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presProps" Target="presProps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theme" Target="theme/theme1.xml" 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4T10:01:55.8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2398 1078 409,'-2'-7'158,"0"-3"-67,0 3 4,-2-2-18,-4 0-2,3-2-4,-4 1-7,2-2 0,-2 3 7,-1-4 6,-1 3 1,2-1 9,-1 2 1,-1-2-1,0 1-3,3 0 0,-3 2-2,5 1-3,-2-1-6,1 3-8,0-2-7,3 4-11,0-2-3,-2 0-7,2 3-3,4 2-8,0 0 2,-11 10 2,8 0-5,1 3 6,2 2 2,0 7-2,2 2 0,1 6 3,1 6-1,3 5-1,-3 7-3,2 5-3,2-2 0,-1 0-1,0 1-4,-1-1 0,0-1-1,2-5-3,-3-5-3,-1-4 1,0-5-1,0-4-2,0-3-1,1-3 2,-3-1-2,0-3 3,0-3 2,1 1 8,-1-6-4,0-4 0,0-2-4,-2-3 1,0 0-5,0-17-1,-2 2-1,0-3-1,0-3-5,-3-3 2,-1-2-3,-4 1-1,3 1 2,-4-2-2,-1 2 0,-2 4-2,0 1 0,-1-1 0,-4 5-2,0 4 0,-2 1-2,-2 5 2,1 3 1,-5 4-1,0 6 0,-3 6-1,2 3 0,0 5 1,-2 4 0,4 6 2,2 1-2,1 2-1,1 0 2,8-2 0,1-3 3,5 1-2,1-5-3,0-2 4,6 2-1,2-6-1,2 0 2,1-3-1,3-2 2,4-4 3,-1-2-3,4-1 1,6-4 1,-1-5 0,2-2-1,4-2-1,1-5-2,-1-5 5,3-2-2,-2-2-4,-5-4 0,2-2 4,-5 0-1,1 1-2,-3 3 4,-2 4 7,-3 0 0,-1 3 3,-1 3-3,-1-1-3,-1 3-2,-1 1-4,0 4 0,1 4 0,-7 0-1,7 12 0,-3-3 5,0 4-3,0 3 0,0-1-1,2 4 1,1 2 1,0-2 0,1 2-6,0-2 7,1 2-2,-1-6 0,0 1-1,3-3 1,-2 0 2,1-4-2,0 1 3,4-3 0,-2-4 2,-1-1-4,4-4 3,-3-3-1,3-2 0,0-4-3,2-3 3,-2 0-2,-2-6 1,1-1-4,-1 1 6,-3 1 1,2-3 0,-4 8 5,-2-1 4,2 1-1,-1 0-1,-1 5 0,-1 0-9,1 0 0,-2 1-3,0 3 0,1 3-2,-5 2 0,0 0 2,12 10-1,-8-2 1,0 3-1,1 2-3,2 1 3,-3 0 0,0 4 3,0-1-5,-1 1-7,4-1-14,-4 0-21,3 0-21,-4 0-31,3-4-30,-1 3-31,-2-4-35,0-5-70,0 1-149,0-6-44,-2-2-86,0 0-43</inkml:trace>
  <inkml:trace contextRef="#ctx0" brushRef="#br0" timeOffset="167.22">2544 1433 1491,'-10'-21'38,"2"1"6,-2 5 2,2 2 5,2 1 4,0 4-2,2-1-4,-1 4-7,3-1-3,-3 0-18,4 2-11,1 4-7,0 0-16,0 0-18,0 0-25,0 0-42,19 19-52,-11-8-133,0 4-163,6 2 45</inkml:trace>
  <inkml:trace contextRef="#ctx0" brushRef="#br0" timeOffset="608.35">2829 1811 1223,'3'6'80,"2"-4"4,-1 0-5,-4-2-1,0 0 6,0 0 7,0 0 2,8-12-5,-6 3-4,-2 1-10,2-4-6,-2-1-5,5-2-7,-3-2-4,0 1-6,0-4-6,0 1-3,-2 0-8,2 0 2,-2-2-3,0 3-6,-2 1 1,0 2-3,-2 2-13,-3 0-3,3 1-1,-2 2-1,0 5-3,1-3 2,-1 3-2,-1 1 1,1 0-3,0 1-1,2 1 1,4 2-5,0 0 0,-8-3-2,8 3 3,0 0 1,0 0-3,0 0 6,0 0-1,12 16 1,-6-11-2,4 1 2,2 1 0,-2 1 0,3 0 1,2 4 0,4-1-3,-5 2 7,4 0-2,-2 2-2,1 1 0,-2 1 2,0 1 1,-1-1 1,0 1 0,0-1 0,-3 1 2,1-1 0,-2 0 0,1-3 0,-2 1 0,-1-2 1,0-2-2,2 1 0,-4-2 1,2 0-9,3-1-13,-2-4-21,-1 1-20,3-2-31,3-4-27,0 0-28,2-4-42,-1-4-117,0-1-231,2-4-39</inkml:trace>
  <inkml:trace contextRef="#ctx0" brushRef="#br0" timeOffset="992.74">3436 1654 1470,'0'0'15,"0"0"10,0 0 3,0 0 5,0 0 4,0 0 4,0 0-3,0 0-2,0 0-1,0 0 1,0 0 1,0 0-3,0 0-2,11 9-4,-11-9 2,12 0-1,-12 0-5,17-4-1,-7 1-2,0 1-1,2-5 1,-4 4-6,5-3 1,-4-2-2,-1 3 1,1-3-2,-3 3 0,0-1-1,-2-2 3,-1 1-2,0 2 1,-3 0 2,0 5-3,-4-6-1,4 6 7,-12 0 3,12 0-1,-17 6 5,6 1 2,-2 1-1,1 4 0,-2 1-4,0 2 3,2 3 3,1-1-6,1 1 3,3-2-3,3 1-4,0 0 3,4-2-7,0 3 4,4-3-5,2-2 1,3 0 1,1 0-2,5-4-3,0-2-10,2-1-15,0-2-16,2-3-22,0 1-24,3-4-26,0-1-18,4-1-33,-4-4-37,3 0-74,-5-3-328,4-2-91</inkml:trace>
  <inkml:trace contextRef="#ctx0" brushRef="#br0" timeOffset="1255.9">3936 1594 1615,'0'-6'8,"0"2"13,0-1 15,0 5 14,-2-10 10,-1 7 14,-2-1 12,2 0 7,3 4 6,-9-3-7,9 3-7,-10-3-7,10 3-7,-12 3-9,2 0-5,3 5-3,2-1-5,-3 4-6,1 1 1,1 2-7,-1-1 2,3 3-3,0 1-6,2 0-3,2-1 0,0 4-4,2-5 0,2 2-4,0 0 2,3-2-4,2-1 1,-1-1-3,4-2-9,0-1-8,2-3-13,1 0-16,0-4-23,4 1-27,-1-6-30,0 0-41,0-1-30,0-6-68,3-2-118,-5-4-268,0 0-133</inkml:trace>
  <inkml:trace contextRef="#ctx0" brushRef="#br0" timeOffset="4834.86">4199 2276 1538,'-14'0'16,"4"0"21,0 2 4,1-4 11,-1 4 22,1-2 21,9 0 20,-13-2 9,13 2-3,-12-2 4,12 2-3,-9 0-8,9 0-3,-5-5-7,5 5 3,0 0 0,18-15-1,-3 5-3,5-2-4,4-1-4,6 0-11,-1 0-10,3-3-3,-1 3-12,2 1-3,-4-2-1,-1 6-11,-5-2-26,1 2-27,-4 1-24,-4-1-46,0 3-49,-4-2-44,2 4-47,-4-2-32,-1 5-99,-3-4-153,0 1 62,-6 3-131,4-6-74</inkml:trace>
  <inkml:trace contextRef="#ctx0" brushRef="#br0" timeOffset="5508.28">4098 2005 1623,'3'-5'52,"-3"5"12,0 0 9,0 0 10,0-8 12,0 8 6,0 0 10,0 0-2,0 0-8,0 0-8,0 0-15,0 0-6,0 0-1,0 0-1,0 27 0,0-14 1,-3 4-5,3 2 3,0 8-3,0 1 4,0 1-10,3 3-1,-1 5-2,0 1 1,3 0 1,-1 0-6,0-1-3,2-2-2,-2 0-4,3-1-3,-1-5-1,-1 0-5,3-4 0,-1-1-3,1-2-2,0-2 5,1-1 6,6-3 5,-5-3 0,3-4-3,6 1-4,-2-5-5,0-1-1,6-2 0,0 0-3,-1-2-3,0-2-19,0-2-26,1 2-26,3-1-44,-4-5-49,0 0-64,1 0-71,-6-2-89,2-2-177,-3 0 31,-2-3-227,-2-1-226</inkml:trace>
  <inkml:trace contextRef="#ctx0" brushRef="#br0" timeOffset="6541.69">2284 1354 1944,'-17'-10'-75,"2"1"8,0 0 18,3 1 14,-1 3 28,2-3 5,1 1 20,-1 2 13,3 0 6,2 1 2,-3 0-2,2 0-4,3 0-2,-3 1-2,7 3-7,-7-5-5,7 5 2,0 0-2,0 0 4,2 14 6,3-4 9,6 5 2,5 4 12,4 7 2,8 11-1,17 20 5,1 4-2,7 3 3,6 7-5,4 0-2,14 5-1,5-2-3,16 2-2,23 16-1,6-1 0,-2-3-2,-2-5-3,-20-14-1,-3-1-5,-5-5-2,-1 0-1,-10-3-4,-2-9-6,-5-1-3,-7-7 0,-12-3 1,-10-11-2,-10-7-2,-8-4 1,-5-3 0,-4-2 2,-2-1 9,-2-3 6,-4-1-1,-4-4-2,2 0-4,-4-4-15,-7 0-21,13-8-21,-11 0-33,-2-1-42,-2-3-52,4 1-37,-6-6-77,-1-2-157,-1-2-7,-1 0-109,2-2-50</inkml:trace>
  <inkml:trace contextRef="#ctx0" brushRef="#br0" timeOffset="7920.83">6412 1678 1637,'0'-11'44,"-2"0"11,0 2 5,-2 0 10,0-1 11,2 1 10,-1 2 3,0-4 0,1 4 3,-3-1 2,4 3-3,-1-3-10,0 2-6,0 3-11,2-3-6,0 6-7,-3-7-10,3 7-6,0 0-4,0 0-4,0 0-3,-4 20 0,2-3-2,4 5-2,0 6 0,0 3-3,5 6 0,-1 3-4,4 8 2,0 4-7,0 0 4,0-1-1,1 0-3,-1 0 2,-1-1-5,2-2 3,-4 1-3,0-8 3,1-4-5,0-1 3,-2-2-1,0-4-2,-2-6 2,0-1-3,0-4-2,1-2 7,-3-2 3,0-3 6,0-2 4,0-1 0,1-4-1,-3-2-8,0-3-1,0 0-2,0 0-5,0-22 2,-3 9 5,1-2-11,-2-2 0,-3-3-6,0-2 4,0 1-3,-3 1 0,-4 2-6,0-1 5,-2 2-2,0 1 0,-5 5 0,-2 0-1,1 3-1,-3 1 0,-2 5 1,3 2-3,-4 2 2,3 1-2,-1 7 3,-3 3-4,4 2 3,1 5-1,1 0 1,0 6 2,8-2-1,0 2 5,2 3-4,5-4 4,1-1 1,3 3-4,4-6 5,0-1 2,4 0-8,0-2 6,5-3 3,2 0-2,-1-4 2,4-3-2,5-3 6,-3 1-3,0-6-3,3-2 11,3-2-12,0-3 2,0-3 4,0-1-5,-1-2 1,0-3 1,0-5-4,-3 3 3,-4-2 1,1 1-1,-2-1 0,-3 5 2,0-2 8,-3 6 4,1-2 1,0 4 4,-2-1-12,-2 2-4,2 2 3,-2-1-11,0 1 3,-2 3-1,-2 3-2,0 0-3,0 0 6,11 11-4,-10-2 4,2 1-4,2 2 2,-4 3 0,6-2 0,0 4 1,-1-1-2,0-1 2,4 0-2,0-2 0,0 1 6,0-3 0,3-2-2,-2 1 1,4-4 6,-1 1 2,2-4-5,-4-3 4,4 0-1,2-5 2,-1 0-4,-4-3 5,6-5-5,-3-1 0,0-3-1,-4-2-2,1-1 0,-3-2 2,1 1 2,-2 1 0,-1-2 10,-2 5-1,-2 3 12,0-3 5,0 5-3,1 2-11,-2 0 2,-2 1-8,2 1-3,1 4-6,-4 4-1,0 0 2,0 0 1,2 16-8,-2-7 5,0 4-1,0 2 3,1 2-3,-1 1 3,3 3-1,-3-2-7,4 0-10,-2 0-14,2 1-14,-1-2-17,-1-1-21,0-2-28,0-2-36,0-1-41,-2-2-26,4 1-35,-4-6-62,2-2-123,1-1-54,-3-2-142,0 0-121</inkml:trace>
  <inkml:trace contextRef="#ctx0" brushRef="#br0" timeOffset="8088.1">6765 2110 1745,'-9'-15'25,"5"4"19,-2 2 17,2 1 9,-2 1-3,3 2-1,1-1-10,0 1-5,0 1-19,0-2-26,2 6-25,0 0-17,0 0-31,0 0-23,0 0-44,6 15-70,-2-7-365,5 5-71</inkml:trace>
  <inkml:trace contextRef="#ctx0" brushRef="#br0" timeOffset="8539.01">7108 2535 1599,'4'2'32,"-4"-2"11,0 0 9,0 0 7,16-11 12,-11 3 10,0-1 8,1-4 0,2 1-1,-2-5 0,5-4-5,0-2-2,-3 0-3,1-4-9,2 2-9,-5 1-5,-2-1-7,-2 4-1,-2 2-6,-2-1-6,-2 6-5,-2-1-3,-5 3-3,-2 0-2,1 5-4,-2-1-2,0 4-4,6-1-5,-3 3-7,3 0-5,1 2-9,7 0-1,-15 0-2,15 0 1,-4 4 4,4-4-1,0 7 4,0-7 0,15 10 2,-6-5-1,3 4 1,1-1-1,1-1 2,1 0-1,-2 3 0,2 1 0,0 0 3,2 5 1,-3-3 1,0 0 4,-2 3 2,0 1 5,0 0 0,-2 2 4,-4-4-2,3 1 1,-1 1-3,-2 0 2,3 0-1,-2-2 0,-1 2-2,-1-1-1,2-1 1,1 0 1,0-2-2,-1 0 1,0-1-1,3 0-12,-1-3-18,4-3-25,-1-1-28,1-3-37,4 2-41,0-4-52,0-4-112,0-1-121,-2-1-119,-1-5-60</inkml:trace>
  <inkml:trace contextRef="#ctx0" brushRef="#br0" timeOffset="8942.42">7663 2365 1492,'0'0'-30,"-6"5"13,4-2 14,2-3 21,-5 7 20,5-7 12,0 5 11,0-5 8,0 7 13,0-7 6,10 6 5,-3-4 6,1 0-1,3-2-1,2 0-12,2-2-6,1 0-8,4-2-6,-2-1-5,2-1-5,1-1-7,-2 1-3,0-4-5,-1 1-2,-4-1-3,-2-1-4,1 1 0,-2-1-4,-3 1-5,-1-1 2,-1 1 0,-2 3-4,-3 0-4,-1-1 0,0 6-5,0 2-1,-9-7-4,0 7 2,9 0-3,-25 7 3,12-2-5,-1 5 3,-2-1-2,0 2-1,1 2-1,2 2-2,0-2 2,3 2-1,3-2-1,1 2 0,1-1 2,1 3 3,6-6-1,-2 2 0,7 1 0,-1-1 2,4-4 2,6 1-1,-2-3-1,6 1-10,-4-1-23,6-7-34,-1 3-46,2-1-52,2-2-40,1-5-61,4 0-142,-2 0-266,9-5-163</inkml:trace>
  <inkml:trace contextRef="#ctx0" brushRef="#br0" timeOffset="9477.98">8558 2212 1831,'-6'-4'0,"0"0"27,2 1 19,-2 0 19,-3-1 13,2 3-1,-1-1 3,8 2-7,-15 0-6,7 2-4,-1 1-3,1 2 1,-3 4-2,1 0-4,0 4-3,-2-1-4,4 3-1,2 0-5,-1 2 0,1 1-5,2-1-1,-1 0-5,5 3 1,0-3-3,0-1-2,7-1-1,-1 0-3,3 1-1,3-1 5,5-3-5,0-3-4,7 1-1,-5-4 0,9-4-3,-4 1 1,6-1-2,0-2-14,-2-5-6,1-2-6,-2-1 1,1-3-1,-2-2-1,-1-4 1,-4-2 0,0-2 5,-5 1-1,-4-8 7,-4 2 2,-1-1 8,-1 1 4,-4-3 7,-2 0 4,0 2 5,-4 1 9,-1 2 6,3-2 8,-4 6-1,0 1 4,2 1-1,0 3-7,0 2-1,-2 0-9,2 4-5,2 0-8,0 1-8,-2 5 0,0 1 2,4 2-6,0 0-1,-8 15 0,6-4 3,-1 2-1,3 3-5,0 3-1,3 1 4,3 6-2,-2-3 0,2 3 6,0-1-7,4 2 4,-2-3 1,0 0-5,3-2-2,0 1 3,1-3-20,1 0-13,-1-2-24,-2-3-36,3-5-47,-3 1-53,6-4-55,-5-3-71,1-2-163,-1 0-6,-1-4-182,-1 0-158</inkml:trace>
  <inkml:trace contextRef="#ctx0" brushRef="#br0" timeOffset="9657.03">8872 2232 1816,'-11'-4'71,"1"-1"22,4 1 16,0 2 10,-2 0 4,8 2 1,-6-3-10,6 3-7,-2-6-18,2 6-5,8-5-7,2 0-13,6 2-5,10-4-31,1 2-44,11-3-41,10-1-52,8 0-61,2-3-60,17-1-161,2-3-58,-13 3-114,-7 1-65</inkml:trace>
  <inkml:trace contextRef="#ctx0" brushRef="#br0" timeOffset="10040.22">10179 1935 1659,'-8'2'86,"3"0"12,5-2 12,-13 2 12,13-2 11,-8 0 10,8 0 2,0 0 4,-9 1-6,9-1-8,0 0-23,0 0-7,0 0-10,9-12-6,-4 4-15,7-1-5,-1-1-5,-1-2-12,2 2 1,2-4-3,0-3-7,-3 2-6,-1-3 0,-1 1-4,-3-1-3,1 3-3,-2 0 0,-2 0-11,1 2-1,-2 1 0,0 2-1,0 1-5,-2 0-7,2 5 6,-2 4-9,0 0-1,0 0 6,-10 15-12,5 0 8,2 6-1,-5 4-1,7 4 2,-1 1 3,0 3-5,2 7 0,0-1 4,2 2-5,0 0-1,-1 1 10,3-1-6,-4 0 2,2 1 7,0-2-21,0-1-24,-2-8-31,0 1-34,0-4-54,0-1-42,0-7-13,0-3-38,-4-3-45,2-2-84,-5-7-54,0-1-206,1-2-135</inkml:trace>
  <inkml:trace contextRef="#ctx0" brushRef="#br0" timeOffset="10173.77">10060 2317 1750,'-10'-12'-12,"1"0"28,1 1 8,1 2 16,1 0 11,3 1-3,1 4-4,2-6-6,5 0-5,8 3-6,6-5-6,6 0-24,11 4-36,13-6-40,2 4-31,0-3-27,1 2-48,1-1-335,2 2-23</inkml:trace>
  <inkml:trace contextRef="#ctx0" brushRef="#br0" timeOffset="10648.63">10892 2021 1519,'6'-2'67,"1"0"10,-7-1 11,0 3 18,0 0 16,0 0 6,-11-7 0,11 7-6,-16 2-10,2 3-6,2-2-8,-5 1-6,2 4-10,-4-1-8,3 5-3,-4 0-11,4 1-5,-2-1-3,6 2-6,-1-3-4,1 2-4,2-1-4,2 0 1,2-1-4,0 0-4,2-1-3,-1-3-3,5 0 4,0-2-8,3-2 6,-3-3-7,10 3 3,-10-3-6,16-3 3,-4-4-3,0-1-6,1 1 2,4-5-4,0 0 0,-1-2-5,2 1-1,0 1 2,0 1-5,-3 1 2,-2 0-3,6 2-3,-5 4 2,1-1 1,2 4 0,0 2-1,1 1 0,-2 3 1,0 0-2,2 4 4,-2 1 0,1 1-1,-4-1 3,0 1-1,-3 3 4,1-1 0,-2-2-3,-3 4 3,-1-6-1,0-1 4,-3 3 1,1-4-2,-2 1 5,-1-5-4,0-3 7,-4 6 4,4-6-1,-7 3 6,7-3-2,0 0 7,-7-11-4,5 4-5,0-1 4,0-4-5,2 2-9,0-4-18,2-1-13,0-2-15,2 0-13,0 1-34,2-1-36,0-1-47,1 5-45,3-2-35,-1 4-89,0-2-142,-1 2-199,-1 2-174</inkml:trace>
  <inkml:trace contextRef="#ctx0" brushRef="#br0" timeOffset="11332.52">11248 1976 1834,'0'0'-21,"0"0"16,4 5 12,-4-5 17,0 0 10,2 6 8,-2-6 14,2 7 20,-2-1 10,2-1 2,-2 4 2,0-1 7,2 2-8,0 0-5,1 1-2,0 0-5,-1 2-5,0-1-5,0 0-7,-2-1-5,2 0-4,2-1-9,-2 0 3,0-2-4,-2-3-3,2 1 5,0 1 3,0-3 8,0 0-1,-2-4-4,0 0 0,0 0-11,0 0 1,0 0-5,15-13-7,-10 4 1,-1-1-4,2-2-7,1 0-4,-1 0-1,0-2-8,2 1-1,0 1-2,-2 2-4,2-1 1,-4 4 6,4-1-6,-1 3-2,2-2-3,-1 6 0,3-1 3,-4 4-1,2-1-2,0 4 3,2 0 3,-3 3 1,0 3 1,1-2-4,0 6 5,-2-5-1,0 4-1,2-1 0,-3 1 2,0-2-2,-2 2 6,1-2-8,-2-3 2,1 2 6,0-4 0,-2 0 1,0 1 7,2-2 2,-4-3 0,2 1 0,-2-4-2,0 0-2,0 0 3,0 0-9,0 0 4,0 0-4,0-18 0,0 8 0,2-2 1,-2 0-1,4-3-4,0 1-1,1-1 0,-1 1-3,3 0-1,-1 1 1,0-1-1,3 1 0,-1 4-1,0-1-5,4 1 1,0 1 2,0 3 3,4 3-5,-2-3 2,3 3-3,0 4-1,0 0 13,0 3-3,-1 0 4,2 3 4,-1-1-3,-2 3 11,-1-1 6,2 1-9,-4 2 3,-2-2 0,1 0-1,-3 1 4,3-1-3,-4 2 1,-1-2-5,-2-3-3,0 0 1,0 1-5,1-1-13,0 1-22,-1-2-34,-2-1-35,0 0-43,2-2-48,2 1-37,-2-1-48,3-3-102,4 3-129,-1-6 55,7 0-108,2-1-62</inkml:trace>
  <inkml:trace contextRef="#ctx0" brushRef="#br0" timeOffset="11543.96">12378 2067 1635,'-7'-3'47,"7"3"5,-9-1 7,9 1 19,0 0 18,-7-3 12,7 3 2,0 0-2,0 0-9,0 0 0,16-7-7,-9 5-8,4 0-7,2-1-8,4 1-5,2 0-10,2 0-1,1 0-20,-2 0-29,4 0-35,2-1-53,-1 1-54,5-2-51,-3-2-77,0 1-160,1-2-216,-3 2-139</inkml:trace>
  <inkml:trace contextRef="#ctx0" brushRef="#br0" timeOffset="11766.39">13097 1782 1745,'-2'-2'57,"-1"-5"39,3 7 25,0-10 16,-1 7 10,1 3 9,-2-8-6,2 8-6,2-7-13,-2 7-12,6-8-18,0 5-8,2-1-11,6 0-9,0-3-6,3 2-16,3 1-28,-2 0-30,2 0-30,-4 1-35,3-1-45,-1 0-48,-3 2-43,2-2-41,-5 1-122,-2 1-95,-3 0-147,-7 2-111</inkml:trace>
  <inkml:trace contextRef="#ctx0" brushRef="#br0" timeOffset="11988.8">13234 1743 1680,'-4'3'-21,"2"3"11,0 0 16,0 1 27,0 1 20,2 1 17,0 1 17,0 2 6,2-1 7,2 4-3,-2 3 8,2 1 1,3 2 5,-1 1-10,1 1-5,-1 0-12,3 0-6,-3 0-8,1 0-7,0 0-4,3-1-7,-4 0-27,0 0-31,-2-5-38,2 3-47,-2-4-44,1 1-64,-3 0-113,-1-5-168,-1 0-157,0 2-133</inkml:trace>
  <inkml:trace contextRef="#ctx0" brushRef="#br0" timeOffset="12220.44">13113 2365 1831,'-8'0'39,"2"2"30,-1 1 23,7-3 16,-12 2 9,12-2-3,0 0-5,-9 0 4,9 0 11,0 0 14,24 4 1,-10-7-6,10 3-7,-1 0-8,9-1-8,-2-1-12,1-3-5,1 3-14,-2-1-21,4-1-38,-5-1-42,0-1-67,0 0-89,2-5-101,-3 0-266,-3 1 36,-2-4 71,3-3-164,-1-3-100</inkml:trace>
  <inkml:trace contextRef="#ctx0" brushRef="#br0" timeOffset="14874.92">14844 2077 1499,'0'-9'151,"3"5"-34,-3 4-26,0 0 1,0-7-3,2 3 3,-2 4-4,0-7-3,2 3-5,-2 4 2,2-10-1,-2 5-2,2 0-3,-2 0-1,0 0 1,0-2-5,0 2-3,0 5 4,-2-12-16,0 5 4,0 2-3,-3-1-4,-1-2 3,3 2-8,-1 1-4,-2 0-3,0 0-11,-3 1 3,-1 0-7,-3 2 1,-2 4-6,-5 0-3,2 2-6,-6 3 1,1 3-1,0 2-8,0 3 7,-1 2-5,3 2 2,5 0-4,0 3 1,4-2 3,4 3-6,1 0-1,2-2 2,5-2-8,5-1 8,2-1-3,3 3-2,0-2-5,8-5 3,0-4 0,3-1-5,-1-1 3,-2-5-2,4 2 0,-3-6 0,0 0 4,0-2 2,-2-1-2,-2-1 3,2-5 0,-4-2-5,-1 1 10,1-5 0,-3 0 0,-1-3 5,-2-1 1,-1 0 4,-2 2-2,0 2 9,-2-1 11,-1 1-3,2 1 7,-1 3 8,1-1-11,-1 4-4,-2 1 1,1-1-10,2 1-3,-3 1-5,0 3-5,0 5-7,4-4 0,-4 4 3,0 0 0,0 0-2,7 21-1,-5-14 4,0 5 0,2 0 4,3 3-4,-3 0-3,2 1 0,2-3-9,-1 2-16,4 0-20,-3-4-13,2 3-24,1-4-31,0 1-36,1-2-39,1-1-40,0-3-54,2-1-96,-3-2-95,1 0 35,2-4-103,0 0-44</inkml:trace>
  <inkml:trace contextRef="#ctx0" brushRef="#br0" timeOffset="15350.48">15276 1964 1486,'-2'-12'25,"0"2"31,-1 1 25,3 0 16,-2 1 9,2 1 6,-2 1-1,0 1-11,2-2-10,0 7-14,-3-7-10,3 7-4,0 0 1,0 0 0,0 19-3,3-8-1,-3 1-5,4 4 1,-4 1-3,2 3-3,1-3-4,1 1-4,-2 2-3,2-1 1,-2 1-11,1-4 0,-1 1-3,-1 0-3,2-2 2,-1-2-6,-2-4 2,2 0 4,-2 1 3,2-3 15,-2 1-2,0-1-4,0-7-2,0 3-2,0-3 1,0 0-11,0 0-1,-9-18-4,8 9-4,1-2 2,-2-6-1,2-1-2,0 1-2,0-2 0,0 1 0,2-2-5,-1 1 0,2 3-1,-1-1-7,5 2 4,-3 2-4,4 2-3,0-1 2,4 4 1,-2 3-2,0 1 2,3 2-3,2 2 4,0 4 0,-2 1-3,4 2 4,-5 1 1,3 1 1,-2 0 0,-1 2-2,0 1 1,-3 0 2,1-2 1,0 2 2,-4 2-7,-1-2 6,2 1-10,0-1-12,-3-2-23,-2-2-36,3 1-36,-3-3-43,1 2-37,0-4-46,-1-1-88,0-1-102,-2-2-6,0 0-114,15-5-52</inkml:trace>
  <inkml:trace contextRef="#ctx0" brushRef="#br0" timeOffset="15976.2">15867 1598 1485,'-5'-10'33,"1"-1"27,0 5 17,2-1 16,-2-1 7,1 3 4,-1-1-8,2 1-12,2 5-12,0 0-10,0 0 2,0 0 0,-2 18 5,4-1 1,1 6-4,3 6 2,0 5-1,1 2-5,1 1-2,-2 1-6,2-1 0,-1 4-5,1-3-3,-1-2-1,1-1-8,-1-4 1,-1-2-6,-2-4 2,2-2-4,-1-5-3,-1 2-1,1-5-3,-2-2 1,0-1 1,-1-2-4,0-5-2,-2-1-3,0-4 1,4 2-4,-4-2-4,0 0 3,0 0-7,-4-21 0,0 11 3,0-2-2,-1 1 1,-3-4-2,-1 2 2,-1 2-5,-2-2-3,-2 1 3,-2-2-4,0 5 1,2-2 0,-3 6-1,-2 1-2,2-1-1,0 5 3,0 0-4,0 2 0,1 3 3,-2 2 0,4 0-1,0 3 0,2 1 1,1 0 2,3 0 0,2 2 0,2 2-2,-1-4 5,5 2 0,2-1 1,5-2 0,-1 3-3,0-2 9,5-4-8,1 1 2,1-4 3,2-1-6,-2 1 6,4-4-1,-4 0 0,3-2-2,1 0-2,-4 2 7,1-3-2,0 1 7,-4 0 6,-3 2 12,5-2-9,-4 0-2,1 0 0,0 2-4,-9 0 2,12-2-7,-6 2-3,-6 0 2,12 4-2,-6 0 3,-2-2-4,2 3-4,-2-3 6,2 3-8,-1-2-20,1 4-22,-1-2-21,-1-1-31,0-1-38,2 1-44,1 0-45,-3-2-57,-4-2-143,14 2-48,-6-2-173,-8 0-139</inkml:trace>
  <inkml:trace contextRef="#ctx0" brushRef="#br0" timeOffset="19101.95">17015 1646 1634,'4'-8'-84,"0"0"11,-1 1 14,0-1 11,0 1 9,1 0 9,-3-1 6,4-1 8,-3 0 10,0 1 13,-1-1 12,5 2 18,-6-4 11,4 4 12,-4-3 16,2 1 14,-2 1 6,0-1 2,0 0 6,-2 1 2,2-2-3,-2 0 0,0 3-1,-4-2 1,3-1-2,1 0-9,-3 3-2,2-1 0,1 2-6,-4-1-9,5 1-9,-1 3-14,2 3-6,-4-6-6,4 6-3,0 0-8,-6 17 1,4-1-3,2 8-7,-2 5 4,4 9-2,0 2 1,2 3-5,0 7-1,1 0 1,3-1-6,-2-1 4,1 0-2,1-9-7,-1 2 4,1-5 2,-4 0-4,4-4 1,-3-3-3,1-5 0,-2-2 3,1-4-2,-1 0 3,-3-3-3,2 0 1,-1-4 7,0-1 5,0-3 3,-2-2-4,0-5-6,0 0 3,0 0-2,0 0-7,0 0 2,-12-24-2,8 12 0,-6-2-6,4-1 1,-2-1-2,-1 3 0,-1-2 5,-1 0-5,1 3 2,-1-1-3,-1 3-1,1 0-2,-4 2 0,-1 6-3,-2-1 2,-1 6-2,0-1 1,-4 5 1,1 3-3,2-1 2,0 4-1,1 1 7,3 1 1,-3 0-6,8 0-1,-2 3 0,5-3 3,0-2 0,7 0-2,-1 0 6,2-1-2,6 0 1,3-3 4,-3-1-3,6-3 2,3-1 1,0 1-2,0-5 1,2-3-3,0 1 3,0-2 1,1-1-4,-2-5 5,-1 3-3,4-7 1,-4 1 0,-1-1 0,2-2-4,-4 0 0,0-1 9,-2 4-7,-2-3 3,0 4 0,-1 2 1,-2 0-3,2 2 2,-4 1-3,3-1-7,-2 3-4,1 3 5,-5 2-5,8 0 5,-8 0 0,7 11 5,-2-5-6,-1 1-2,3 2 8,0 1-2,-1 0-1,4 2 3,-1-1 2,1-2 3,1 0-7,0 1 0,-1-3 3,2 2 1,2-1-5,-2-3 10,1-3-1,0 0-2,2-2 3,-3-2-4,2-2 2,2 1 2,-4-3 4,1-2-3,-2-2-8,0-1 7,-1-3 0,-2 0-2,1-1 9,-2 1-1,-1-1 6,0 1 13,0 2 1,-2 4-3,1-1-2,-2 0-2,2 1-12,-1 1-6,-1 3-1,1 0-2,-4 4 1,0 0-2,0 0 0,14 14-6,-9-7 1,1 4 7,-2-2-5,3 2-2,0 0 5,-1 1-24,2 0-10,-2-2-17,0 2-24,1-2-18,0-3-38,-3 0-27,0-1-33,0 0-24,0-3-40,-4-3-99,5 0-92,-5 0-2,0 0-128,4-9-72</inkml:trace>
  <inkml:trace contextRef="#ctx0" brushRef="#br0" timeOffset="19273.51">17436 1695 1638,'-8'-26'27,"-2"4"36,5 3 23,-4 3 19,3 2 16,1 0 7,0 5-2,2 0-14,-1 1-11,1 1-13,2-1-8,-3 3-21,4 0-25,0 5-18,0 0-26,0 0-31,0 0-43,8 19-38,-1-7-29,3 3-34,0 0-79,3 4-392,6 6-151</inkml:trace>
  <inkml:trace contextRef="#ctx0" brushRef="#br0" timeOffset="19963.56">17870 2077 1827,'2'3'43,"2"-1"16,-4-2 8,0 0 13,0 0 8,14-5-4,-8 1 6,-2-5-2,-2 2-3,4-2-9,-1-5 0,1-1-5,-2 1-7,2-6-4,-2 1-7,1-1-4,0 1-3,-3 2-4,0 1-2,-2-2-1,0 3-7,-2 0-3,0 4-2,-3-3-6,-3 2-2,3 1-2,-1 2-1,-3 0-4,3 2 0,-2 1-1,2 1-2,-1-1-1,2 1-2,1 0 2,-2 0-2,2 1-5,2 1 2,2 3-5,-4-4 3,4 4-3,0 0 2,0 0 2,0 0-2,0 0 1,14 13-6,-8-8 5,1 3 2,-2 1 0,5 3-5,-2 0-3,-1 1 6,1 0 2,-1 2-2,1 1 0,1-1 2,-3 0-4,0 0 3,2 0-1,-1 1 2,0-3 1,1 3-2,-2-5-1,3 3 1,-2-3 0,0 0 2,4-4 0,-2 2-5,1-1 6,2-1-1,-1-5 0,4 1 0,0-3-1,0 0 0,-2 0-2,3-3 4,0-3 2,-2 0-2,3-1-1,-2-5 3,2-1-3,-3-3-4,2-1 5,-2-2 0,-1-2-4,-2 3 4,-3-4 6,1 1 6,-6 3 9,4 4 8,-4-3 1,0 2 0,-1-1 0,-2 5 5,0 0-9,0 1 2,0 3-2,-2-3-7,-2 5 1,0 0-3,4 5-3,-8-2-6,8 2 5,-15 7-6,8 0-1,1 2 1,2 1 0,-3 1-2,1 3-4,2 1 9,0 0-12,2 0 7,2 3-3,0-3-6,0 1 11,4 1-5,0-2-3,2-2 0,0 0 1,5-2-16,0 0-12,4-3-13,-1-1-25,6 0-34,-3-3-44,8-3-42,-2-1-49,5-1-66,2-5-143,-1 1-34,1-2-198,4-4-167</inkml:trace>
  <inkml:trace contextRef="#ctx0" brushRef="#br0" timeOffset="20486.55">18931 1685 1897,'-4'-5'30,"-2"-1"26,0 1 17,-5-1 17,4-1 14,-1 2 7,-1 0 3,1 1-4,-1 0-3,0 2-15,3 0-5,-2 0-6,8 2-13,-16 4-3,6-1-3,2 4-6,0 3-3,-3 1-3,5 4-2,-1-2-4,1 4-2,2 2-6,4-2-1,-2 2-3,4 1-3,2-1 1,0 1-3,5-6-7,-1 5 0,3-2-2,3-2 1,4-1 0,-2-3 4,6-1-7,-1-3 2,3-1-6,-5-3 1,6-3 1,-2 0 2,0-3 3,2-1-12,-1-5 1,-3-1 4,1-3 2,-2-2-4,-2-3-3,-2-6 0,-5 1-4,-1-2 6,-1-1-5,-2-3 4,-3 0-2,-2-1 5,-2 0 4,0-1 5,-2 4 1,-2 0-3,-1 1 16,3 6 6,-2 0 1,-1 2-5,3 1-5,-3 4-15,4 0 5,-1 4-8,0 0-1,0 4-7,-3 3 4,5 2-1,0 0 1,-10 16-2,8-3 0,0 1 1,0 6 2,2 3 9,0 4-12,0 1 0,0 2 2,4 1 6,0-1-5,0 1-1,0 3-4,3-5 4,-2-2 0,5-1-1,-2-1-19,1-3-22,1 2-24,0-6-32,4 0-42,-5-5-49,5-2-69,-1-5-54,4 0-178,-1-3-51,2-1 69,-2-2-191,6-2-149</inkml:trace>
  <inkml:trace contextRef="#ctx0" brushRef="#br0" timeOffset="20685.49">19486 1699 1998,'-13'-2'93,"1"0"10,1 0 12,5 0 2,-3 0 2,9 2-5,-11-1-16,11 1-10,-6-3-7,6 3-14,0 0-22,0 0-31,0 0-48,19-9-57,-8 7-64,-1 1-55,1-3-100,4-1-136,0 2-169,1-2-112</inkml:trace>
  <inkml:trace contextRef="#ctx0" brushRef="#br0" timeOffset="20896.38">20231 1697 1653,'-8'2'85,"8"-2"31,-11 0 10,7 3 4,4-3 2,-10 0-2,10 0-10,-6 3-9,6-3-11,0 0-13,0 0-9,0 0-9,0 0-29,20-10-31,-9 6-45,0 1-43,4 0-55,3-2-58,0-1-143,-2-1-126,1 1-134,0 1-95</inkml:trace>
  <inkml:trace contextRef="#ctx0" brushRef="#br0" timeOffset="21220.38">20788 1359 1712,'-7'-11'37,"4"2"27,-1 1 19,0-1 22,0 0 8,-4 1 8,4 1 2,-2 0 0,2 1-2,0-1-13,0 1-12,1 4-13,3 2-6,-8-1-10,8 1-7,-11 11-4,5-3 0,-1 7-7,3 2 4,0 4-1,0 2-7,0 3-5,4 5 2,0-1-2,0 4-5,0 4 1,2-1-4,0 1-3,2-2-6,0 3 2,-2-6 5,0-2-10,3-1-15,-3-1-32,0-2-36,-2-7-44,2-2-48,0 2-54,-2-5-54,2-5-133,-2 0-86,0-2 35,2-1-102,-2-1-50</inkml:trace>
  <inkml:trace contextRef="#ctx0" brushRef="#br0" timeOffset="21380.74">20538 1787 1632,'-10'-10'77,"1"3"9,3-1 10,3 0-3,0 2-3,3-1-10,2 0-11,4-1-2,9-1-11,4-2-11,4 2-28,5 0-37,1-3-38,7 3-37,-2 1-43,3-4-19,1 3-67,-2-1-360,-4 1-84</inkml:trace>
  <inkml:trace contextRef="#ctx0" brushRef="#br0" timeOffset="22413.48">21072 1527 1657,'7'-4'17,"-3"1"29,-2-1 21,-2 4 15,0-7 10,0 7 3,0 0 0,-13-3 2,13 3-3,0 0-4,-21 10-5,13 0-2,-3-1-6,1 3-6,3 1-1,-2 0-16,3 0-3,0 2-5,2 1 0,2-1-5,0-1-5,-1-1-1,3-3-1,3-1-2,-3 1-2,4-5-3,2-1-5,0 1-3,1-5 1,-7 0-3,13-7 2,-3 3-2,-1-2-4,1-5 0,-2 0-3,0-3 0,2-1 2,-2-4-6,-1 0 0,3 0 1,-2 0 1,1 1-5,-1 4 1,-2 0-1,3 1-1,-1 2-5,4 0 0,-2 6 1,4 0 0,-3 2-1,4 3 2,0 4-1,1 0 2,0 1 0,-2 6-3,1 0 3,0 0 2,0 5 0,-1-3-2,-2 3 3,-4-4-3,-2 2 4,0 1 1,-4 1 0,-2-5-3,0 0 5,-2-1-1,-2 0 2,0-1-3,-2-3 3,2-2 0,-3-3-5,-2-1 7,9 0 5,-14-5 6,10-1-1,-1-3 3,1-1 3,0-4 2,4-1-12,-2 1 2,4-4-2,2-1-4,0 2-3,3 0-4,1-3 1,2 4 3,4-1-12,0 3 5,3 0-1,2 1-1,2 6 2,-1 0-4,0 2 6,2 2-6,1 3-2,-1 0 6,-4 3-8,4 1 4,-4 2 6,-1 1-2,1 3-3,-4-1 3,-1 1-3,2 2 1,-5 1 6,1-4-2,-3 4 3,1 0-1,0-5 2,-5 1 3,0-1 2,-3 0 4,2 0 1,-3-3 0,0-1-2,0-4 0,-3 6 2,3-6 0,0 0-5,0 0 1,0 0 3,-16-12-11,14 5 0,0-1 4,0-4-4,-1-1-3,6-2-3,1-2 5,2 2-8,1-2 4,-2 2 1,4 0 0,-1 1-7,4 2 9,-2 3-12,0 1 2,6 1 8,-4 1-10,1 5-1,1-2 5,0 3-2,-2 4 4,1 0-2,2 2-1,-5 1 4,3 1-4,-3 2 5,1-1-4,-2 1 1,-3-1 2,0 0 5,-2 1-10,3-1 8,-5 0 1,0-2 1,0-2 2,-4 3-5,0-4-6,2-4 1,-5 8-4,1-7-1,4-1-1,0 0-1,0 0-3,-16-9-2,12 3-1,2-1 4,-1-4 0,6 1-4,-3-2-1,6-1 8,-2 0-4,4-2 3,0 3-4,4-2 7,-2 3-3,3 0 5,-1 1 0,3 0-5,0 3 5,2-1 2,2 4-1,-2-1 10,2 3 1,0 0 5,-2 4-2,-1-2 6,0 2-4,-2 2 2,2 1 2,-4 3-1,0 1-2,0-1 3,-4 0-3,0 4-4,-2-3 6,1-2-1,-3 3-5,1 0 4,-3-1-1,0 1-24,2-3-20,-4 3-37,0-5-44,2 1-42,0 2-60,0-5-58,-2-3-152,0 7-79,0-7 67,3 3-122,-3-3-62</inkml:trace>
  <inkml:trace contextRef="#ctx0" brushRef="#br0" timeOffset="22616.95">22487 1333 1768,'-5'-3'134,"3"-3"6,0 2 3,2 4 4,0-6-12,0 6-11,4-9-17,1 5-10,4 1-5,1 1-14,0-3-6,3 3-13,4-2-33,-2 3-44,-3-2-55,6 0-61,-2 1-60,-2 0-121,0-2-161,-1 1-175,-2-1-146</inkml:trace>
  <inkml:trace contextRef="#ctx0" brushRef="#br0" timeOffset="22873.83">22948 1137 1783,'3'-7'73,"-3"3"30,2-3 20,-2 7 11,4-9-4,-2 5 2,-2 4-14,1-4-11,-1 4-7,0 0-11,0 0-6,16 7 3,-11 3-2,1 1-3,2 2-3,-3 4-7,4 3-8,1 2 4,-4 0-12,2 4 0,-1-2-4,3 0-2,-4 2-7,3-2-6,-4-1-20,3 0-24,-5-3-28,2-3-39,-1-2-32,-2-2-37,2 0-31,3-3-44,-4-4-72,2 0-142,0-5-31,-1 1-168,-4-2-129</inkml:trace>
  <inkml:trace contextRef="#ctx0" brushRef="#br0" timeOffset="23110.22">23300 1165 1859,'0'-7'92,"1"0"24,-1 1 16,0 0 5,0 6 0,3-9-5,-1 5-18,-2 4-11,0 0-12,0 0-4,0 0 1,0 0-2,11 19-3,-7-6 1,1 1-10,-1 3-9,2 5 0,-2 2-8,3 0 2,-3 2-12,0 2-3,0-2-7,0 1-15,0-1-38,-4-4-34,0 0-50,0-3-58,-2 1-63,-2-6-72,0 0-143,-2-5-66,-1 2 63,-1-4-104,0-4-46</inkml:trace>
  <inkml:trace contextRef="#ctx0" brushRef="#br0" timeOffset="23312.2">22836 1102 1727,'-6'-17'121,"-1"6"17,7 0 9,0-1 1,2 3-3,7-1-6,2-1-6,6 0-2,8 2-13,7 1-12,6 0-7,4 0-7,-1 4-15,3 2-8,0 0-26,-1 2-36,-7 2-44,-2 0-52,-4 2-68,0 4-59,-3 0-96,-4 0-184,-4 1 45,-7 2-121,-3 0-74</inkml:trace>
  <inkml:trace contextRef="#ctx0" brushRef="#br0" timeOffset="23506.56">23020 1889 1605,'-13'16'113,"6"-3"33,0-4 18,3-1 12,2-2 29,4-3 23,4-1 3,8 1-11,7-6-19,9 1-18,18-1-18,7-3-17,3-2-14,4 1-41,22-4-72,3-2-65,-2-2-110,8-3-115,-4 1-247,-2-3-21,-7-2 77,-5 0-239,-10-2-191</inkml:trace>
  <inkml:trace contextRef="#ctx0" brushRef="#br0" timeOffset="24861.13">5747 3034 1774,'4'4'-21,"0"0"29,-2 0 19,2 0 16,-4-4 10,4 5 7,-4-5 7,5 4 7,-5 0-1,0-4 2,2 4-1,-2-4-6,0 0-3,0 0-6,1 7-5,-1-7-5,0 0-7,5 5-4,-3-3-1,-2-2-4,9 7 2,-3-3 3,2 0 4,7 1 5,0 1-2,10 0 0,3-1-3,10 1 1,7 0-5,16-2-4,30-1 0,6 2-7,6-5 0,4 2-5,8-2 3,7 3-4,7-3-8,14 0 2,5 0-1,4 0-2,5-3 1,4 1-2,5 4-4,9-4 5,39 2-2,4 0 0,-2-3-3,-5-1 0,4 3-4,1-6-1,11 4 4,-2 1-2,0-4-4,-4 0 2,-7 3-1,0-1 1,3 0 3,5 1 2,-4 1-5,1 0-1,-5-2 0,1 3 3,8-5-7,1 1 6,5 1-1,5-1-5,-2-1 6,1 0-2,7 3 1,5-3-2,1 0-1,-5 0 0,-1 0 2,-1 3 0,4-1 1,-3 1-2,-3-3-2,5 1 1,-5 0-1,-1 3 5,4-2-1,-1 0 0,-1 1 1,-8-3 0,-3 0-4,-5 1 2,3-4 0,-3 2 2,4-4-3,-3 3 2,-7-3-2,-4 2-3,-9-1 6,-34 3-4,5-1 0,31-2 0,-37 4 1,-3-1 1,-6 0-2,-6 0 8,-7-1-5,-7 3-1,-3 0-2,-7-2-3,-2 2 4,-2-1 0,-2-1-2,-7-3-1,-3 4 2,-7 1-2,-3-2 2,-7 2 0,-7-1 0,-18 0-2,-11 3 0,-3-1-1,-11 0 4,-1 3-2,-5-2 5,-6 1-2,-3 1 4,-3-1 3,-2 0 6,-5 0 7,1 0-2,-4-1-2,1 3-1,-2 0-3,-2-3-2,0 3-1,0-1-1,-3-2 3,1 3-5,0-1 3,-3 1 2,1-2-2,-4 2 4,3-3 4,-10 3 1,15-2-5,-10 2 4,-5 0 0,13-2-8,-13 2-1,12 0-4,-7 0 0,-5 0-3,0 0 4,13-3-4,-13 3 1,7-2 1,-7 2-4,0 0 2,8-2-2,-8 2-17,0 0 0,8 0-8,-8 0-16,0 0-15,0 0-21,0 0-31,9-1-37,-9 1-66,0 0-53,-2-4-161,2 4-43,-11-10-206,5 3-168</inkml:trace>
  <inkml:trace contextRef="#ctx0" brushRef="#br0" timeOffset="32810.22">3973 4288 743,'0'4'295,"0"-4"-84,-4 4-80,4-4-28,0 0-11,-4 5-6,4-5-6,-2 4-14,2-4-3,-2 8 3,2-8 7,2 9 9,0 1 6,-2 0-4,4 1 1,-2 4-3,0 2-2,0 3-5,2-2-6,-2 5-3,-2 0-5,0 1-5,2 4-6,-2-2-5,-2 2 0,2-1-8,-2 1 0,-2 1-25,2 0-31,2-2-33,-2-7-49,2 1-39,0-2-43,0-2-45,-2 0-111,4-5-80,0 0-119,4-4-42</inkml:trace>
  <inkml:trace contextRef="#ctx0" brushRef="#br0" timeOffset="33103.63">4254 4349 1793,'0'-10'149,"0"3"-4,-2 0-4,2 2-5,0 5-3,-3-6-2,3 6-9,0 0-8,0 0-14,0 0-12,0 0 7,0 0-9,3 18 0,-3-5 0,4 4-11,-3 2-3,4 5-5,0 0-5,0 0-1,0 5-7,3-2-7,-1 2-1,-3 0-7,2 4 1,-2-3-4,0-4-9,-1 2-22,-1-1-29,0-3-25,2-3-30,-4-2-48,2 1-47,0-4-63,0 0-33,-4-7-87,4 1-115,-2-4 8,3-3-143,-3-3-105</inkml:trace>
  <inkml:trace contextRef="#ctx0" brushRef="#br0" timeOffset="33316.05">4072 4680 1797,'-14'-5'80,"4"1"25,2 0 17,1 0 14,0 0 9,4 2 5,3 2 1,-7-3-7,7 3-12,-4-6-12,4 6-15,11-7-13,-3 3-8,9-3-9,7 0-17,0 0-26,4 1-31,6-2-39,2-1-44,2 0-37,0-1-49,5 3-42,-5-5-69,0 4-151,2-1-14,-1 0-155,-2 1-97</inkml:trace>
  <inkml:trace contextRef="#ctx0" brushRef="#br0" timeOffset="33606.07">4901 4393 1753,'-2'-5'61,"0"-2"21,-2 3 31,-3-2 21,3 1 20,-2-1 13,-1 3 9,2-1 1,0 1-7,5 3-4,-11-3-10,5 1-19,6 2-15,-12 4-3,5 2-4,-2 3-3,1 2-4,-3 5-6,3-1-6,0 4-4,2 2-11,-2 2-7,2 0-3,2 2-9,2-1-4,-2 2-6,4-2-2,0-2-6,2 0-1,2 2-6,2 0-4,2-4 1,2-1-15,0-4-20,3 1-36,-1-3-43,6-4-37,-2-1-56,2-4-60,2 0-66,2-4-69,-1-4-122,5 0-46,-1-4 36,-2-1-227,2-3-218</inkml:trace>
  <inkml:trace contextRef="#ctx0" brushRef="#br0" timeOffset="33985.97">5220 4482 2088,'-8'-4'66,"0"-1"24,0 1 14,-1-2 21,1 2 11,2 3 12,1-4-1,-3 3-19,5 0-7,3 2-10,-7-6-14,7 6-13,0 0 3,0 0-17,21-5-7,-9 3-2,1 0-9,6 0-4,-3 1-10,1 1-3,1-2 2,-4 2-6,1 0-4,-2 0-1,-2 0-2,-1 2-8,0 1 3,-2 1 3,-4 4-4,0-1 2,-4 3-1,-4 2 6,0 1 0,-6 0-4,0 4 15,0 1-11,-3-1-1,0 2-1,0-4-4,1 2-4,1-2-2,2-2-3,1 1 4,0-1-5,2-1-2,1 0 3,1-4-5,1 1 7,6-2 0,-1 1-3,5-3 5,-1-1-2,5-2 1,5 0-1,1-4-23,4 2-34,1-4-30,4 0-47,2-3-59,0-1-61,4-4-48,-2 1-89,3-4-149,-3 0 27,-2 0-230,-1-3-223</inkml:trace>
  <inkml:trace contextRef="#ctx0" brushRef="#br0" timeOffset="34280.46">5549 4192 2089,'-10'-1'78,"2"-3"23,1 2 3,2 0 10,5 2-2,0 0 1,-10-2-2,10 2-10,0 0 1,0 0 16,8 14 17,4-7 9,4 5 1,5 0-4,5 6-6,4-1-8,-1 2-8,7 4-13,0 2-8,-4-3-10,-7 2-8,1-3-7,-4 4-5,-4-3-5,-6 2-3,-5-4-6,-5 1-3,-8 4-6,-5-2-28,-11 4-43,0-3-55,-11 2-52,2-2-78,4-2-101,-5-4-120,2-1-152,7-6 39,1-1-329,6-3-356</inkml:trace>
  <inkml:trace contextRef="#ctx0" brushRef="#br0" timeOffset="34982">6744 4553 2369,'-8'2'21,"8"-2"28,-7 1 14,7-1 16,-6 2 17,6-2 17,-6 2 11,6-2 3,0 0-10,-5 4-5,5-4-17,0 0-8,0 0-11,0 0-7,0 0-4,24 3-5,-13-3-7,5 0-34,1 0-36,-1 0-45,2 0-59,1 0-64,2 0-60,-2 0-108,1 0-141,-4 3 25,1-1-160,-2 1-126</inkml:trace>
  <inkml:trace contextRef="#ctx0" brushRef="#br0" timeOffset="35144.33">6860 4770 1760,'-13'13'92,"3"-4"21,1 1 10,3-3 6,4-2 6,-2 1 0,2-2 9,2-4 1,3 7 5,4-3-12,4-4-12,4 1-10,6-2-9,7-3-32,1 0-60,5-2-67,2-1-87,2 2-82,-4-4-121,2 1-147,2-1 32,-2 0-157,-2 1-111</inkml:trace>
  <inkml:trace contextRef="#ctx0" brushRef="#br0" timeOffset="36907.51">8952 4126 1586,'0'0'-28,"-8"-9"25,8 9 18,0-6 9,0 6 18,-2-11 10,2 6 8,0 5 5,0-11 1,0 3 3,0 0 0,0 2 6,0-4-2,0-3 2,0 4 3,0 0 1,0-2 2,-2 1-1,2 1 0,-2-2 0,-1 1-4,2 0-4,-3 0-6,-1 1-7,0 0-2,-1 1-8,-3 0-5,2 1-6,-4 1 0,-4 0-6,0 4-6,1 0-3,-2 2 2,0 2-5,-3 2-2,2 0 0,-3 2-4,-1 1-3,5 1 0,-2 2-5,3-1 4,3 3-2,0-3-3,-2 4 1,8-1-3,-1 1 0,4 1 4,3 0-4,2 1 1,4-1 2,6 3-2,1 0 0,4 1 1,6 1-1,-1 0 3,4 0-4,-1 0 0,0 0 5,0 0-10,-3 0 3,1-2 1,-2-1-3,-4-1 2,-2 0 0,-2-2 1,-3 0 4,-3-1-1,1 2 3,-6-5 4,-2 2 3,-4 1-3,-3-3 2,-3 1 2,-2 0 3,-5-5 2,4 1-2,-2-1 3,-2-3 2,0 0 5,3-4 2,-4-2-4,2-1-6,0-4 2,2-5-7,1-1 1,3-5 3,0 2-5,6-2-8,2 1 4,2-2-6,4 2 1,6-3 0,-2-1-14,6 3-5,3 0-12,1 1-23,-2 3-25,4 1-34,0 2-37,2 1-40,-2 3-44,3-1-69,-6 6-154,5-3-31,-4 3-159,4 0-139</inkml:trace>
  <inkml:trace contextRef="#ctx0" brushRef="#br0" timeOffset="37438.34">9423 4023 1832,'-2'-10'45,"-2"5"20,2 1 23,-3 0 20,5 4 11,-7-8 6,3 7 5,4 1-2,-4-7-10,4 7-4,-2-3-9,2 3-14,-2-6-8,2 6-11,0 0-9,0-5-3,0 5-6,10-3 0,2 0-3,-2 1-6,4-2 0,1-1-5,0 2-4,2 0 3,0-1-9,0 0 3,-3 3-5,0-3-1,-3 2-1,0 0 0,-2 0-1,1 0 1,0 2 0,-4-2-4,-6 2-5,14-3-3,-14 3 0,9 3-3,-7 1-2,-2-4 5,-2 11-1,-1-1-1,-1 3-1,-2 2 0,-4 4-4,2 1 2,-6 1 2,4 1-6,-4 3 0,1 0 2,-1 3 1,2-2-4,2-2-2,-2-2 6,3 0-2,0-1-4,2-3 4,1-2-3,0-1 0,2-2 1,-1-2 4,3 2 4,0-4 12,2-1 4,0 1 6,4-3 0,3-1 1,1-1 0,3 0-4,-1-4 0,5 2-6,0-2-2,-1 0-4,6-2 2,-3 0-2,1 0-5,0 0 1,-2 0 0,2 1-26,-2-3-28,1 4-40,-1-4-34,-4 0-47,0 1-67,2 1-70,-4-5-94,0 2-157,3-2 31,2-3-244,-2 2-250</inkml:trace>
  <inkml:trace contextRef="#ctx0" brushRef="#br0" timeOffset="38103.99">10045 3648 2089,'-4'-4'11,"0"-2"24,-3 2 19,3 1 22,0-2 18,-1 3 13,1-4 6,0 4-10,4 2-3,-4-7-1,4 7-19,0-7-8,0 1-1,0 6-15,6-7-2,0 3-4,1 0-15,2 0-1,-1 2 2,1 1-9,-1 1-2,2 0-2,2 0-1,-4 1-5,2 4-2,-2-2 0,1 3-2,0 0 2,-3 1 0,0 0-2,-4 5-3,-1-2 2,-1 0-9,0 1 4,-1 0 6,-3 0-7,0 2 5,-2-2-3,2-2 3,2-2-4,-3 1 0,2 0-11,-1-1 10,2-2-4,0 2 7,0-3-5,0 2-4,2-6 1,0 7 1,2-3-4,-2-4 1,8 7-1,-1-5 2,2 2-2,1 1 2,1-1 0,1 2-1,2 1-3,-2 0 1,2-2 1,-1 3 2,0-1 0,0 1-4,-1 0 4,-3-3-1,2 2 1,-5 0 4,0 1 2,-2-1 4,-2 0 0,-2 1 7,-2 0 3,-4 0-1,-2-3 2,-2 3 0,0-2-6,-2 1-1,-1-3 4,-2 0-7,0-1 2,3 0-6,0-3-24,0 0-25,0 0-40,-1-3-54,5 0-53,0 1-62,-2-4-117,6 2-146,0-1 41,4-1-138,0 6-110</inkml:trace>
  <inkml:trace contextRef="#ctx0" brushRef="#br0" timeOffset="39090.86">10870 4252 1559,'-6'1'-19,"6"-1"40,0 0 20,-4 4 13,4-4 14,0 0 13,0 0 10,-4 4 7,4-4 1,0 0-2,0 0 3,0 0 0,0 0-5,27 0 0,-14 0-5,0-2-9,1 0-8,4 0-6,-1 0-7,2 1-11,-2 1 0,0-2-10,-2 0-32,-1 0-45,0 2-65,0 0-60,2-4-68,0 0-136,3 1-81,-4-1-146,4-2-93</inkml:trace>
  <inkml:trace contextRef="#ctx0" brushRef="#br0" timeOffset="39457.84">11668 3914 1772,'-2'-8'109,"2"1"15,-2 1 6,2 1-5,-3 1 16,3 4-7,0-7-14,0 7-4,-2-6-18,2 6-10,0 0 8,0 0 5,2 21 3,1-10-18,-3 4 3,0 2-4,0 3-1,0-1-9,0 2 1,0 1-6,-3-1-7,1 3-2,-2-2-9,4-1-3,-1 0-5,-1-1-8,0 2 1,2-3-3,-2-2-4,0-3-2,2 3 0,0-6-3,4 4 1,0-4 2,6 1 2,0-3-3,5-1-2,1 0 0,5-4-3,6 1-2,0-3-2,3 0-21,-2-2-29,2 0-35,0-2-35,-3-1-56,1-5-53,0 0-57,-5-3-57,1 0-138,-6-4-51,2 3 37,-6-2-173,-3 1-147</inkml:trace>
  <inkml:trace contextRef="#ctx0" brushRef="#br0" timeOffset="39690.36">12024 4038 1697,'-12'-1'54,"4"-1"30,2-1 6,6 3 4,-9-2 1,9 2-4,0 0-2,-10 5 9,8-1 10,0 4 8,0 2-4,2 1-4,2 6 0,-2 1-4,2 3-11,2 1-10,-2 6-4,2-4-8,-2 3-6,5 1-10,-5-1-3,2 2 3,0-3-17,0-1-18,-2 3-30,0-8-40,1 1-44,-1-4-45,0 0-59,3-2-51,-5-4-116,4-1-121,-2-2 52,2-3-122,2 0-58</inkml:trace>
  <inkml:trace contextRef="#ctx0" brushRef="#br0" timeOffset="40180.64">12307 4012 1524,'-2'-4'97,"2"4"24,-2-8 9,0 4 5,2 4 7,-2-5 10,2 5 0,0 0-7,0-7-13,0 7-13,4-4-9,1 1-3,-5 3-9,19-3-7,-7 0-6,2 2 4,4-2-7,-1 0-4,-1-1-8,-1 2-4,-2 0-4,-1 1 2,1-1 5,-2-1-3,0 2-2,-3-1-1,-2 0 4,0 0-2,4 0-6,-10 2-1,12-2-9,-12 2-6,8 0-4,-8 0-8,0 0-7,8 2 0,-8-2-4,3 8-4,-3-1 0,-5 1 3,3 2-4,-2 3-3,-2 0-1,0 0-1,-2 4 0,-2-1-2,4 1-1,-2-2 0,-1 7-3,2-5 2,2 0-2,-2-1-2,1 2 1,1-1 1,1-2-4,0 1 0,0-1-1,2 0 4,2-4-1,0 2 2,2-3 0,2 2 7,2-5 3,1 1 2,4-1 0,1-1 0,-1-1-1,1-2 0,1-1-3,2-2 0,-3 0-18,4 0-37,1-2-45,-1-1-57,2-5-54,-3 2-71,4-6-70,-1 1-156,-4-3-56,4 1 43,-1-2-252,0-2-251</inkml:trace>
  <inkml:trace contextRef="#ctx0" brushRef="#br0" timeOffset="40637.05">12779 3637 2078,'-9'-6'19,"3"0"21,2 2 15,0 0 18,2 0 10,2 4 8,-5-7-1,5 7-9,5-8-9,-1 5 3,2-1 0,5 0-3,2-2 1,1 2-9,2 1-2,-2 0-6,3 2 1,-2 1-11,0 1-4,-3-1 0,6 4-9,-6 1 1,3 0-3,-4 1-5,1 3-4,-3 0 3,-1 0-8,-4 4 6,0 2-1,-2 0-2,-4 1-1,2-1 0,-3 0-10,2 2 5,-3-2-1,-1 1-3,2-1 1,1-2-3,0-1 5,-1-2-5,-1-2 2,2 2 2,2-1 2,-2-1 1,2-2 3,0 1 10,4-1 5,0 1 12,3-5 5,3 5 4,1-4 3,1-1-6,3 0-6,3 0 1,-1-2-5,1 0-3,2 2-4,-4-4-13,4 2-29,-2-2-41,-1 2-40,-1-2-58,-2-1-79,0-1-70,0-1-144,-4 3-87,1-5 36,-1 4-211,-1-2-194</inkml:trace>
  <inkml:trace contextRef="#ctx0" brushRef="#br0" timeOffset="41134.31">14107 3939 2019,'0'0'53,"0"0"13,0 0 6,0 0 4,0 0 5,0 0 3,0 0 7,0 0 27,2 21-4,0-10-5,0 2-10,0 2-1,-2 2-15,3 2 3,-1 0-6,0 3-10,0 2-6,0 2-13,0 1 3,0-2-6,-2 1-8,2 1-19,-2-6-25,0 1-41,0 0-53,-2-4-87,2 1-55,-4-2-103,4-3-146,-2-1 22,2-2-148,0-3-112</inkml:trace>
  <inkml:trace contextRef="#ctx0" brushRef="#br0" timeOffset="41326.67">13974 4313 1722,'-11'-12'78,"3"3"19,3-1 21,0 2 10,4 1 3,1-1-7,1 1-4,4-1-13,3-1-11,4 0 2,3 0-7,8 1-15,2 1-4,3 1-20,1-1-28,7-1-44,0 2-62,0-1-63,0-1-75,-5 4-185,-1-2-60,0 2-146,1-3-111</inkml:trace>
  <inkml:trace contextRef="#ctx0" brushRef="#br0" timeOffset="41566.06">14717 3962 1703,'2'-9'112,"-2"1"17,0 1 18,0 1 6,0-2 10,2 5 0,-2 3-20,0-8-15,0 8-11,0 0-17,0 0-1,0 0 0,0 0-9,11 25-4,-9-13-11,2 5-10,0 3-6,4 1-3,-3 1 0,2 2-6,-1-2-6,-2 2-2,2 2-17,-2-3-36,2 2-27,-1-3-25,-1-4-58,1-1-66,1 0-56,-4-6-69,2 1-131,1-3-42,-1-1 63,0-3-115,2 0-41</inkml:trace>
  <inkml:trace contextRef="#ctx0" brushRef="#br0" timeOffset="41817.9">15045 3938 1589,'2'-10'117,"-2"3"25,0 2 12,0 1 15,0 4 10,2-9-5,-2 9-9,2-4-9,-2 4-1,0 0 11,0 0-2,11 15-6,-9-5-9,5 4-12,-3-2-13,0 5-11,0 0-11,0 5-8,3-1-10,-3 2-10,2 1-1,-1 0-9,-1 0-32,0 0-32,1-2-45,-1-3-60,0-2-57,-2 0-45,2-2-71,-2-3-75,-1-3-144,4-2-29,-1 0 71,2-4-194,0 0-144</inkml:trace>
  <inkml:trace contextRef="#ctx0" brushRef="#br0" timeOffset="42289.77">15306 3941 1938,'-7'-6'109,"1"1"25,3 1 10,0-1 7,0 2 19,3 3 11,-6-4-1,6 4-10,-2-2-12,2 2-15,0 0-15,0 0-10,0 0-8,17-6-5,-4 5-7,1 1-8,6-2-8,-2 0-2,4 0-9,1 0-7,-1 0-4,-6 0-8,3 1-3,-2-2 0,0 2-2,-4-1-3,0 2 2,-3-2-2,-2 2-5,1 0-5,-9 0-3,14 2-7,-7 0-7,-4 2 0,3 1-1,-4 3 0,-2 1-1,-2 3-1,0 0-1,-3 5-2,1-1-2,-2 2 2,-3 1-1,3 3 0,-3-2 0,3 1-3,0 0-1,0-2 0,-2-2 0,5 1 1,-3-4-1,3 0-2,1-1 0,-3-2 1,5 0 7,-3-3 6,5 0 9,-1 2 8,2-4 4,3 1-1,1-3-2,2 1 0,-1-1-5,2-2-2,3-1-3,0 2-1,-2 0-4,3-3-13,-1 0-33,2 0-52,-1-3-55,1 0-70,0-2-90,2-1-91,-2 1-162,0-5-64,-1 3 52,4-6-369,5 4-406</inkml:trace>
  <inkml:trace contextRef="#ctx0" brushRef="#br0" timeOffset="43040.87">16362 4050 2372,'0'0'-101,"0"0"35,0 0 28,-4 4 27,4-4 32,0 0 23,0 0 21,0 0 16,0 0 11,0 0 7,-6 3 4,6-3 2,0 0 5,0 0 3,0 0 2,0 0-5,0 0 7,0 0 1,0 0 4,22 2-1,-13-2-2,5-2-2,-2 2-10,3-1-9,2 1-7,2-2-12,0 0-5,0 0-7,-3-1-11,4 3 1,-3-2-21,-3 2-30,0-3-37,-2 0-42,0 3-35,0 0-33,-4-1-45,0 0-63,-8 1-38,15-2-70,-7-1-126,-1 1-11,0-1-251,1 1-236</inkml:trace>
  <inkml:trace contextRef="#ctx0" brushRef="#br0" timeOffset="43706.37">17163 3747 2158,'0'0'54,"2"-8"9,-2 8 6,0 0 10,4-4 5,-4 4 0,0 0 2,0 0 3,0 0 3,0 0-8,2 15 10,-4-9-16,0 2-1,0-2-4,-2 1-4,0 1-6,-3-1-5,1 1-6,-1 0-6,-1-3-2,2 2-4,-1-4-6,1 3-1,0-4 2,-3-1-6,9-1-4,-13 0-6,13 0-1,-10-7-7,8 2-4,-2-3-8,2 1-5,2-2-1,0-2-2,2 1-2,2-1 0,2-3-1,0 3 1,-1-1 0,5 3 3,0-2-3,-1 3-1,4 1 1,-5 2 0,2-2-1,4 6 5,-4-1 5,3 4 3,-2-1 2,1 6 12,3 2-1,-4 0 6,2 6-4,-3 2 2,0 5 8,0-2 4,-2 3-7,-4 4 4,0 0 3,-2 1-8,-2 0-1,-2 1 6,-4 1-7,0 3 7,-7 0-3,4-3-2,-5-2-2,-4 1-2,-1-3 0,3-2-8,-2-6 1,2-1-15,1-1 0,0-3 3,2-1 0,3-5-4,-4-1 12,6-2-9,0-1-2,0-2 5,1-1 7,7 0-1,-6-8 0,3 2 4,3 1 5,5-1-2,-1-2 2,3 3 8,1-2 5,4 2 17,4 1 0,-2 1 5,5 3 6,1-3 6,2 6-2,0 0-2,5 1-2,1 1-1,0 4-5,-2-2-4,1 4-2,-4-3-7,4 3-27,-4-3-54,3 4-67,-2-5-76,-8 1-96,3-4-86,-2 2-206,-2-5 2,-3 3 83,-3-1-307,-2-3-284</inkml:trace>
  <inkml:trace contextRef="#ctx0" brushRef="#br0" timeOffset="44830.24">8552 5058 2131,'-8'-2'-49,"0"0"17,8 2 1,-13 0 12,13 0 18,-7 0 15,7 0 8,0 0 11,-8-3-3,8 3-2,0 0 2,0 0-6,0 0 1,0 0 3,-13 5 7,13-5 5,0 0 5,2 5 7,-2-5 3,0 0 8,11 8 5,-3-2 2,8-4 4,2 3 0,8-1-2,5-2-6,9 2 2,11-3-6,13 1-3,27 0-6,6-2 0,1-2 1,2 2-4,3-2-8,3 1-2,4-5 3,6 0 0,5 4-11,6-5-2,5-3-1,3 0-1,1 3-10,1-3 2,4 1-8,7 0 5,5-1-2,11 0-5,35 0-1,0-2 8,2-2-7,-2 3-1,5 0 2,3-2 1,3 1 1,2 0-4,2 1 2,0 0-3,-8-1 2,9 0 1,5-1-2,2 4 1,-1-3 2,-1 0-2,2 2-4,-2 0-2,7 1-2,-6-1 6,3 3 2,-2-3-2,-2 3-8,-8-2 9,-2 2 0,-4-1-5,-30 4 0,-4-1 3,-2-1-4,-9-1 4,-6 0-1,-7 2-6,-12-3 6,-9 3 8,-16-3 10,-4 0 11,-13 3 0,-4-1 6,-20 0 7,-11 1 1,-10 0 3,-7 3 6,0 0 5,-7-3-2,-4 3-2,-3 0-5,-2 0-9,-2 1-2,-2-2-3,-3 1-7,-4 2-4,4-1-3,-8-1 0,3 2-4,-3-2-3,-1 2 1,1 0-5,-3-2 2,-8 2-2,17 0-1,-17 0-3,13-2 0,-7 2-1,-6 0 1,11 0-1,-11 0-8,8-2-17,-8 2-24,7-1-26,-7 1-32,6 0-35,-6 0-52,0 0-67,-2-6-73,2 6-150,-9-8-98,1 3 60,-1-1-283,-3-4-282</inkml:trace>
  <inkml:trace contextRef="#ctx0" brushRef="#br0" timeOffset="46400.61">9537 5837 2076,'0'0'-50,"0"0"21,-11 0 20,11 0 21,0 0 20,0 0 15,-8-2 18,8 2 8,0 0 8,0 0 5,0 0-2,-8-2 3,8 2-1,0 0-3,0 0 0,0 0-5,0 0 1,0 0-8,0 0-3,-6-3-4,6 3-7,0 0 1,0 0-11,0 0 5,0 0-3,0 0 1,33 3 5,-20-6-7,5 1-1,6 2 2,-3-5-5,3 3 5,3-1-3,1-2-4,-6 2 1,2-1-1,-5 0 2,3 2-1,-6 1-3,0-2-4,-2 2 0,-1-1-2,-3 0-3,-1 2-4,-1 2-6,-1 0 5,-3 3 3,-4 3-1,0 0-1,-7 4 0,-1 5 1,-4 1-2,-2 2 0,-4 4 2,-2 3-2,0 0 0,-4-1-1,3-1-3,1 1 3,0-1-3,0 0 1,4-2-3,1-4 0,2-2 4,0-2 0,3-1-1,2-4 6,-2 1 4,6-2 1,-2-1 5,0-1-1,3-1 4,2-1 3,1-5 2,6 7-3,-1-5-4,2-1-2,-7-1-5,23-1-1,-8-1-6,0-1-2,3 1-1,0 0-5,2 2-1,-2-5-21,2 3-30,1-2-42,3 0-42,0-1-51,2-1-54,0 0-69,0-1-63,7-5-125,-6 2-102,3-4 41,2 0-313,-3 1-338</inkml:trace>
  <inkml:trace contextRef="#ctx0" brushRef="#br0" timeOffset="46612.41">10282 5961 2278,'-11'0'14,"11"0"32,-16 2 25,9-2 10,7 0 16,-12 0 6,12 0 7,-9 0-12,9 0-4,0 0-11,0 0-11,0 0-9,0 0 0,0 0-7,33-4-3,-15 4-30,2-2-32,0-2-49,4-3-55,1 3-54,1-2-59,-3-1-132,0 0-128,-1 0-190,-3 1-172</inkml:trace>
  <inkml:trace contextRef="#ctx0" brushRef="#br0" timeOffset="46861.49">10727 5678 1927,'0'-5'76,"2"-1"20,-2 0 16,0 6 14,0-5 13,0 5 2,2-7-10,-2 7-10,1-3-13,-1 3-12,0 0-1,0 0-5,12 17-3,-10-7-3,3 1-8,-1 2-11,2 5-4,0-3 1,-2 2-13,3 1-5,-2 1-3,3 1-13,-2 1-24,-1-4-29,3 0-27,-5 0-50,4-2-58,-2-1-41,1-1-57,-2-2-162,3-3-85,-3 1 63,2-1-134,0-1-78</inkml:trace>
  <inkml:trace contextRef="#ctx0" brushRef="#br0" timeOffset="47113.8">11149 5750 1759,'2'-5'110,"0"-1"15,-1 3 9,-1 3 8,5-6 6,-5 2-2,0 4-10,0 0-3,0 0 3,0 0 8,0 21 2,-2-10-4,-2 5-2,-2 5-4,-5 2-6,-1 0-4,1 7-10,-4 1-10,-5 4-10,0 3-8,0-1-8,-3 1-9,2 0-4,-2-1-23,-1 0-42,0 0-44,8-4-46,-3-5-46,1-1-62,0-2-69,6-3-48,-1-6-137,4-1-79,3-4 34,1-3-216,5-3-205</inkml:trace>
  <inkml:trace contextRef="#ctx0" brushRef="#br0" timeOffset="47398.18">11149 6236 2196,'0'0'111,"0"0"-2,0 0 8,0 0 9,0 0 6,0 0 14,0 0-1,-11 20 6,7-13-5,-1 3-7,0-3-5,0 3-11,0 4-5,1-1-16,0 0-5,0 0-7,0 1-10,2-1-11,2 1 0,0-3-8,0 0-3,4-1-5,-1 2-7,7-1 0,-2-2-5,2-1-3,3-1-6,2-1 1,2-1-3,0-3-22,2 1-30,-2-3-33,4 0-40,1-3-48,-2 1-57,0-3-69,3-1-50,-3-1-134,-4-1-105,-2 1 66,2-1-270,-4-1-252</inkml:trace>
  <inkml:trace contextRef="#ctx0" brushRef="#br0" timeOffset="47590.46">11434 6315 2001,'-4'-4'14,"4"4"24,-8-4 9,8 4 16,0 0 16,0 0 17,-11 5 3,9 4 10,-2-2-9,4 4-4,-2 3-1,2 1-6,0 2-15,2 2-3,-2 2-5,2 0-6,0 2-9,0 2-7,0-2-22,-1-1-28,3 0-40,-2-4-43,2 0-56,-3 1-55,4-8-57,-1 0-135,-3-3-44,4-1-157,1-7-93</inkml:trace>
  <inkml:trace contextRef="#ctx0" brushRef="#br0" timeOffset="47953.94">11460 5421 1571,'-5'-7'38,"2"2"27,1 0 14,0 1 12,0-1 15,2 5 16,2-10 8,0 6 8,2 1-5,2-1 3,2 0-3,3 2-7,2 2-6,4 4 7,6 2-2,2 5 4,7 4-8,4 6-9,0 6-7,11 15 3,-5 4 3,2 2 0,-4 0-1,-3 6-6,-5 3-8,-10-5-6,-4-5-5,-8 3-7,-6 0-4,-6 4-6,-10 19-5,-12-8-24,-5 0-37,-5-5-42,-2 1-39,-8-6-39,3-3-37,-3-7-63,1-1-76,1-15-78,6-6-148,1-5-3,4-4 60,-5-2-239,2-4-196</inkml:trace>
  <inkml:trace contextRef="#ctx0" brushRef="#br0" timeOffset="48422.78">9171 5591 1835,'2'-7'-17,"-2"1"28,0-1 22,2 2 24,-4-1 27,2 0 16,0 1 17,0 5 0,0-7-2,0 7 3,-4-9-8,4 9-7,-7 0-10,7 0-2,-19 14 2,6-1-9,-1 6 3,-4 6 3,0 3 5,-1 9-2,-1 3 4,2 5-3,2 1-4,4 6-4,1 1-3,5 5-9,2-1-4,4 4-4,4 17-4,2 2-5,9-4-6,1-2-1,8-2-10,6-4-27,4-7-39,9-3-35,3-10-39,5-6-41,3-9-65,10-4-77,-6-14-125,-1-6-132,4-4 41,9-7-242,21-4-232</inkml:trace>
  <inkml:trace contextRef="#ctx0" brushRef="#br0" timeOffset="49146.49">12775 5509 1998,'0'0'-3,"-2"-8"20,-1 5 14,3 3 16,-6-8 21,4 4 19,0 0 15,2 4 6,-4-7-1,4 7-1,-2-5 2,2 5-9,-5-5 0,5 5-6,0 0-17,0 0-11,-4-5 0,4 5-6,0 0 3,-10 10-3,5-1 2,-3 2 0,-1 4 5,-1 5 1,-4 2-1,5 6 9,-4 3-2,0 2 5,3 1-5,-1 2 3,2 5-7,3-4-3,0 4-5,2 0-4,2-1 0,2 2-5,4-1-5,2 8 0,2-11-4,6 6 0,2-5-8,7-1-3,0-4-13,7-2-27,-2-10-27,0-1-47,6-2-29,-5-6-63,5-1-63,0-2-65,-4-5-109,1-3-142,1-2 50,-1 0-300,1-4-291</inkml:trace>
  <inkml:trace contextRef="#ctx0" brushRef="#br0" timeOffset="49714.22">13546 5779 2181,'-7'3'19,"7"-3"29,-10 2 17,10-2 19,-8 0 19,8 0 14,-9 1 15,9-1 0,0 0-3,0 0-11,-11 0-11,11 0-8,0 0-12,0 0 2,0 0-10,0 0-6,36-1 0,-17 1-6,1-2-1,-3 2-8,4 0-7,-2 0-7,0 0-6,-2 2-1,-1-1-8,0 1-4,-4 2 1,3 1-2,-5 3 5,-1 1 1,-5-1 3,1 4 9,-7 1 1,-3 2-2,-1 5 1,-7 1-6,-3-1-2,1 4-4,-3 2-4,-3-3 2,2 2-3,0-3-3,1 2-1,4-6-2,0 1 1,1-1-2,0-1-2,5-4 4,-1-2-1,3 3 2,2-4 6,0-3 2,4 3 7,4-5-1,2 1-3,2-4-3,7-1-1,-2 2-5,8-6 2,1 2-12,-2-1-28,4-4-38,1 2-45,2-5-50,1 0-60,-4-3-76,2-5-71,0 0-172,-2-5-37,-3-2 52,1 0-280,-3-5-280</inkml:trace>
  <inkml:trace contextRef="#ctx0" brushRef="#br0" timeOffset="50074.58">13950 5409 2344,'-6'-10'61,"0"0"23,1 2 13,3 1 22,0 1 13,0 2-1,2-1 6,2-1-7,-2 6-9,6-9-10,1 2-9,1 4-9,0-2-7,4 4-11,0 2-10,-2 2-9,3-1-5,0 5-2,-2 1-3,-1 4-4,-2 1-6,0 2 2,0 3-7,-4-1 2,-2 0-7,0 2 0,-2 0 1,-2 1-7,4-1-1,-6-1-4,4 0 1,-2-1-2,0-2-4,0-2 6,0-2-7,2 0-2,-4-1 0,4 0 0,0-2 0,4 1 5,-2-1-1,2-1 2,2-2 1,2-1-2,3 2 0,0-4-6,1 3-31,1-5-38,2 2-51,0-2-51,-3 2-69,4-2-58,-2 0-69,3 3-113,0-3-42,0 2 47,0 1-165,3 1-131</inkml:trace>
  <inkml:trace contextRef="#ctx0" brushRef="#br0" timeOffset="50294.79">14463 5907 1812,'-2'6'80,"0"-2"31,0 1 22,2-5 23,-2 7 15,2-7 10,2 7-1,-2-7-2,8 1-8,0-1-7,3 0-14,4 0-16,0-1-10,3 1-12,2 0-13,-2 0-10,2-2-30,1 2-44,1 0-44,-2-2-42,0 2-57,-2-3-64,4 3-66,-5-3-75,-1-1-172,4-1 11,-4-1 69,4 0-141,-3-1-67</inkml:trace>
  <inkml:trace contextRef="#ctx0" brushRef="#br0" timeOffset="50790.22">15003 5747 1676,'-9'-2'107,"-1"0"29,1 0 15,-2-1 15,3 3 14,0-2 10,8 2 0,-18 0-17,10-2-13,8 2-18,-10 0-11,3-2-19,7 2-8,0 0-12,0 0-5,0 0-13,0 0-4,0 0 2,0 0-12,0 0-8,34 6-1,-17-5-5,5-1-2,-1 2-4,-3-2-8,4 2-1,-1-2-4,-2 0 0,0 0-6,-4 2-2,-2-2-1,-1 2 1,0-2-2,-2 0-6,-1 3 2,0-3-4,-2 3 0,-7-3-3,8 5 5,-6 0 2,-2 2-1,0-2 1,-2 4-2,-1 0 1,0 0 0,-1 2-1,-1 1 1,-1 2 2,2-1-3,-2-2 4,2 4-3,-4-2 0,2-1 0,1 2-1,0-2-1,1 1-3,0-4 1,2 1 4,0-1 1,0-1 3,-1 1-2,1-4 7,2 3 5,2-1 5,1-5 1,1 5 1,2-5-2,2 1-3,2 0-5,4-3 2,-2 0-3,3 0-2,2 0-1,2-3-4,1 2-23,-2-1-32,1-2-45,3-1-55,-4 0-67,6 0-74,-1-5-81,-2 0-186,-1-1-22,5-3 52,3-3-301,0 2-304</inkml:trace>
  <inkml:trace contextRef="#ctx0" brushRef="#br0" timeOffset="51559.51">16039 5658 2252,'0'0'7,"0"0"30,0 0 16,2-9 20,-2 9 15,0 0 7,0 0-4,0 0-7,0 0-8,0 0 12,0 0 9,2 18 6,0-10 12,0 1 3,0 2-2,2 5-1,0-1 13,-1 0-5,0 2-13,2 3-7,-3-2-9,1-1-5,0 3-11,2-1-8,-3-2-4,0 2-6,2-2-17,-1-2-37,-1 1-45,0-1-50,0-3-59,0-3-62,1 2-71,0-5-87,-1 0-142,0-1-18,0-3 58,-2-2-188,1 5-155</inkml:trace>
  <inkml:trace contextRef="#ctx0" brushRef="#br0" timeOffset="51742.54">15924 5917 2043,'-8'-4'127,"0"0"13,0 0 14,4 1 11,2-1 2,2 4-12,0-7-13,4 0-15,6 4-16,4-4-14,3 2-4,8-3-9,2 3-39,3-3-45,4 1-56,0-4-56,3 2-63,0-2-65,1 0-129,7-4-119,1-2 36,1 0-146,-3-1-98</inkml:trace>
  <inkml:trace contextRef="#ctx0" brushRef="#br0" timeOffset="51971.93">16915 5402 1908,'0'-7'123,"0"-1"17,0 2 16,0 6 20,2-9 21,0 5 11,-2 4-8,0-5-12,0 5-21,0 0-5,0 0 7,0 0 2,17 16-7,-12-3-11,3 2-10,-2 2-11,0 0-14,6 5-10,-4 1-9,2 0-11,-2 1-5,2 0-11,-2 0-37,-4-1-53,1 2-64,1-5-61,-2 2-78,0-3-89,-2-2-80,2-2-195,-3 1 10,5-4 70,0 3-288,1-6-281</inkml:trace>
  <inkml:trace contextRef="#ctx0" brushRef="#br0" timeOffset="52195.84">17298 5663 2416,'0'-7'111,"2"0"14,-2 0 26,0 7 13,0-6 5,0 6-5,0-5-22,0 5-6,0 0 9,0 0 4,-4 20 0,0-5-4,-2-1-10,0 8-11,-4-2-9,0 5-10,-2 6-9,-1-1-8,-2 1-6,0 1-12,-2-1-28,0 1-48,3-2-56,-1 1-63,0-2-59,0-5-81,5-2-74,-5-2-145,5-2-86,5-5 58,0-2-330,4-3-328</inkml:trace>
  <inkml:trace contextRef="#ctx0" brushRef="#br0" timeOffset="52546.66">17308 5995 2541,'5'-3'78,"0"-2"14,-1 1 13,4 0 20,-1 0 16,3 3 11,0-1 0,4 2 3,0-2-2,3 4-7,4-2-5,-2 2-10,1 2-9,0 1-9,0 1-13,-3 0-7,-1 1-9,-2 3-9,-2 2-3,-6-3-7,-2 2-5,-6 0-1,-2 4-9,-4 1-5,-7-1-2,0 2-5,-2-2-8,-2 1-8,2-1-2,1-1-3,-2-1-3,4 0-2,1-3-3,2-1-3,2 0 0,3 0 2,2-1-1,2-5 0,2 3-1,4-1-2,4-2 2,3 0-2,3 1 0,6-2-1,4-2 2,-2 0 0,8 0-8,-2-2-30,1-4-46,3 0-57,5-6-65,-3-1-80,10-2-73,-5-6-143,2-5-92,13-10 49,-8-6-349,-1-4-371</inkml:trace>
  <inkml:trace contextRef="#ctx0" brushRef="#br0" timeOffset="52858.25">17960 5102 2363,'-3'-12'8,"-1"4"26,0 3 27,2-1 20,2 1 16,0-2 16,2 2 2,0 0-1,2 0 16,4 3 8,3 1 6,2-2 6,0 7 1,7 3 5,6 2 2,2 6-4,7 7 1,1 9 0,13 17 2,-2 6 3,4 4-5,-2 7-6,-3 1-12,-5 3-10,-6 5-5,-1-5 0,-6-1-21,-11-2-1,-7-11-13,-9-6 6,-4-5-5,-8 4-11,-7-3-31,-19 13-50,-7-7-65,-9-7-95,-3-4-94,-1-5-126,1-4-116,9-12-194,11-4 73,4-3 81,9-4-468,3-4-484</inkml:trace>
  <inkml:trace contextRef="#ctx0" brushRef="#br0" timeOffset="56907.73">3660 1442 1104,'-6'4'154,"6"-4"-100,-9 5-25,3-1-6,0 0-6,-7 5-3,0 0 1,-5 8 2,-4 3 13,-7 9 0,-13 14 14,-7 9 4,-7 3-1,1 6-2,-4 2 0,-3 5-6,1 6-1,-1-1 0,2 4-2,5-2-1,4 0-5,2-3-1,3-3-4,5 0-3,2-7-1,6-1 1,3-4-5,9-11-9,2-7-20,8-9-33,-1 0-17,6-5-30,0-5-19,1-2-19,0-8-64,5-4-293,2-5 8</inkml:trace>
  <inkml:trace contextRef="#ctx0" brushRef="#br0" timeOffset="57209.92">3805 1734 1445,'16'-7'45,"-3"4"3,-5-2 7,-1 5 3,-1-2 2,-6 2 7,9-5-6,-9 5-4,6 0-6,-6 0-7,0 0-7,8 7-4,-8 1 6,-3 8 6,0 3 8,-5 8 0,-7 7-3,-13 24 3,-6 2-5,-10 4-2,-11 4-9,-6 6 0,-5-2 1,1 4-4,-6 1-3,6-3-4,1-2-20,7-2-20,9-3-23,1-8-33,9-2-36,12-11-35,7-14-62,4-5-162,7-10-225,2-3-88</inkml:trace>
  <inkml:trace contextRef="#ctx0" brushRef="#br0" timeOffset="75043.87">4033 7746 735,'7'-6'318,"-7"6"-89,2-5-63,-2 5-35,2-7-24,-2 7-10,2-6-7,-2 6-7,2-5-4,-2 5 1,2-4 1,-2 4-7,0 0-5,0 0-3,2-6-3,-2 6-2,2-4-1,-2 4-3,0 0-1,0 0 3,0 0 1,0 0-4,0 0 0,2-5-2,-2 5-7,0 0-4,0 0 3,0 0-10,0 0-2,0 0 12,4 13-4,-2-4-3,2 3-3,0 3 0,2 2 4,0 4-2,4 1 3,-1 2-5,4 3-5,-1 1 3,3 1-1,0-2-3,2 1 0,-1 1-11,2-5 3,-3 2 1,-1-6-11,-1-1 11,-2 0-5,-1-2-4,0-2-3,2-3 6,-4 0-19,-2-1 11,1 0 1,-1-2-2,0-2-13,-1 0-7,1-1-11,-2-1-11,-1 0-25,1-3-29,-4-2-29,0 0-31,0 0-32,14-10-39,-10 5-24,2-5-80,0 0-108,0 1-9,0-3-93,2 1-37</inkml:trace>
  <inkml:trace contextRef="#ctx0" brushRef="#br0" timeOffset="75402.77">4688 7814 1503,'0'-10'30,"-2"1"24,-3 2 20,3-3 10,-3 0 14,1 3 14,0-1 6,0 1 1,0-2-1,0 4-10,-1 1-10,2 3-6,3 1-6,0 0-2,-20 8-1,12-1-4,1 4-8,-3 4-2,1 7-2,-5 6 7,3 3-3,1 5-8,-10 6 2,5 1-5,-4 5-10,0-2 5,-5 14-6,2-8-11,3-9 3,-3 0-5,3-4-9,2 4 3,-1-6-2,2-8-8,4 2 4,-3-2-5,2-7 2,3 3-5,3-6-1,1-2-1,-2-1-1,1-3-12,1 0-11,0-2-12,3-2-13,1-2-28,-3-1-25,4-4-23,1-2-30,0 0-27,0 0-34,0 0-31,-2-15-46,4 8-115,-1 0-62,-1-3-148,3 3-103</inkml:trace>
  <inkml:trace contextRef="#ctx0" brushRef="#br0" timeOffset="76714.53">5028 7940 1676,'2'-8'4,"-4"3"16,2-3 20,0 0 17,-2 1 23,0-1 14,0 2 13,-2-2 8,2 3 7,0-1 2,-3 0-1,3 2-5,0-1-6,2 5 1,-2-6-7,2 6-15,0 0-6,0 0 2,-21 10-15,10 0 0,0 2 3,1 8-10,-3 1 5,-1 9 10,0 3-2,0 1-9,-3 6-1,3 2-4,-2-3-9,6-1-3,-3-1-6,5-1-3,-1-2-4,3 0-2,2-3 1,4-1-6,2-4-2,0 0-19,2-3-23,4 0-34,3-3-29,2-4-38,1-3-43,2-3-52,5-3-50,-2-3-47,2-1-121,0-3-74,0-5 24,5 0-135,-1-3-109</inkml:trace>
  <inkml:trace contextRef="#ctx0" brushRef="#br0" timeOffset="77100.7">5337 8176 1793,'-6'-8'55,"0"3"17,2-2 13,-2 0 13,1-1 15,-1 6 6,1-5 0,3 1-9,0 2-14,-2 1-7,4 3-10,4-8-5,0 4-9,5 3-10,0-3 0,1 2-10,2 0-2,2-1-3,-2 3-6,1 3-2,2-3-3,-2 4-6,1 0 0,-4 0 0,2 3 2,-6-2-1,-2 5 4,-2 1 2,-2 3 2,-4 1 2,-2 2 0,-2 2 2,-4 1 3,2-2 0,-3 1-5,-2 2-1,2-1-4,3-4-5,-2 2-3,2-5-3,2 0-6,0 2 1,4-6 4,0 2-1,2-2-3,2-1-5,4-4 9,0 1-6,4-3-7,2 0-12,2-2-13,2 0-21,3-2-20,2-2-24,4-1-35,-1-3-43,2 1-62,-2-5-85,1 1-169,-1-3-9,-1 1-174,1-4-160</inkml:trace>
  <inkml:trace contextRef="#ctx0" brushRef="#br0" timeOffset="77384.57">5867 7844 1840,'-11'-8'72,"1"-3"23,2 4 12,1 1 16,-1 1 9,7 1 10,-3-2-3,2 2-13,2 4-9,7-8-5,3 6-1,3 2 2,4 2-2,3 3-2,4 4-5,4 0-10,4 4-10,-1 5-2,1 1-11,2 4-3,-4 4-4,0 1-5,-1 3-8,-10-3-1,-2 2-5,-4 1 2,-7-4-9,-6 3 0,-3 0-6,-4 3-19,-7-1-34,-2-1-37,-5 4-34,-5-2-43,-4 0-55,-1-3-70,-3-3-67,-6-2-158,-1-3-23,-5 2 59,-1-6-185,3 0-132</inkml:trace>
  <inkml:trace contextRef="#ctx0" brushRef="#br0" timeOffset="77840.7">3905 9056 1966,'-21'-3'100,"5"1"-7,1 0 5,2 0 9,3-1 13,1 3 3,9 0-8,-16-1-6,9 1-13,7 0-9,-11 1-7,11-1 5,-2 7-6,2-7-6,11 9 10,2-4-4,1 3-6,3 1 0,11-2-2,6 1-3,8-1-6,13-1-3,8-1 0,31-1-9,7-6 1,9 0 1,11-6 2,7 3-7,5-8 4,15 1-1,9-3 10,4 2 1,34-2 1,-28 5-5,-7-2-4,-4 3-3,-15-1-4,-10 0-8,-9 3-3,-14 1-4,-10 0 0,-13 1-5,-19 1-1,-15 0-8,-11 2-11,-6-1-11,-5 1-10,-5 0-22,-3 0-30,-7 2-20,-2-2-35,-6 2-27,-6 0-41,0 0-46,0-3-56,0 3-92,0 0-157,-34 3 40,15-1-276,-7 2-267</inkml:trace>
  <inkml:trace contextRef="#ctx0" brushRef="#br0" timeOffset="78171.45">5058 9837 2346,'-4'-5'71,"0"-1"6,0 2 3,4 4 17,-7-4 11,5 1 6,2 3-13,0 0-5,0 0-14,0 0-7,0 0 1,-17 11 1,13-2 0,-5 3-1,1 2-10,-3 6 0,-2 1-5,-2 6-6,0 0-6,-1 2-6,-5 8-1,-1-2-5,4 2-11,-4 4-42,3-3-24,-2-3-41,4-7-51,1 1-58,0-1-50,4-10-28,-3 1-121,4-6-84,3-3 26,1-3-139,3-4-86</inkml:trace>
  <inkml:trace contextRef="#ctx0" brushRef="#br0" timeOffset="78405.7">4737 9997 1638,'0'-15'102,"-3"1"25,3 5 14,0 0 7,-2 3 6,2-2 4,0 3 7,0 5-2,2-9-16,-2 6-17,0 3 5,0 0 8,0 0-6,25 10-11,-11-3-11,0 5-8,5-1-11,-2 4-9,6 5-5,-1 0-9,3 1-6,-2 4-7,0 0-14,1-2-29,-3 1-29,0 1-42,2-1-41,-3-2-46,-2 1-56,2 0-65,-6-8-54,1 1-126,-2-6-58,0 0 34,-1-4-173,1-4-137</inkml:trace>
  <inkml:trace contextRef="#ctx0" brushRef="#br0" timeOffset="78686.31">5579 9793 2048,'-4'-13'129,"0"2"-2,-3 2 3,1 2 6,-1 1 7,-2 2 9,2 4 4,7 0 2,-18 2 1,8 5-4,2 1-6,-3 4-9,3 3-9,-3 6-7,2 1-11,1 2-9,2 3-5,0 2-14,2 0-10,-2 9-4,4-6-8,2-1-6,0 3-5,0-2-5,2-2-4,-1 0-2,6-1-5,-1-5-4,2 2 0,0-3-5,4-4-19,2-2-30,1-4-40,3 0-45,0-5-51,0-3-38,6-5-82,1-3-62,1-2-152,-3-5-61,0-1 45,-2-3-277,-1-4-272</inkml:trace>
  <inkml:trace contextRef="#ctx0" brushRef="#br0" timeOffset="79063.66">5921 9926 2380,'-6'-4'102,"4"-3"0,-2 3-2,0 0 5,4 4 8,-4-7 2,4 7 19,2-7-5,2 3 2,4 0-10,6-3-5,2 5-9,1-3-9,3 2-10,2-1-9,0 1-7,-1 3-11,0 0-7,-2-3-6,1 6-2,-4-3-6,-4 5 0,2-2-1,-9 4-3,2 2 3,-7 0 1,-2 3 5,-3 1 7,-5 4 3,0 0 3,-7 8 5,0-1 0,-2 3-2,0-1-6,1-2-1,0 0-6,1 0-7,4-5-2,1 1-3,1-2-7,2-1 2,5-4-5,0-1 1,4 1 0,4-3-4,0-3-3,5-3 0,4 1-2,1-2 0,4-2-4,2-5 0,4 3-22,1-7-22,2 1-39,8-1-39,-2-4-37,-1-1-48,2-4-52,-2 2-82,2-8-54,-5 4-139,-1-2-41,-5-2 45,1 0-290,-3 1-293</inkml:trace>
  <inkml:trace contextRef="#ctx0" brushRef="#br0" timeOffset="79339.91">6557 9614 2468,'-8'-7'115,"2"-1"7,2 4 6,-1-1 9,5 5 8,-6-6 4,6 6 17,0 0 13,15-3 3,-15 3-1,29 9-13,-7-2-15,0 4-11,8 0-16,-2 6-11,-1 1-11,1 1-11,-1 2-8,-3 2-10,2 3-5,-8 0-5,1 3-7,-8-1-4,-2 4-8,-7-1-2,-2-1-3,-8 7-17,-2-1-22,-9 3-31,-3 4-9,-15 8-24,3-12-37,2-6-52,-2-4-42,-3-6-58,1 1-70,0-12-82,-1-3-160,5-6 0,-1-6 69,-3-2-278,2-9-262</inkml:trace>
  <inkml:trace contextRef="#ctx0" brushRef="#br0" timeOffset="80668.22">7428 8601 2334,'-13'0'84,"13"0"2,0 0-3,-11 0 4,11 0 7,0 0-4,-10 0 4,10 0-10,0 0-11,0 0-4,0 0-6,0 0-9,0 0-4,0 0-4,0 0-10,0 0-3,45 0-23,-33 0-33,5 0-45,0-2-50,2 2-57,2-2-58,-2 2-125,1-2-127,-4 4 50,-1 0-101,-2 0-39</inkml:trace>
  <inkml:trace contextRef="#ctx0" brushRef="#br0" timeOffset="80810.7">7564 8814 1573,'-14'19'80,"4"-4"12,2-3 9,1 0 1,3-5 8,2 0 8,4 1 4,2-4-10,5 1-4,5-2-20,6-2-21,5-1-50,7-4-69,10 1-74,0-5-99,3 2-192,-1 1-219,-3 1-134</inkml:trace>
  <inkml:trace contextRef="#ctx0" brushRef="#br0" timeOffset="81460.29">2275 8799 1782,'-8'-2'87,"-2"2"15,1-3 14,9 3 5,-17 0 7,11 0 6,6 0 1,-11-3-10,11 3-16,0 0-8,-15 3-11,11 0-2,2 4-8,0 3-5,-3 5-6,3 2-1,0 5-11,2 2-4,-2 3-3,0 1-5,0 3-4,0 1 2,0 7-10,-1-2-5,0 3-2,-2-1-20,3-3-23,-3-2-31,1-4-33,0-2-47,0-4-50,1-2-56,2-5-53,2-5-133,2-2-58,-1-3-176,2-5-149</inkml:trace>
  <inkml:trace contextRef="#ctx0" brushRef="#br0" timeOffset="81685.97">2389 8855 1799,'7'-26'40,"-7"8"39,2 1 23,-2 3 17,0 4 17,0 3 10,0 0-3,0 0-13,0 4-12,0 3-14,0 0-9,0 0-12,0 0-4,0 0-7,11 26-1,-10-7-5,4 4-7,-3 3-7,0 6 0,0-1-7,-2 6-7,0 1-12,0 2-24,-2 2-37,-2-3-41,-1 4-52,0-3-54,-2-2-49,-3-2-98,1-3-132,3-7 11,-3 0-150,1-4-100</inkml:trace>
  <inkml:trace contextRef="#ctx0" brushRef="#br0" timeOffset="81860.37">2159 9237 1690,'-9'-15'49,"3"6"18,0-3 19,2 4 3,2-1 7,-1 1-7,6 1-11,1-2-9,4-4-6,2 4-6,5-1-12,2 1-29,4-3-46,1 4-57,4-2-49,-4 0-58,4-1-112,-1 1-286,1 1-93</inkml:trace>
  <inkml:trace contextRef="#ctx0" brushRef="#br0" timeOffset="82114.73">2640 8883 1733,'0'-6'57,"0"1"21,0 5 23,-5-10 18,3 8 11,-2-1 0,4 3 9,-8-2-5,8 2-2,-11 7-4,4 0-11,-1 3 6,2 3-1,0 2-3,-3 3-7,3 3-10,-3 1-12,3 3-7,-1 1-12,3 2 0,0 0-11,2 1-4,2 1-2,-2-2-4,4 1-15,0-2-39,2-2-31,0 0-25,3-4-42,-1-4-49,3-4-65,1-1-53,-3-7-94,3-2-126,0 2 1,2-8-182,4 1-165</inkml:trace>
  <inkml:trace contextRef="#ctx0" brushRef="#br0" timeOffset="82455.73">2832 8997 1931,'-9'-5'70,"1"-1"22,0 1 11,2 2 4,2 1 17,4 2-4,-7-3-11,7 3-9,-4-5-16,4 5-3,0 0-10,0 0-10,0 0-2,17-5-3,-11 3-10,-6 2-5,20 2-5,-12-1 1,0 1-3,0 2-5,1 0-3,-3 3-3,-1 0 0,-1 2-2,-4 2 4,0 3 8,-2 0 0,-5 4 3,1-1 3,0 4-2,-3 1 4,1 0 1,-2 2-2,-2-4-9,4-1-3,2 2 1,0-6-4,-1 0-4,3 0 1,2 1 3,-1-4-6,1-3-4,4-1 4,3-1-7,-1-3-18,3-1-23,1-3-27,-8 0-32,16-3-43,-5-3-55,2-2-55,0-1-63,2-6-125,-2 3-54,1-3 29,0-2-107,2-4-63</inkml:trace>
  <inkml:trace contextRef="#ctx0" brushRef="#br0" timeOffset="82718">2952 8726 1737,'-11'-5'99,"4"-1"8,-1 2 13,2 3 10,0-2 0,2 0-12,4 3-7,0 0-6,0 0 8,0 0 0,0 13-4,10-4-1,-2 1-3,8 5 1,2 2-6,1 4-9,1 3-6,1 2-10,1 0-4,-4 3-9,0 2-3,-3 1-3,-2 3-4,-3-1-6,-4 0-6,-4 3-1,1-6-3,-6 1-23,1-1-40,-2 0-36,0-3-46,-2 0-46,-1-6-56,6-1-49,-1-6-76,0-3-132,2-3-26,0-1-191,4-6-179</inkml:trace>
  <inkml:trace contextRef="#ctx0" brushRef="#br0" timeOffset="82892.68">3512 8970 1950,'2'-6'99,"0"3"9,-2 3 0,4-4-2,-4 4-1,7-6-4,-3 4-9,5-1-8,-1 1-8,1 0-5,3-2-32,-1 4-44,2-3-57,-3 3-64,2 0-54,0 0-75,-2 0-136,-2 3-262,-1 1-150</inkml:trace>
  <inkml:trace contextRef="#ctx0" brushRef="#br0" timeOffset="83028.42">3552 9223 1826,'-6'14'26,"2"-2"23,2-3 28,0-3 25,4 1 21,2-5 7,2 1-14,-6-3-5,19-3-15,-6 1-16,4-4-50,2-1-85,4 1-102,-2-3-130,5-1-157,-2 0-176,-2 0-119</inkml:trace>
  <inkml:trace contextRef="#ctx0" brushRef="#br0" timeOffset="87162.72">9387 8172 1633,'8'-2'-42,"-8"2"12,6-3 14,-6 3 9,4-4 26,-4 4 15,8-4 15,-6-2 8,2 2 10,-2-2 6,0-1 9,0 1 6,0-2 9,0-1-2,-2 0 0,2 0 1,-2-3 0,0 0-4,0 1-1,0-2-1,-2-2-2,0-2-1,-2 2-4,0 1-6,2-2 7,-5-1-8,0 4 0,1-2-2,0-2-6,-2 8-6,-1-5-9,-2 4-1,-4 3-8,3-1-4,-6 4-2,0 1-7,-3 3-7,-2 3 3,2 1-2,-5 4 0,2 1-8,1 2 0,2 0 4,-2 5-5,3 0-2,4-2-7,1 3 8,2 1-4,2-1-2,1 1 2,3-1-2,6 1-3,-1-1 2,4 1-1,4 1 2,0-2-2,7 1 2,0-1 1,4-1 0,1-1-1,4 1-1,-1-3 0,2 0-2,-2 1-4,3 0 3,-1-1 1,-2 0-5,-2 0-1,3 0 3,-4-2 0,0 5 1,-2-3-2,-1 1-1,0 1 6,-4-3-1,-1 1 1,-2 2-6,0-2 6,-4 2-1,-2 1 3,-4-3-6,0 2 2,-6 1 4,2-1-3,-4 0 8,-3-2-4,0 3-6,-2-7 3,1 3 0,-1-5-1,-2 1-1,-1-3 3,2-1-6,-1-4 3,3 0-2,-4-4-3,4-1 3,1-5-1,0-1 2,3-4-6,1-5 6,5-4-7,0-3 3,6-3-9,2-3 4,5-3 3,5-4-6,4 0-1,0 4-5,4 0-16,-3 7-16,2 0-19,0 5-25,1-1-34,-2 2-37,-1 5-46,3 6-54,-4-4-95,2 5-167,-2 2 28,2 1-153,-3 1-144</inkml:trace>
  <inkml:trace contextRef="#ctx0" brushRef="#br0" timeOffset="126035.06">10255 3408 391,'0'-6'10,"0"6"13,-2-10 5,-1 5 8,1-1-9,0 1-1,0-1 0,2 0-2,-4 0 1,2 0 2,2 6-1,-4-9 2,0 5 0,1-1-1,1 1-3,-3-3-2,2 5 2,3 2-4,-7-8-2,4 4 0,-4 0-2,4 0-5,-4 2-1,2-2 4,-1 1-1,0 0 6,-3 2-11,-2-3 4,1 2-2,-3 0-4,1 0 0,-4 2 3,-2-3-1,-2 3-3,1 0 2,-2 0 1,0 0 0,-3 3 2,1-1 2,-4 2-4,2 0-1,-1 2 3,1-3-3,-3 3-1,1 1 7,3 2-7,-3-2 0,2 2 1,-1 1-3,-2 1 5,-2 3-8,0 0 6,3 0-3,-2 4 1,-1-4 0,2 2-3,-1 1 3,1 2 0,1-1-2,2 2 0,-1-1 2,3 2-1,-1-1-2,4 2 7,0 0-7,1 0 0,3 3 0,0-4 4,2 1-3,-1 3 0,2-2 5,0 0-3,1 4 6,-3-1-9,4-4 6,1 4-1,-1 0-1,0-3 2,3 4-2,0-2 0,-1 0 2,3 1-1,0-1 0,-1 3 1,3-5 0,-1 2-6,3-1 7,2 0-2,-2-2 1,2-2-2,0 1 4,0 0-1,0 0-3,2-2 1,-2 0 6,2 0-4,0-2 6,1 2 2,1-1 3,-2-4-6,0 1 11,3 2-7,-1-3 0,-2 1 1,2 0-2,0-1 5,3 0 0,-1 1-2,2-2 4,1 0-1,0 0-1,3 1-3,-2-1 3,4-2-2,2 4-2,-1-5 3,5 4 1,-2-5-2,2 3 5,1-2-2,2-2-2,-2 1-2,1-2 4,0-1-3,0-2-2,1 1 4,-1-1-1,-2 0-3,4-2 4,-3 0-2,3-1 0,-2-1-3,2 0 1,1 0 1,-2-1-1,2-1-2,3 0 4,2-2 0,-3-2 1,5-1 1,-2 1 2,5-5-2,2 1 6,-3-3 1,2-1 1,0 1 5,-1-3 0,6-4-3,-5 1-1,-4 0-1,0 0 3,1-5 0,-3 4-4,2-5-2,-1 0 1,-5 2-1,2 1-2,-3-4 0,3 4-4,-6-2-2,4-1 0,-2 0-1,-2 3-3,3-6 2,-3 3-2,1 0 4,-2 1-3,-2-3 1,3 0 4,-5 5 0,2-5-2,-2 0-1,0 2-2,-2-1 0,-3-3 2,0 5-4,-2-1 1,-2 0-1,1-1 0,-3 0-3,0-1 2,-1 3-4,-1-2 0,-2 1-2,0-2 1,-2 3 1,-2-2-2,0-1 0,-2 1 0,-3 0 1,-1-2-6,-5 2 2,1-2-1,-6-1-4,0 3 4,-4-1-3,-1 1 0,-1 0 2,-7 2-2,-1-1 2,2 4-4,-4-1 2,3 2-2,-1 3-3,0 1 3,-2 1-2,3 2 4,-3 1-1,0 3-2,5 1 3,-3 4-5,0 1-5,-1 1-8,0 4-7,1 0-11,0 2-17,0 1-16,3 3-19,-5 1-29,8 2-32,2 1-43,0 0-42,3-1-144,-1 0-270,6-1-145</inkml:trace>
  <inkml:trace contextRef="#ctx0" brushRef="#br0" timeOffset="133493.98">9981 8233 1747,'-6'2'-29,"0"0"17,6-2 17,-10 3 21,3 0 16,3 0 12,4-3 8,-9 2 1,9-2 0,-4 4-4,4-4-3,-6 2-5,6-2-4,0 0 0,-5 6 4,5-6 6,0 0 5,11 7 3,-2-4 4,3-1-1,7 0 1,5-2-3,7 0-5,5 0-2,6-2-11,7 0-2,1-1-4,-2 1-2,1-1-3,-3-2-5,-3 2-1,-1 1 0,-11-2-8,1 2-9,-6 1-26,-3-1-29,-1-1-41,-6 2-37,4-1-53,-6 2-44,-1-2-62,2 0-144,-2 0-228,-1 2-146</inkml:trace>
  <inkml:trace contextRef="#ctx0" brushRef="#br0" timeOffset="133970.45">11303 8054 1906,'-2'-14'28,"2"3"26,-2 0 12,2-1 12,-2 1 14,2 4 10,-2-3 6,-1 2-5,3 2-9,-2 2-9,2 4-6,-2-6 0,2 6 3,0 0 1,-12 18-2,8-4-7,-6 4 5,2 3-5,0 3-6,-3 2-10,-1 3 3,1-1-7,-2 3-9,1-3 3,-1 0-12,0 1 4,1-5-6,1 0-3,0-2-4,1 0-3,-1-4-4,5-2 0,-2 0 0,0-1-4,2-4-5,0 0 1,2-2-3,2 1 3,0-3-5,4 0 4,0 1-3,6-3 3,3-1-4,2 0 3,6-3-7,2 2 4,6 0-3,5-1-5,3-2-11,-1 2-17,1-2-13,3 0-19,-2 2-13,0-4-24,-1 2-22,-2-2-29,-1 0-35,-2 2-31,-3-2-37,-6 1-93,0-3-117,-1 0-1,-4 0-66,-3 2-32</inkml:trace>
  <inkml:trace contextRef="#ctx0" brushRef="#br0" timeOffset="134237.79">11547 8257 1430,'-6'-12'0,"-1"2"40,2 3 19,1-2 27,0 4 18,2-1 14,0 1 0,2 5-15,-4-4-7,4 4 15,0 0 7,0 15 3,2-5-9,-2 5-1,0 3-10,-2 2-2,2 1-11,0 6-11,-2-1 0,0 4-9,2-3-5,-5 4-9,3-5-3,0 6-12,0-3 1,-2 0-19,4 2-12,-2-2-21,2-3-33,0-3-35,0-2-43,2 0-32,2-3-42,2-2-71,1-5-139,1 1-56,2-3-137,4-1-100</inkml:trace>
  <inkml:trace contextRef="#ctx0" brushRef="#br0" timeOffset="134933.49">12329 8281 1537,'-6'-7'-39,"0"0"23,2 0 27,-2-3 19,-2 3 22,-1-1 20,1-3 24,-1 1 12,0 0 4,1 1 9,-2-3 2,2 3 6,0 0-2,2 1 3,0 0-2,0 0 3,2 3-3,-1-1-9,0 0-7,2 3-13,0-3-8,3 6-9,0 0-3,6-9-6,4 7-4,4 2-4,6-2 2,0 2-8,10-2 2,-1 0-5,5 2 0,0 0-3,3-3-3,-1 3-8,-3 0-1,1-2-4,-2-1-4,-2 1 3,-3 0-6,-3 1 5,-3-1 2,-2 2 4,-2-2 0,-3-1 1,0 3 0,-4 0-5,0 0 1,-1 0-8,-9 0-3,4 5-4,-4-5 0,-9 12-6,-2-3 2,-2 4-1,-5 2-2,-3 6 2,-4 2-5,0 0-3,-7 4 1,0-1-1,2 3-1,1-3 1,3-2-2,3-2-2,-1 1 1,6-4-3,0 0 0,1 0 0,6-1-1,1-5 0,0 2 1,3-4-1,4 0 2,2-1 2,5 0 0,3-3 1,1 1 0,4-2-1,4-3-2,0 1 1,3 0 1,3 0-1,1-1 1,-2-1-2,3 1-1,-3-1 2,2-2-1,0 0-8,-1 0-20,-2 2-27,0-2-30,-1 0-33,-2 0-35,-2-2-35,1 0-58,2-1-61,-4 1-53,5-3-143,-5-1-53,4 0 45,2-1-189,0-3-189</inkml:trace>
  <inkml:trace contextRef="#ctx0" brushRef="#br0" timeOffset="135224.95">13078 7671 1920,'-17'-4'2,"4"-2"23,5 2 27,-3 1 26,7-1 17,-3 2 9,7 2-2,-7-3-4,7 3-12,3-6-6,-3 6-7,24-8-6,-5 6-6,4 1-4,4-2-12,5 2 1,0 1-3,1 0-25,2 0-38,-2 0-46,2 0-61,-2 1-53,1-2-111,0-1-208,-4 0-137,-1 0-133</inkml:trace>
  <inkml:trace contextRef="#ctx0" brushRef="#br0" timeOffset="135430.06">13689 7471 1819,'-2'-7'29,"0"1"29,0-2 30,2 3 19,-2-1 9,2-1-2,0 7-6,-4-3 4,4 3 6,0 0-1,-6 21-10,2-7-6,4 4-9,0 3-6,0 8-9,0 2-8,4 5-3,-1 0-11,2 3-40,-1 2-48,0-1-63,1 0-86,-3 1-93,-2-4-201,0 4-24,-2-4-144,-1 1-140</inkml:trace>
  <inkml:trace contextRef="#ctx0" brushRef="#br0" timeOffset="136055.93">14071 8100 1764,'2'-15'-12,"-2"-1"34,2 3 27,-2 0 22,2 2 17,-2 1 17,0 0 16,0 1 2,0 3-3,2-2-11,-2 2-10,0 1-11,0 5-6,0 0 7,0 0 4,0 0 0,-4 22-9,2-7 0,-2 5-3,2 3-4,0 4-7,-2 1-10,2 0-9,-3 3 4,1 0-7,-1-1-5,1 2-2,0-3-1,2 2-43,0-3-36,-2 1-39,1-4-53,1-5-60,4 2-62,-2-1-113,0-5-154,3 2 30,-3-1-111,2-6-101</inkml:trace>
  <inkml:trace contextRef="#ctx0" brushRef="#br0" timeOffset="136268.81">13881 8401 1678,'-12'-11'7,"4"3"33,2-1 25,2 0 26,2 2 8,0-1 0,4 1-3,2 0-4,2 0-5,7 1-5,4-1-8,6 1-7,5 3-6,2-2-7,3 4-3,5-1-5,2 0-24,3 2-38,-5-2-49,0 4-46,5 0-48,-7-4-61,8 2-141,-13 0-278,1 0-137</inkml:trace>
  <inkml:trace contextRef="#ctx0" brushRef="#br0" timeOffset="136574.46">15109 7999 1755,'0'-11'-8,"2"1"46,-2 1 30,0 1 35,0 0 20,0 2 10,0 1 9,0-1-7,2 1-14,-2 5-16,0-6-8,0 6-2,0 0-4,0 0 1,-4 22-6,4-7-2,-3 5-2,1 1-4,0 4-5,2 1-8,-3 3-5,3-1-6,0 2-4,-1-1-7,1 0-5,0 0 2,0-3-4,0 1-28,0-2-23,0-3-33,0-1-40,0-2-56,0 1-56,1-3-51,-1-6-113,3 0-171,-1 1 59,3-5-125,-3 0-100</inkml:trace>
  <inkml:trace contextRef="#ctx0" brushRef="#br0" timeOffset="136852.39">15378 7986 1647,'2'-19'2,"2"1"38,-4 5 30,0 2 25,0 1 16,0 2 0,2 3-8,-2-3-14,0 4-9,0 4-5,0 0 8,0 0 3,-2 21-1,-2-5 3,2 2-2,0 6 0,-3 4-10,1 0-4,0 3-8,1-1-2,-1 1-9,2 1-4,0-2-2,2-1-7,-2 2-4,0-5-13,2 1-27,-2-4-36,0-2-39,2-2-43,-2 0-56,2-3-42,0-1-95,0-4-164,-2 0 26,2-2-81,2-1-37</inkml:trace>
  <inkml:trace contextRef="#ctx0" brushRef="#br0" timeOffset="137697.94">15934 8117 1471,'-4'-4'-5,"0"1"31,0-1 25,4 4 23,-6-11 20,2 9 16,2-3 9,-3 2 4,5 3-3,-7-7 1,7 7-1,-4-3-4,4 3-4,-2-4-5,2 4-2,0 0-14,0 0 0,-4-6-5,4 6-6,0 0-5,12-4 0,0 1-9,6 1-6,5 0-3,9-2 3,2 1-3,7-4-6,1 4-9,-1-2 1,0-2 2,-2 0-6,-1 1-2,-7 0 5,-1 0 2,-4 1 7,-5 3 2,-3-3-5,0 3 6,-2-2-10,-2 2-6,-2 0-7,1 1-9,-8 1 1,0 3-2,-3 3-3,-2 1 1,-2 3-4,-4 5-1,-5 2-1,1 4-1,-5 6 0,-2 0-7,1-1 5,-5 3-5,1 0 3,1-4 1,-2 4-4,1-3 2,2 0-5,-2-1 5,1-1 0,5-5-1,0 1-1,-1-3 2,4-2-3,1-2 0,0-2-1,1-2 1,3 3 9,-2-4-4,4 0 2,0-3 6,0 3 1,2-3 1,2-5 9,10 8 3,-3-4-6,9 2 2,3-4-1,2 2 3,3-4 0,5 3 1,3-3-5,0 2 1,0-2-2,1-2-1,0 2-1,0-1-2,-1-1-1,-3-2-2,-2 2 0,-1-1-7,-2-1-23,-6 0-22,4-1-35,-5 1-40,2-3-36,-4 2-39,-3-3-53,2 1-59,-2-3-55,-2 1-130,-3-6-88,-2 4 54,-2-4-196,-1 0-204</inkml:trace>
  <inkml:trace contextRef="#ctx0" brushRef="#br0" timeOffset="137959.55">16455 7507 2093,'-8'-5'38,"2"-2"26,2 4 24,-1-1 9,3 1-8,2 3-8,7-10-10,0 6-5,4 0-8,6 2-4,5 1-7,1-2-2,2 0-6,1 3-9,1-2-24,3 2-39,-7-2-42,3 2-54,-5 0-54,4 0-85,-1 0-204,-3 0-143,-1-2-112</inkml:trace>
  <inkml:trace contextRef="#ctx0" brushRef="#br0" timeOffset="138386.07">17053 7349 1699,'0'-7'10,"0"-1"28,2 1 13,-2-1 26,2-3 15,0 5 1,1-4 3,-1 0-6,4 3-3,-2-3-13,4 1-9,3-1-8,0 2-5,1 1-3,1 3-6,4-2-2,-2 5-6,-1-1-5,4 4-2,-4-1-2,3 3-4,-2 6 2,0-2-3,-3 7 1,2 0-3,-6 0 0,-2 4 0,-2 1-2,-2-2 2,-2 6-5,-2-2 3,-2 4 0,-2 0-2,0-2-2,-6 4-4,2-4 2,0-2 0,-3 2-1,2-4 0,1-1 0,-3 1-2,7-5 0,-3-2 1,0 0 5,1-4 5,4 2 12,0-4 13,-1 1 1,2-2-5,1-3-1,2-3-4,2 6 1,-2-6-5,10 2-7,-2-2-2,6 0-3,2 0 3,7-2-4,3 2-3,4 0 0,6 0-9,-1-2-27,3 2-44,-1 0-55,7 0-58,-2 2-63,3-4-149,-1 4-143,-1 0 71,-1 1-97,0-1-60</inkml:trace>
  <inkml:trace contextRef="#ctx0" brushRef="#br0" timeOffset="139012.13">17805 8572 1533,'-11'-2'41,"11"2"25,0 0 14,0 0 18,0 0 8,0 0 0,0 0 3,0 0 2,21-5-2,-2 2-2,3 3 0,5-1 0,7 0-5,2 1-1,6-3-5,3 3-6,-1-2-10,-1 2-7,-5 0-3,-3 0-7,-3 0-14,0-2 4,-6 2-14,-4 2-22,0-2-30,-4 0-43,2 0-49,-5 0-66,-2-2-76,-3-2-162,0 2-106,-2 0-164,-3-1-175</inkml:trace>
  <inkml:trace contextRef="#ctx0" brushRef="#br0" timeOffset="139700.61">19119 8425 1806,'0'0'-29,"0"0"12,0 0 6,0 0 7,0 0 11,0 0 2,0 0 8,0 0 19,0 0 12,0 0 1,0 0 5,0 0-1,-12 11 7,10-8 9,-2 1 1,4-4 5,-9 3 4,2 0-1,1-1-9,-2 0 3,-3-2-3,11 0-2,-18-4-2,6 1-5,2 0-8,0-4-2,-1 0-7,0 0-5,3-5-1,2 0-4,1 0-3,0-1-2,5-5-3,3 1-7,1-1 2,0-2-3,5 3-3,1-2-2,1 1-3,-1 3-1,1 3-2,0 1 0,2 2-3,2 1 3,-3 4-4,1 4-2,0 2 4,-1 6-2,1 3 5,-2 3-1,-3 4 2,-2 6 3,-4-2-1,-2 7 1,-4-2 2,-6 5-1,-3 1-1,-4-1 0,-6 4-1,-3 0 2,-1-2-5,0-2 5,-6 1-3,3-2-2,2-5 0,2-3 0,3-2 3,-1-4 0,6-1 0,-2-4-2,1-1-1,4-6 11,0-1-5,5 0 0,2-4 1,-2-2-5,4-2-1,6 4-5,-2-7 2,2 1-3,4-2 1,4 3 1,0-2-2,2 2 1,3 0-5,2-2 1,2 4 4,1-1 1,2 4 3,3 0 3,0 2 2,0 0 3,-2 1-1,5 1 5,-1 2-6,1 1-1,-3 1 3,1 2-4,-3-1 1,2 1 3,-2 1-9,-1 1 2,0-2-18,-5-1-38,2 0-44,-2-3-55,3 3-62,-2-5-88,-1 3-156,1-2-63,-2-3 53,-2 0-70,0-1-35</inkml:trace>
  <inkml:trace contextRef="#ctx0" brushRef="#br0" timeOffset="140189.63">19613 8425 1550,'-7'-13'68,"5"2"37,-2 3 22,1-2 26,2 3 17,1-1 7,0 3-3,-2-3-8,5 0-15,2 1-13,1 2-12,8-3-13,0 1-11,3-2-13,5 1-6,4 3-9,2-3-3,2 3-9,1-1-2,-1 1-10,0-2 0,-3 2-2,1 0-6,-2-2-2,-5 3 7,-5 1-6,4 0-2,-6 0-1,0 1-11,-4 0-2,1 2-4,-5 4-1,-2 2-3,0 1 1,-4 3 0,-2 2 0,-4 2-7,0 3-1,-5 5 1,1-1 1,-6 6-1,0-2-1,-2 2 2,1 1-3,1-2 2,-1 1-3,-1-1-1,5-1 1,-1-5 1,1 2-4,3-6 2,0 1 0,0-2-3,4-4-2,0 0 2,0 1 6,2-4 10,2-1 12,4 1 12,2-2 4,0-1 0,4-1 0,3 1-3,2-5-6,4 2-2,0 0-5,1 1-2,4-3-4,1-3 0,0 3-3,1-2-15,-3 0-33,5-3-47,1 3-47,-4-4-69,1 1-84,-1-5-84,-6 3-160,0-4-100,-1 2 92,4-2-260,1-2-272</inkml:trace>
  <inkml:trace contextRef="#ctx0" brushRef="#br0" timeOffset="140456.96">20209 7725 2105,'-7'-5'-2,"1"-4"41,2 1 21,2 3 8,2-1 8,2-1 0,4 1-2,4-2-2,7 2-6,7-2-7,0 3-5,8-1-7,7 0-3,-5 5-7,4-1-17,2 0-52,-6 0-66,6 2-71,-9-2-100,4-1-215,-4 0-143,-1 0-125</inkml:trace>
  <inkml:trace contextRef="#ctx0" brushRef="#br0" timeOffset="140912.02">21166 7179 1796,'-3'-16'29,"2"0"33,1 3 15,0 1 16,0 3 4,0 2-2,0-3-7,1 2-8,4 1-12,0 0-6,4 4-5,0-1-7,3 4-5,1 2-4,0 0-5,1 4-7,-3-1 0,2 3-2,-5 2-2,1 1-3,-3 0-1,-4 3-4,1-3 1,-3 3-2,0-3-2,-5 2-1,1 2-1,-3-1 2,1 1-4,0 1 2,2-1-4,-2-2-1,2 2-1,-2-1 3,4 0-6,0 1 1,4-1-1,4 2 1,0 1 0,2 0 0,4 2-2,3-1 1,0 2 0,2 1-1,3 1 3,-2 0 11,6 1 4,-3 0 8,2 1 5,6 5 8,-1 0 3,-1 0 5,1-1 3,-5-3 0,-1 1 5,-3 2-1,0-5-1,-5 4 2,-2-5 6,-6 2-3,-6-2 1,-2-5-5,-10 7-4,-2-3-7,-7 0 1,-5 0-45,-6-1-57,-10 0-81,-2-3-105,-11-6-127,-22 6-201,-4-5 58,-20-1-230,-13-7-232</inkml:trace>
  <inkml:trace contextRef="#ctx0" brushRef="#br0" timeOffset="142256.65">9283 9418 1905,'-16'0'-78,"11"2"14,5-2 16,-11 0 11,11 0 14,0 0 16,-10 0 15,10 0 11,-6 2 3,6-2-1,0 0 6,0 0 11,0 0 13,0 0 8,11 7 1,-4-5 11,4 0 0,1 0 3,6 3 4,0-2-6,2-2 1,7 5-1,3-4 2,4 3-4,4-2-4,5 1 0,1 0-3,13 0-3,2-2-4,5-1 1,23 3-6,4-2-4,0 0 0,6 0-4,-1-2 1,0 0-5,0 0 3,0-2-2,-2 0-2,0 2-5,-3-2 0,0 2-7,-13 0 1,-8 0-2,28 0-2,-3 0-2,0 2-4,4-2 1,1 2-4,2-2-1,-5 0 1,3 0-6,-1-2-1,-5 2 1,1 0-3,-2-2 2,2 0 0,2 2 2,1 0-5,4 2 2,-1-2-2,5 2-3,0 0 3,4 0 1,3 2-8,0-3 5,2 1-1,-1-2-1,-1 2 4,4 0-3,-2-2 0,6 0-4,4-4 4,1 2-3,-1 2 0,-3-1 9,-2-2-1,0 2-9,-2-1 8,0 0 0,1 2 0,0-2-6,3 2-2,8 0 0,-2 0 2,2 0 0,0 0-4,7 0 7,-2 0-3,5 2 3,-7-2-2,3 2 2,0 0-4,0-1 1,1-1-1,3 3 3,-5-2-3,-1 1 3,-1-4 1,-2 2-4,-3-1 4,-1-2 0,0 3-3,2-3 2,5 1-2,3-2 0,3 1 0,4 1-3,-5-2 4,1 0-1,-5-3-2,-1 7 1,-3-5 2,-4 1 0,0 0-4,-3 0 4,0-1-3,0-1 0,-7 1-3,2 1-1,-4-2 1,-5 5 2,0-1 2,-5 4 0,-1-1-6,1 5 3,0 2 1,3-1-3,1 2 3,5 4 3,-4-2-4,-3-2 5,-5 3-1,-8-7 1,-7 1-3,-24-3 9,-11 0 12,-9-3 5,-7 0 4,-2-3 4,-2 3 2,-5 0 9,-3 0 1,-5-3-2,4 3-3,-6 0-1,-2-2-5,0 2 3,-4 0-7,3 0-5,-3 0-6,-1 0 2,-2 0-3,-8 0-3,17 0-6,-17 0 2,13 0-5,-13 0-12,11 0-2,-5-2-11,-6 2-2,0 0-7,10 2-9,-10-2-28,0 0-28,0 0-46,0 0-78,0 0-109,-10-9-264,2 3 79,-4-5 73,-4-4-121,-3-5-63</inkml:trace>
  <inkml:trace contextRef="#ctx0" brushRef="#br0" timeOffset="149703.86">18644 5579 1237,'0'0'143,"0"0"-51,0 0-27,0 0-2,0 0-2,0 0-2,24 0-11,-24 0-6,22-4-2,-9 3-5,3 1-1,2-3-3,0 3-3,-1-3-7,3 3 0,-4 0-1,0 0-4,0 0-15,-3 3-26,0-3-35,1 3-33,-1-2-42,-3 2-94,2-2-287,-4 4-19</inkml:trace>
  <inkml:trace contextRef="#ctx0" brushRef="#br0" timeOffset="149883.65">18874 5785 1458,'-4'6'65,"0"-1"21,-1-1 12,1 0 11,1 0 9,3-4 1,-1 5-5,1-5-15,10 5-10,1-3-9,2-2-6,3 1-8,4 1-23,1-2-48,-1 0-52,1 2-64,4-2-70,-7-2-137,2 2-324,-10 0-148</inkml:trace>
  <inkml:trace contextRef="#ctx0" brushRef="#br0" timeOffset="151675.98">19529 5420 1733,'0'0'-32,"0"0"19,8-3 26,-8 3 18,0 0 16,0 0 16,0 0 8,0 0 4,0 0-1,0 0-2,0 0 1,0 0-5,0 0 3,0 0-4,0 0 1,0 0-1,0 0-4,0 0 1,9 4-1,-9-4 0,0 0-2,0 0-4,0 0-2,16-5-9,-7 5 1,4-2-5,5-3-6,2 5-1,3-5-2,2 1-5,4 0 0,3 0-4,-4 1-3,0 1-2,1-2-1,-3 0 1,-3 3-7,-3-2 2,-2 2 1,-1-1-7,-4 0 3,0 0-5,-1 2 0,-2 0 2,0-2-5,-10 2 0,16 2-2,-12 2 1,-2 2 4,-2 1-4,-4 4 1,0 2 4,-4 3-2,-5 5-3,0-2 4,-2 8-3,-1-3 2,-3 3-3,4 1 2,-1-4-3,0 1 3,3-3-2,1-1 1,-4 0 1,6-1 0,0-3-4,0-2 11,4-1-14,0-1 5,-2-2-1,4 0 3,-1-3-2,1 1 9,4-1 15,0 0 10,4-3 3,3 0 2,3 2-4,-1-3-1,8-2-3,-1-1-2,6 2 1,-1-3-6,1-3-2,1 3-4,2-1-4,0-1 2,1 0-6,1 0-11,-4 0-21,1-3-18,-1 5-37,-5-7-40,2 4-44,0-2-58,-1-2-60,-3 0-136,0-3-110,-4 0 75,2 1-128,1-1-77</inkml:trace>
  <inkml:trace contextRef="#ctx0" brushRef="#br0" timeOffset="152415.53">20134 4863 1540,'0'0'-38,"-5"-6"21,4 4 16,1 2 21,-3-9 17,3 9 6,0-5 10,0 5 0,3-6-3,-3 6 0,6-6 1,-2 2 2,3 0-2,1 3 3,3-3 0,1 2 0,6-1 0,0 1-3,1 4 0,3-2-6,0 0 1,2 3-3,2 0-3,-1 4-1,-1-2-4,-4 1-3,-2 1-1,-2 3-4,-4-3-1,1 5 1,-3-3-1,-4 3-3,-5-1-2,-1-1 0,-3 2-2,-4 1 0,-3-2-2,0 0-3,1-1-1,-4 1 0,-2-1-2,2-2 1,3-1-1,-1 1-1,2-2 1,1-3-2,0 3 7,1-1 1,3-3 3,-2 0-6,6-2-1,-2 6-2,2-6-2,0 0-1,10 5-1,-1-4-2,1 0 2,5 2-2,2 1-1,0-3 0,0 6 2,2-2-1,-2 1 3,0 1 3,0 1 1,0-1 1,-4 1-2,3 2 2,-3-3-1,-2 3 11,-3 1 7,-2-2 7,-4-1-2,-2 2 3,-4 0 3,0-1-4,-8 0-8,-1-1 2,-10 0 0,6-1 0,-7-1-5,1 0-9,-2-3-29,3 1-43,-3-4-52,1 0-63,4 0-68,-4-1-128,3-2-138,-1 0 55,4-3-109,1 0-60</inkml:trace>
  <inkml:trace contextRef="#ctx0" brushRef="#br0" timeOffset="158003.35">20766 5536 1554,'0'0'-1,"0"0"19,-10-11 14,10 11 18,0 0 11,0 0 15,-5-5 6,5 5 4,0 0 3,-3-4-5,3 4-1,0 0-3,-2-5-5,2 5 1,0 0 0,-4-4-2,4 4-5,0 0 0,0 0-1,0 0-1,0 0 7,0 0-11,0 0-1,0 0-5,0 0-3,-2-6 0,2 6-6,0 0-3,0 0-4,0 0-1,0 0 1,0 0-4,30 6 8,-16-2-8,7-4 1,1 2-5,8-2-6,3 3 1,1-3 5,2 0 1,0 0-5,0 0-3,-3 0-4,-1 0-1,-2 0-1,-7 0-2,-1 0-5,-1 0 1,-2 0-1,-4 0 5,-1 0-3,-1 0-1,0 0-9,-1 0 1,-3 0-16,2 0-17,-3 2-31,1-2-44,-9 0-52,14 0-61,-14 0-55,14-2-136,-8 2-126,-6 0 69,10-3-135,-4 1-96</inkml:trace>
  <inkml:trace contextRef="#ctx0" brushRef="#br0" timeOffset="159999.92">21811 5261 1586,'0'0'-25,"0"0"34,-2-5 16,2 5 13,0 0 13,-3-6 14,3 6 10,0 0 5,0 0 2,0 0 2,3-8-3,-3 8-3,0 0-8,0 0-9,-3-4-8,3 4-8,0 0-1,0 0 8,-5 23 6,3-11-7,-3 1 1,1 3-2,-2-1 1,-1 2-5,1 0-4,0 0-2,3 0 0,-4-2-7,4 1-1,-1-1-3,1-2-6,0-4 2,1 3-3,-3-2-3,2-3 2,3 3-1,-2-4 1,4-1-5,1-1 1,4 0 1,1-4-3,2 2 2,3-2-1,-1-2-2,6 0-1,-2 0 3,4 0 5,-1 0-6,-1 2-3,2-2-1,-1 2 3,0 2-8,-2 0 2,0 2 4,1 0-6,-2 1 6,-1 2 2,-1 0 0,2 3-1,-7-1-1,1 2 2,0 1 1,-4 0 0,-2-2 2,-1 2-5,-6 0 1,-1 0-1,-4 0 2,-3 2-11,-1-3-18,-8 0-25,2 1-37,-9-2-47,3-3-47,-2 1-58,-2-4-64,3-3-136,2-1-41,-2-1-145,-1-3-114</inkml:trace>
  <inkml:trace contextRef="#ctx0" brushRef="#br0" timeOffset="160222.58">21661 5134 1726,'2'-15'13,"-2"0"28,2 4 30,-2 2 16,4 0 11,-2 0-1,3 1 3,1-1-12,2 1-9,8 1-9,3-2-6,10 4-6,2-3-4,8 4-7,3 0-2,2 3-6,4 1 0,-2 1-6,-1 1-26,-3 2-28,-2 0-36,-2 2-41,-2 1-16,-2 2-47,-4-3-46,-7 1-133,-4-2-292,-4 2-130</inkml:trace>
  <inkml:trace contextRef="#ctx0" brushRef="#br0" timeOffset="160538.59">21548 5841 1768,'-10'5'29,"4"-1"19,-1 0 20,3-2 23,-3 1 16,7-3 13,-8 6 1,6-4-3,2-2-10,-6 4-5,6-4-9,0 5-11,0-5-2,16 2-3,2 1-7,5-1-10,9-2-5,6 0-3,6 1-6,5-1-2,-2 0-6,3 2-3,-3-2-2,-1 0-15,-1 2-29,-9-2-39,-4-2-48,0 4-58,-3 1-53,-5-3-32,-4 0-110,-2 0-125,-6 3-169,-3-1-142</inkml:trace>
  <inkml:trace contextRef="#ctx0" brushRef="#br0" timeOffset="160875.37">21790 6025 1911,'-10'-4'71,"1"3"26,-2-3 16,3 2 23,1-3 18,0 3 9,-1 2-11,8 0-3,-10-3-17,4 1-19,6 2-15,0 0-7,-17 5-11,10 2-7,-1 0-2,-1 3-8,-1 3-4,0 0-3,-2 3 0,2 3-5,0 0-2,-1 0-2,2-4-5,3 4-6,2-4 3,0 3-7,2-1-3,2-2 4,2 1-9,6-1-1,3-2 2,6-2-6,3 0 2,6-2-4,2 2-2,0-5-25,5-1-23,-1-1-28,-1 0-26,-1-6-33,2 2-39,-2-4-43,-1 2-34,-1-2-32,-3-3-27,-1-4-78,-3 2-54,-2-2-33,-4 0-88,-3-1-49</inkml:trace>
  <inkml:trace contextRef="#ctx0" brushRef="#br0" timeOffset="161063.52">22126 6151 1431,'-6'-8'-15,"2"1"34,-2 3 21,2-3 23,-3 5 16,1-3 8,6 5 1,-11-2-1,11 2 3,-10 0-1,10 0 4,-9 9 0,2-4-8,6 3-1,-3 1-7,0 4-3,2 1-1,-3 0 0,0 2-7,3 3-5,-2-1-4,1 1-12,0-1 3,1 1-6,-2 1-21,2-3-27,-5-1-50,5 0-61,0 2-57,-3-7-59,2 0-134,2 1-83,-1-2-110,-2-5-63</inkml:trace>
  <inkml:trace contextRef="#ctx0" brushRef="#br0" timeOffset="163052.22">22487 5545 1489,'0'0'-25,"-7"-2"24,7 2 18,0 0 22,0 0 21,0 0 14,0 0 8,0 0 1,0 0 5,0 0 5,0 0-4,-4-3 3,4 3-3,0 0-1,0 0-2,0 0 0,0 0-4,0 0 0,0 0-3,0 0-1,0 0 1,0 0-6,0 0-2,0 0-1,0 0-5,0 0 1,0 0-6,0 0-4,22-4 0,-14 4-5,0-4-12,7 2-3,0-3 1,2 5 0,2-5-7,0 3-4,0 0-2,0-1 7,-2 1-8,2-2-5,-4 2 3,-1 0 2,0 2-8,-4-2-4,0 0 11,1 1-11,-2 1 0,-1-2 3,-2 0-4,3 0 5,-9 2-6,12-2 1,-12 2-7,12 0 8,-12 0-1,8-2 0,-8 2-3,0 0 3,8-2-4,-8 2-2,0 0 2,8 0-1,-8 0-3,0 0 2,0 0-3,0 0 0,0 0 0,0 0-5,9 4-1,-9-4 0,-6 9 12,1-1-3,-1 3 0,-2 3-2,-3 3-3,-2 2 6,-1 1-3,0 2 1,0-1-2,-3 4 4,3-4-5,-1-1-1,2 2 1,-2-3-3,0 1 5,2 0 0,1-2 4,2-4-10,-3 4-2,4-7 10,1 0-3,-1 0 0,0-1 5,3 0-2,2-3-7,-2-1 11,1 2-4,1-3-2,0 1 6,0-1 4,0-1 1,0 3 6,4-7 1,-5 7 1,0-6 2,3 4-2,2-5 1,-2 4-2,2-4 2,-2 5-5,2-5 2,0 0-7,-2 6 2,2-6 6,0 0-6,-4 6-1,4-6-3,0 0-3,0 0 1,-2 3 3,2-3 2,0 0-1,0 0-2,0 0-3,0 0-2,0 0 2,0 0-1,0 0-2,0 0-1,21-2-1,-21 2-2,13-1-2,-13 1 2,17-2 1,-9 2 2,3-2-3,0 2 0,1 0 0,0-2 3,4 2-3,-2-3 0,5 3 2,-2 0-3,2-1-1,1 1 2,-4-2-2,2 2 3,-4 0 0,1-2-2,-3 2 4,2 0-4,-2-3 4,1 3-3,-2 0 1,-3 0 4,1 0-5,-1-2 3,-8 2-1,14 0-2,-6-2 0,-8 2 2,12 0 0,-12 0 0,0 0 0,14 0-2,-14 0 0,7-3 6,-7 3-6,0 0-10,9 0-5,-9 0-11,0 0-11,0 0-9,10 0-8,-10 0-35,0 0-23,0 0-33,2-5-34,-2 5-46,-2-5-40,2 5-72,-4-11-151,2 6-7,-2-1-191,2 1-181</inkml:trace>
  <inkml:trace contextRef="#ctx0" brushRef="#br0" timeOffset="164053.85">23090 4938 1781,'0'-6'-51,"0"-1"18,0 0 10,0 2 8,2-1 12,-2 0 9,0 6 5,0-7 7,0 7-3,-2-8 5,2 8-4,0-6 2,0 6-1,0 0-1,-6-3-1,0 1 2,6 2 4,0 0 1,-15-3 1,15 3 2,-11-1 4,11 1 6,-13 0 1,13 0 7,-9-1 4,9 1 1,-7-3-5,7 3 1,-9-5 0,9 5-4,-7-7-2,5 4-4,0-3-4,2 6-4,-3-10-1,3 10-4,3-9-4,-1 3 0,0 2-2,0-2-5,-2 6-3,8-7 0,-5 3-2,4 3 0,-7 1-2,17 0-1,-9 0-2,0 1-2,2 3 4,4 1-1,-4 3 1,2 2 2,-2 4 0,0 0 2,-1-2-2,1 7 1,-1 2 2,-3-3 1,1 6-1,-3-5 0,-2 1-1,-2-2-1,-2 1 3,-2 0-1,0-2 0,-3 0 0,-2-2-1,1 1 0,-3-1-1,1-1 2,2-5 2,-4 2-3,2-2 1,2-1 1,-3-1 1,5-2 2,-5-1 3,5-2 2,-3 0 3,2-1 1,2 2 0,5-3 3,-11 0 1,11 0-1,0 0 0,-11 1-3,11-1-5,0 0-3,0 0 3,0 0-9,0 0 1,0 0-1,0 0 0,41 0-2,-22 2-4,2 0 5,6 4-1,1-3-1,0 1 0,0 0 5,1 0 3,-2 0 2,0 0 5,-4-2 9,2-2 6,-4 0 8,-1 0 7,0-2 12,-1 2-7,-3-5 2,2 0 4,-4-2-1,2-1-5,-2-1-4,-1-3-13,0 0 3,-3-1-7,3-2 2,-4 0-11,-1 0 2,1 2-12,-1-1-22,-3 1-20,0 2-40,-3-1-46,-2 2-55,0 2-46,0 3-41,-4-1-101,-2 4-150,6 2 40,-13 0-88,13 0-57</inkml:trace>
  <inkml:trace contextRef="#ctx0" brushRef="#br0" timeOffset="165327.59">23571 5616 1510,'1'-6'2,"-1"6"2,3-4 26,-3 4 15,0 0 7,0-6 4,0 6 5,0 0-3,0 0-3,0 0-7,0-5-4,0 5-7,0 0 1,0 0 8,-4 15 1,2-5 3,-2 2 3,0 5-2,-1 0-3,1-1 0,2 4-1,-6 2-5,5 1-4,1 0-3,-2 0-1,2 2-3,-3-2-1,3-3-5,0 2-2,2-2-27,-2-3-32,0 2-39,2-1-61,0-5-63,2 0-158,-4-1-283,0-3-137</inkml:trace>
  <inkml:trace contextRef="#ctx0" brushRef="#br0" timeOffset="165533.48">23367 5932 1737,'-6'-10'38,"0"1"14,3 1 17,2 1 14,-1 0 2,2 2-4,2 0-11,4-2-7,2 4-9,6-3-3,-1 2-7,7 0-10,-1 3-24,2-1-31,3 0-37,1 2-48,0-2-62,3 0-104,-5 0-356,1 2-126</inkml:trace>
  <inkml:trace contextRef="#ctx0" brushRef="#br0" timeOffset="166040.79">23989 5730 1774,'2'-6'11,"0"1"17,-1 1 17,2-2 12,-3 1 7,4-2-4,-2 5-2,4-5-8,1 3-3,-1 0-4,2 1-5,1 1-2,2 0-5,-11 2-2,18 2-5,-8 1 0,-2 1-3,-2 0-1,0 2-2,1-1-2,-3 2 0,-2 1-2,-2 1-1,-2-2 2,0 3-2,-3-3-1,-1 1-2,0-3 2,0 4-1,0-2-6,-4-2 5,4 1-3,2 0-3,-2-1-6,-1-1 3,3 0-2,0 2-1,0-3 0,-1 2-2,5-5 1,-6 5-3,6 0 5,0-5-4,0 5 4,0-5-3,4 8-1,-2-4 2,4-3 1,1 5-7,0-2 11,1 1-4,0-1 2,0 2 2,4 1 1,-4 1-4,2 0 2,-1 0 1,2-1-4,-3 1 6,-1-1 0,-1-2 6,0 3-4,-2 1 5,0-2 3,-2 1 4,-2-1 0,0 0 3,-4 1-2,0 1-2,-2-2-1,-2-2 0,-5 3-1,2-2-3,-4 0-18,-1-1-36,-2 1-23,2 0-30,-4-1-43,3-1-36,-1-1-65,4-3-121,-1 0-210,4 0-70</inkml:trace>
  <inkml:trace contextRef="#ctx0" brushRef="#br0" timeOffset="166327.01">23787 6171 1569,'0'0'4,"-10"5"17,10-5 9,-6 2 9,6-2 16,0 0 12,0 0 8,22 3 3,-5-3 1,7 3 7,4-3-1,4 2 2,7-2 1,5 0-4,3 0-9,-3 0-9,1 0-4,-7 0-7,-2 0-11,-4 0-29,-3 0-43,-3 0-49,-2 2-67,-3-2-58,-7 0-115,-3 3-362,-4-3-174</inkml:trace>
  <inkml:trace contextRef="#ctx0" brushRef="#br0" timeOffset="166686.09">23888 6370 1971,'0'0'70,"-8"2"15,8-2 16,0 0 11,-10 0 6,10 0 0,0 0-5,-8 2-8,8-2-18,0 0-7,-9 4-7,8 0-7,1-4 1,-2 13 0,0-6 0,0 2-2,-2 1-4,2 2 1,-4 1-5,1 0 2,1 2-11,-2 1-2,2-1-3,-3 0-7,3 1 1,-1-1-2,1 2-6,2-2-2,0-1 3,4-1 0,-2-2-6,4 3 4,5-1-6,0-1 2,1-1-1,3-1-5,-1-1 1,6-2-4,-3 1-2,6 0 1,-2-3-19,2 0-32,-2-1-31,2-3-35,-2 1-53,0-4-59,0 1-57,-2-3-95,-3-3-126,2 4-10,-4-2-159,1-4-158</inkml:trace>
  <inkml:trace contextRef="#ctx0" brushRef="#br0" timeOffset="166894.48">24075 6595 1900,'0'0'23,"-13"0"3,13 0 8,0 0 29,-12 5 22,7 2 12,1-2 8,0 4 3,-3 3 1,3 1-8,0 4-10,2-1-2,-2 2-7,-1 3-12,1 3-4,0-2-8,0 3-2,2-2-29,-1 2-41,0-2-59,-2-1-82,3-1-59,-5-2-117,3-1-129,0-1-201,-1-2-157</inkml:trace>
  <inkml:trace contextRef="#ctx0" brushRef="#br0" timeOffset="169024.32">24496 5867 1827,'0'0'29,"0"0"21,-8-4 20,8 4 15,-4-2 16,4 2 10,0 0 5,-4-4 3,4 4 0,0 0 2,0 0-3,0 0-3,0 0-6,-4-3-6,4 3-9,0 0-6,0 0-5,0 0-11,0 0-6,0 0-4,18-4-11,-6 4-2,-2 0-7,7-2-4,-1 2 2,4 0-4,-3-2-7,1 2-6,2 0 7,-2 0-5,0-1-4,-4 1 3,1 0 0,-2 0-3,0-3 3,-3 3 0,0 0-1,2 0-2,-4 0 6,-8 0-8,14 0-6,-14 0 4,13 0-4,-13 0 0,11 0-6,-11 0-4,8 3 5,-8-3-7,3 5 5,-3 1-2,-3 1 4,-1 4 0,-2 1-2,-3 2 0,1-1-3,-5 3 0,1 1 4,-4 1-9,4-1 0,-3 2 4,0-3-1,0 1-2,3 0 1,0-1-4,0-3 4,2-2-6,2 0 6,-1 1 1,0-2 2,2-3 1,2 1-7,-1-1 5,1 1 3,0-2 6,4 1 5,-3-2-1,2 0 1,-2 0 2,1 0 2,3-5 2,3 7 2,-3-7-7,10 4 2,-2-2-1,1-1-1,3 2-2,6-2 1,-2 1-2,8 0-4,-3-2 4,4 2-5,0-2-1,5 0-27,0 0-41,-1 0-41,1-2-72,-2-2-98,-1-1-167,-1 1-180,-5 0 83,2-1-302,5-3-321</inkml:trace>
  <inkml:trace contextRef="#ctx0" brushRef="#br0" timeOffset="173663.48">22692 7492 1071,'0'0'229,"0"0"-59,0 0-22,0 0-16,-14-2-1,14 2-3,0 0-4,0 0-6,0 0 0,0 0 3,-7-4-3,7 4 2,0 0-2,0 0-4,0 0-10,0 0 0,0 0-7,0 0 1,0 0-3,0 0-6,0 0-1,0 0-7,0 0-5,0 0-8,0 0-8,0 0-7,0 0-5,0 0 0,0 0 4,0 0 9,21 9-4,-9-9 2,6 3 1,1-1-1,2 0-1,2-1 0,1-1-5,-1 3-2,2-3-5,0 0-2,1 1-4,0-1-5,-3 0-2,-2 3-4,-2-6-5,-2 3 1,-1 0-3,0 0-2,-4 0-2,0 0 0,-1 0-3,0 0-5,0 0-16,-4 3-18,-7-3-24,14 0-23,-5 0-23,-3 1-25,-6-1-23,12-1-31,-12 1-49,12 0-58,-8-3-47,2-1-111,-2-1-101,2 2 35,-2-4-186,4 4-185</inkml:trace>
  <inkml:trace contextRef="#ctx0" brushRef="#br0" timeOffset="174063.39">23597 7286 1828,'0'0'-30,"0"-7"28,0 7 25,0 0 24,0-6 17,0 6 17,0 0 8,0 0 4,0-6 7,0 6-9,0 0 1,0 0-5,0 0-6,0 0-8,-2-5-4,2 5-8,0 0-11,0 0-5,0 0 2,0 0 3,-2 17-3,2-8 0,-3-1-4,1 3 3,-1 3 4,0-1-3,2 4-3,-3-2 5,2 5-4,-2-2-3,2 0-8,-2 1-1,0 0-7,-1-1 2,1 2-6,2-3-8,0 0-27,-4 0-35,3-3-43,3-1-46,-2-2-60,0 1-70,0-3-172,-2-1-56,-1 1-175,3-1-165</inkml:trace>
  <inkml:trace contextRef="#ctx0" brushRef="#br0" timeOffset="174317.61">23219 7775 1935,'-10'3'74,"2"-3"14,-4 0 11,12 0 17,-14 3 17,14-3 12,-10 0 2,10 0-8,0 0-13,0 0-11,0 0-18,0 0-8,26-6-9,-4 5-8,6 1-3,2-2-15,7 2-7,6-2-6,-2 4-4,-2-2-2,0 0-14,-5 2-22,-1-1-30,-3 2-40,-2 0-54,-6-2-54,2 5-51,-5-6-70,-5 7-118,0-1-55,-4 1-184,-5 1-153</inkml:trace>
  <inkml:trace contextRef="#ctx0" brushRef="#br0" timeOffset="174889.64">23499 8252 1912,'0'0'67,"-7"2"13,7-2 3,0 0-1,0 0 10,0 0 10,0 0 4,-2-11-6,2 11-7,9-12-7,-4 7-3,1-2-7,-2-1-6,0 4 4,2-4-3,-1 3-8,1-4 2,-4 2 4,0 1-7,0 1-5,-2-1-3,0-2-3,-4 3-12,-2 0-1,-3 2-3,-1-1-7,-5 0 1,0 4-2,1-2-6,-4 4-3,1-1 3,-1 5-9,2-4 0,-1 5 4,2-2-4,3 1-8,1 2 4,1-1-1,4 1-2,-1 1-2,7 1 3,0 0 0,5 1-10,-1 0 14,4 1-7,3 0 1,-1 1 5,2 2-4,2-2-5,-2 0 7,3 3-3,-5-3-3,1 0 2,-2 2-3,1-1 4,-3-1-6,-1 0 8,-1 3-2,-3-4-1,-2 1 7,0-2-5,-4 0 7,-1 0-2,-4 1 1,-1-2 2,1-3-6,-1 1 8,0-1 1,-2-1-5,1-2 4,1-2 1,-1 0 3,3-4 2,8 2-3,-16-4-2,10-2-1,3-1 1,1-3-1,4-2-4,4-2 2,5-3-7,4-2-2,0-1 0,6-2 0,2-2 1,2 2-3,3-1-2,2 3-16,-1 0-24,7-1-27,-6 1-43,2 2-53,-1 3-63,1-2-76,-1 1-192,-1 1-41,-2 2 74,2-1-185,-1 1-142</inkml:trace>
  <inkml:trace contextRef="#ctx0" brushRef="#br0" timeOffset="185699.7">19653 4949 867,'-16'4'32,"11"-2"-1,-1 0-10,-3 0-4,2 1 6,-1-1 0,0 0 2,1 3 1,-1-1 2,0 2 0,-1 1 10,1 1-9,-3 4 14,3 1-2,-3 0-2,0 7 7,1 3 2,0 4 3,-4 3-1,4 3 0,-3 4 0,1 7 1,-4 1 1,6 3 0,-2 0-5,1 1-2,0-1 5,5 2-1,0-8-4,4 0-2,2 1-3,2-2-6,2-2-1,2 2 1,2-5-4,6 0 0,0-6 2,3 1 0,2-2 2,2-5-1,1 1-2,3-4 0,2-1-4,3-1 1,-1-1 3,3-3-7,1 0 0,1-2-5,-1-1 4,3 0-2,-2-3 0,2-1-2,-2 1 1,-3-4 0,1 2-1,-2 1-2,1-3-1,-1 1-2,3-3 4,-2 3 0,0-2-3,2 2 1,1-1-2,-3 1 0,5-1 1,0 4-4,0-1-1,-2-1 0,2 0-3,-4 3 0,1 1 0,0 0 0,-5 3 0,2-1-8,0 3 7,-2-1-2,-2 0 2,-2 2 0,2-2-3,0 3 1,-1-1 0,-1-2 0,0 4 0,-2-4-1,-1 1-3,1-3 3,2 3 2,2 2 1,-1-2-1,-1-1 1,-3-3-2,0 2 2,0 2-2,-1-3-3,-2 0 5,0 1 1,0-1 3,-1 0 0,1 0 2,-2-1-1,1 1-3,2 1 2,-2-1 1,2-2 2,0 1-1,1 0-3,0-1 3,2 0-2,-1 1 1,1-3-4,-2 1 3,4 1-2,-3-1-7,0-1 6,0 0-6,1 1 7,-4-1-1,1 1-1,-2 0-1,-2-3-2,2 3 0,-2-3 1,-2 2 0,-1 2 0,1-4-2,0 3 3,-1-3-5,-3 3 2,4-2-2,-3 0 2,1 2-2,-1 0 2,-1-2 0,0 1 1,0 0-3,0 0 5,-1-1-6,2 3 2,-2-2 0,0 0 0,-1 1 0,3-1 2,-1 1 0,-1 0-3,3-3 2,-1 5-1,1-5 0,-2 3-3,1-1 4,0 1-2,-1 0 1,2 1-1,-3 0 2,3-2 1,-3 6-3,-2-4 0,3 0 1,0 0-1,-3 2 3,0 1-5,-2 0 4,2-1 0,-1 1-1,-1 1 2,1-1-1,1 2-1,-2 0 1,2 1-1,3 5 1,-1-1-3,3-1 5,0 4-6,0-3 4,3 0-3,-1 0 2,-3 1 2,3-1-3,0 2 2,2-2-2,-3 2 0,0 5 2,4-2-2,-2 0 2,-1 1-1,0-1-2,0-1 2,-1 2-2,-4-2 1,4 0-1,-2-1 3,0 5 0,3 1 1,0 0-3,2 1 2,-1 0-1,2-1 2,-2-1-3,3 1 3,-1-2 0,2-1-4,-1 1 4,-2 1-1,4-1 1,-2-4-2,0 2 0,0-4 4,2 0-3,-5-3 1,4-1 0,-2 1-3,1-1 3,3 0 2,0 3 0,6-2-6,-4 0 5,7 2 0,-1-3-8,1 2 2,7 6 1,2-2 4,3-2-1,1 5 5,13 6-3,2-1 2,5-3-2,-1 0 2,1-1-3,-8-6 1,10 3 2,-10-4-8,-4-4 4,1 3 5,14 2-5,-5-3 10,-10-6-2,20 8-1,0 0 2,-13-5-1,-4-4 3,-4-1-5,-4-5-5,-3-1 8,-3 1-3,0-3-5,-3-1 3,0-2-1,-2-2-1,-1 1 2,1-5-3,3 0 4,-2-1 4,2-3-2,-2-3 0,-1-3-1,7-1-11,-1-1 4,0-2 7,3-1-2,-3-1-4,0-3 0,-1 4 4,-2-1-4,-2 2 0,2-1 1,-7 2 1,-1 2 0,-4-2 5,4-1-5,-4 3 3,-1-2 0,-4 4 2,4-2 6,-3 2-4,-2-2 0,-2 2 1,1-3 0,-2 1-3,1 0 3,-2-2-2,0 0-3,-1-3-1,2 2 1,-2-5 3,0-1-11,-1 1 8,2-3-3,-2 0-4,-3 0-2,-1 1 7,0 1-2,-1 0-7,-2-3 8,0 2-4,-1-2 1,1 3-3,-1-3 2,-1 2-4,2-2 1,-2 2 5,1-1-3,-1 0 1,2 1 2,-2-2 0,1 0-2,6-2 3,-5 0-10,2-1 3,-2 5 6,-2-2-8,2 0 5,-1 1 0,-2 1-7,-1 1 1,0-3 3,-2 3 5,-2-2-5,2 0 1,-5 2-4,5-1 7,-5 0-3,5 2 5,-2-3-5,0 0 1,0 3 0,2-2 2,-2 0 0,2 0-2,0 1-2,0 0-1,2-2 1,-4 2-1,2 1 0,0 3 2,-2-4 2,2 4-6,0-5 1,-2 6-2,2-6 2,0 3-1,-2-1-5,0-1 4,-2 1-2,2 2 4,-2-2-5,0 0 4,-1-1 3,-1 0 0,3 2-1,-3-3-4,0 3 3,-1-1 1,-1-2 0,2 2-3,-1-2 5,1 1 1,-3-1 0,3 3-4,-2-1 0,1 0 4,1 0-4,-1 0 1,1 3 7,2-4-8,2 4 2,0 1 4,0 0-2,2 0 0,0 2 2,0-1-1,0 0 0,2-1-2,0 2-1,0 0 2,0-3 0,0 2-4,2-1 6,-2 1-7,2-2 0,-1 1 10,-1 1-5,1-6 2,-2-1 0,2 1-3,-1 2 1,-2-6-1,2 4 2,-2-3 1,-2 1-5,2 2 3,0-3-3,0-2 1,-2 1 2,-1 2 1,2-3-2,-2 1-2,-2 1 3,3-4 0,-2 5-1,2-3 0,-4-3-3,0 5 5,-1-3 2,-1 2-4,-3-1-2,0-1 3,1 3 3,-5 0-5,2 3 4,-1-1-2,-3 2 0,0-1 0,0 3 0,-6 0 2,4 1-2,-7-2-3,1 2 4,-1 0 1,-8-4-2,-3 1 1,-4 1-1,1 0 0,-2 2 2,-1 1-1,-1 0 0,1 0 2,-1 0-3,2 1-1,-4 0 3,5 3-2,-2-1 2,3 1 2,4 2-6,0 2 2,1 0-1,2 0 3,1-2 0,-4 3 1,3 1 1,-1-2 0,0 2-2,-4 0 2,-1-3 0,-5 3-4,-5-4-2,0 1 1,3 1-1,-5-1 5,1 2-4,-1-1 1,-3-2 1,-1 1-2,3 0 1,-23-1 1,16 0-2,7 1-1,-1 3-1,1 0-1,4-1 4,-3 3 2,9-1-11,-1 1 5,1-1 2,1 3 2,1-3-8,3 2 7,1-1 3,-1 1-2,1 1 3,0-3-3,3 3 1,-1-2-1,0-4-2,-1 6 4,-1-2-4,1-1-4,-1-3 1,0 4 1,-2 0 3,-3 0 1,-1 1-3,-6-4 1,-1 1 1,0 0-1,-6-1 2,2 1-3,-2-1 2,2-2-2,0 2 3,0 0-7,2 1 9,2 2 0,1-2-4,4 1 3,3 2-2,-2 0-1,3 2 2,1-1-1,-2 1 0,1 1-6,0 1 7,6 0-2,-3 1 0,3 3 1,1 0-2,-3 0-5,4 0 4,-2 3-1,1 1-2,1 0 2,-1 0 0,2-1 2,2 3-4,-1-1 3,0 3 1,1-2 0,-1 2-3,0-1 5,3 1 1,-3-1 1,3 3-2,-2-3 3,2 1-3,0 2-1,1-2 3,-1 3-3,2-2 1,-1-1 3,1 3-2,-3-1-4,3 1 6,-3 3 0,0 1 1,2-2-4,-2 2 3,0 1 2,3-1-2,-1 1 3,-1 0-2,1 0-5,6-3 4,-2 0 4,0 0-2,2 1-7,-1-1 7,1-1-1,2-1 0,0-1-1,-1 3 2,3-5-3,0 1 3,2-2 0,-1 1 3,0 1-4,0-2-4,3-2 3,-1 1 2,0 2 0,1-3-1,-2 1 0,2 0-1,-1 1 2,1-1-4,-1 1 5,0 2-2,1-4-4,-1 3 6,0 1 1,3-2-3,-3 1 0,0 1 2,2-2-4,1 1 4,-2-1-3,1 0 4,2 1-4,-1-1 1,-1-1-1,0 2 1,1-1-1,-1 2 2,-1-2-1,-2 2 2,4-1-4,-2 2 0,-1-1 3,2 3-2,-2-1 2,0 0-1,2 1 1,-1-1-2,0 2 2,2-1-1,-1 2 1,0-2-1,-3 0 3,7 0-5,-3-1 2,0 3 1,0 0-2,2-4-1,-2 2 3,0-1 1,2 0-3,0-1 2,-1-1 2,3 3-4,-2 0 2,1-5-2,3 1-3,-3-1-14,3 0-21,0 0-33,0-2-27,0 3-33,2 0-34,0-3-55,0-3-150,0 2-106,2-4-66,0 0-45</inkml:trace>
  <inkml:trace contextRef="#ctx0" brushRef="#br0" timeOffset="190520.23">9708 10111 1558,'2'-3'8,"2"-4"8,-1 4 15,-1-1 13,-2 4 13,5-8 9,-3 5 6,0-1 1,-2 4 3,4-5 2,-4 5 1,2-5-2,-2 5 2,2-5 1,-2 5 1,4-4-2,-4 4 2,0 0 3,4-4-1,-4 4-6,0 0-1,0 0 2,5-3-4,-5 3-7,0 0 2,0 0-2,4-6-5,-4 6-6,0 0-8,0-7-7,0 7-1,0 0-2,0 0-3,0-5 2,0 5-1,0 0 1,0-6 3,0 6-1,0 0 3,0 0-4,0 0 2,0 0 2,0 0 4,0 0 2,0-5-2,0 5 6,0 0 1,0 0 0,0 0 1,0 0 2,0 0 0,0 0-3,0 0-2,0-6-1,0 6-3,0 0-2,0 0-3,0 0-6,0 0-5,0 0-6,0 0-4,0 0-3,0 0-6,0 0 1,-4 15-1,2-3 1,-1 5 1,3 6 0,-2 3 0,0 5 3,0 8 4,0-1-1,0 1-1,2 0 1,-2 2-3,2-1 2,0 0-4,-2-8-1,2 3 1,0-5-3,2 1-2,-2 0 2,-2-7-4,2-1 1,0-2 1,0-2-2,0-2-2,0-2 5,0-1-2,0-3-1,0 0 1,0 1 1,0-3 3,0-1-1,0-2-14,0 0-32,0-6-33,0 0-46,0 0-49,0 0-57,0 0-87,0 0-80,-2-17-187,0 10-21,2 0 85,-2-3-279,0 1-275</inkml:trace>
  <inkml:trace contextRef="#ctx0" brushRef="#br0" timeOffset="192659.85">10744 10460 2009,'0'0'-48,"0"0"21,-6-10 18,6 10 23,0 0 22,0-6 23,0 6 14,0 0 13,0 0 7,0-9 1,0 9 2,0 0-4,2-3-2,-2 3 3,0 0-3,0-6 0,0 6-6,0 0 5,0 0 7,0 0-11,0 0-4,0 0-2,0 0-4,0 0-9,4-4-12,-4 4-4,0 0-4,0 0-3,0 0 5,25 8 3,-7-3-7,2-1 0,8 0-4,3 2-2,12-3 4,-1 1-8,5 0 0,11 0-2,-4 1-5,0 0-2,-6-3 1,-4-2-3,-3 5-2,-9-3-7,-2 0-1,-4 0 4,-4 0-1,-1-1-1,-3 2-5,-2-3-1,-2 1-3,-2-1-8,-2 0-12,1 2-26,-11-2-21,12 2-20,-6-2-20,-6 0-33,8 0-34,-8 0-42,12 0-37,-12 0-48,6-4-119,-4 3-86,-2 1 32,0 0-101,8-6-71</inkml:trace>
  <inkml:trace contextRef="#ctx0" brushRef="#br0" timeOffset="193165.9">12024 10304 1661,'0'-10'50,"-3"5"26,3-2 16,-2 0 11,2 3 10,-2-2 2,2 6 0,-3-7-6,3 7-11,-2-4-10,2 4 1,0 0 2,0 0-5,-12 10-10,8-5 0,-1 1-13,1 1-3,0 1-7,0-1-7,0 0 2,-1 0-9,1 1-2,2-1-7,0 2 2,2-4-4,2 3-3,0-3-3,5 2 5,1 0-11,5 0 5,0 1 2,4-3-4,3 6 4,0-3-7,1 1 2,0 2 4,1 0-7,1-1-3,-5 2-1,3-2-1,-1 2 10,-2 0-5,0-1 0,-2 2 1,-1-1-1,-4-2 3,0 1 6,-3 0-4,-2 2 12,-4-2-11,-2 0-4,-2 0 3,-4 0-3,-4-1 0,-3 1-2,-2-3-2,-4 3-20,-3-5-26,-3 2-32,0-5-38,0-1-46,-1-2-44,0 0-59,-1-5-91,-1-1-149,3-5 11,2 1-176,2-2-153</inkml:trace>
  <inkml:trace contextRef="#ctx0" brushRef="#br0" timeOffset="193347.43">11896 10264 1766,'5'-11'-2,"-1"-1"19,2 3 7,2-4 19,1 4 17,4-2 11,3 2 8,6 0 3,3-3-6,3 2-6,6 0-5,1 3-3,3 0-11,1 1-4,-1 0-25,-2 1-37,-6 2-41,1 3-55,-5 0-47,-3 0-93,3 6-410,-6-2-156</inkml:trace>
  <inkml:trace contextRef="#ctx0" brushRef="#br0" timeOffset="193646.49">12788 10517 1760,'0'0'34,"0"0"22,8-10 15,-8 10 19,0-5 19,0 5 8,0 0-1,0 0-5,0 0-7,0 0 2,-23 5 2,10 3 2,-4 4-6,-1 5-3,-8 4-5,-6 6 7,-5 3-13,-13 16-12,-3-4-3,0 1-7,1 1-8,1 1-4,-2-2-7,8-2 1,7-7-6,6-5-9,7-7-21,0 0-19,3-3-19,3 2-29,2-5-30,2-3-30,5-4-34,4-1-35,0 0-45,6-4-52,0-4-110,9 5-93,-2-5-175,-7 0-153</inkml:trace>
  <inkml:trace contextRef="#ctx0" brushRef="#br0" timeOffset="194096.07">12453 11026 1755,'4'-4'35,"1"0"19,-3 0 17,-2 4 15,2-8 16,-2 8 15,-2-5 7,2 5 7,0 0-2,0 0 1,0 0-9,-26 10-6,17-4-5,4 1-8,-4 1-3,2 1-8,-2 2-12,6 4-11,-4-4 5,6 0-8,-2 2-2,3-1-6,3 1-4,1 0-7,2 0-2,2-1-5,5-1-1,-3-2-5,5 2 2,0-4-8,-2 1-21,4-2-16,0-1-19,0-4-8,0-1-4,-2 0 3,0 0 2,-1-1 0,-1-1 5,-2-1 4,-1-3 2,-2 0 1,-1-3 10,0 1 3,-1 0 13,-4-1 6,0 1 4,0 0 5,0 1 7,-2 1-5,0 3-4,0 3 3,-6-8-3,6 8 5,0 0 7,0 0 0,-20 11 6,14-2 0,2 3-2,-2 1 1,2 4-8,-2 7 1,-1-2 2,0 3-6,3 0 0,-2 1 0,2 3 0,0-2-5,-1-1-29,1 2-31,0-5-23,0 2-33,0-5-41,-1-2-50,5 0-48,-2-7-42,2 0-107,-2-1-107,2-2 23,0-5-146,0-3-117</inkml:trace>
  <inkml:trace contextRef="#ctx0" brushRef="#br0" timeOffset="194576">13061 10510 1650,'-2'-12'30,"0"3"31,0 1 21,2 3 14,-4-2 11,4 7 12,4-8-1,-4 6 1,0 2-5,8-7-3,-2 4-2,5 1-6,4-1-3,1 2-5,6-1-7,1 0-6,3 2-10,-4 2-4,4-2-8,-2 2-6,-3-2 1,3 4-12,-6-2-4,-2-1-2,2 3-8,-1 2 9,-5 0-2,0 4 5,-2-1 4,-6 0-5,0 4 9,-6 2 4,-3 2-1,0 5 10,-6-1-6,-4 4-3,-2 1-4,0 1-3,-2-1-6,1-1-5,-1 2 4,1-1-6,1-2-5,0-5-3,5 0 1,1-2-5,0-2-3,3-1-4,2-1 4,0-1 3,3-3 4,3 0 1,3-1 4,3-1-6,4-1-1,2-2 1,4-1-5,1 0-1,2-1-1,0 0-16,1-2-34,2-2-39,1 0-43,0-1-53,4-4-75,-3-1-78,0-1-156,-3 0-112,3-1 73,-4-3-250,2-2-256</inkml:trace>
  <inkml:trace contextRef="#ctx0" brushRef="#br0" timeOffset="194782.38">13766 10382 2168,'-10'-10'15,"1"3"28,3-1 25,1 3 21,3 1 8,0-1 4,2 5-12,2-8-8,2 3-10,5 1-6,4 1-6,1-1-7,2 0-6,0 4-30,1-4-40,0 3-47,-2-1-57,-1 0-54,4-2-78,-4-1-165,2 2-245,-6-1-166</inkml:trace>
  <inkml:trace contextRef="#ctx0" brushRef="#br0" timeOffset="194997.84">13935 9997 2042,'0'-7'100,"0"2"19,-2 0 15,2 5-4,2-6-10,-2 6-12,0 0-10,0 0 7,0 0-1,10 18-7,-7-3-13,1 2-4,-1 7-3,3 3-9,-4 6-10,5 3-16,-3 1-42,-3-6-48,-1 2-66,0 2-78,0-5-81,0 0-186,-1 2-45,-3-1-168,-2-2-168</inkml:trace>
  <inkml:trace contextRef="#ctx0" brushRef="#br0" timeOffset="195821.31">14594 10708 1898,'0'-7'27,"0"7"32,0-7 31,-2 3 22,2 4 16,0-7 9,0 7 0,0 0-10,-2-6-14,2 6-15,0 0-11,0 0 11,0 0-2,2 24 3,0-10-8,0 6 0,-1-2-11,2 7-7,0 0-5,-1 2-8,-2-1-2,-2 0-7,2 3-7,-6-2-22,5 2-39,-3-3-57,-1-2-70,0 0-78,-4-4-129,0 0-204,2-5 61,2 0-216,-1-4-203</inkml:trace>
  <inkml:trace contextRef="#ctx0" brushRef="#br0" timeOffset="195998.11">14401 10932 2013,'-4'-9'11,"0"0"31,4 3 10,0-2-6,2 1 1,2 1-6,5-1-4,4 0-2,3 2-5,8-1-2,6 2-14,3 0-38,7 1-53,4 3-62,-3-4-98,1-1-416,-1 0-149</inkml:trace>
  <inkml:trace contextRef="#ctx0" brushRef="#br0" timeOffset="196472.1">15260 10751 1884,'3'-4'38,"3"-1"24,-1-1 6,1 0 4,3 1 9,4-2 10,-1 3 0,2-2 5,4 1-2,1 3-4,2-1-5,0 3-6,1 0-8,-4 3-11,0-1-2,-3 3-6,-1 1-3,-1 1-3,-2 1-2,-8-1-8,-3 3-2,-1 0-1,-3-2-1,-5 4-7,0 0 3,-3-3-3,-1 2-6,3-1-1,-4-1 1,4 1-4,0-2-2,1-2-3,-1-1-1,3 3-2,1-3 5,-3-1-4,5 3-7,-2-5 2,4 5 6,-1-3-4,3-4 1,3 7-5,1-3 2,0 0 0,2-1-1,1 3-2,1 0-2,2-3 2,0 6 2,2-4 1,-4 1 0,1 3-1,0-3 10,1 2 6,-4-1 4,1 1 10,-2 1 1,0-1 14,-3 0 2,-2 1 1,-2 1 2,-3-3 0,-2 2-6,-4 3-3,-6-1-1,-4-2-3,-4 0-4,1 0-7,-4 1-1,-2-3-33,1 1-41,2-2-51,-2 0-68,3 2-83,-2-7-106,7-1-183,1-1 15,4-2 73,6 0-159,5-3-108</inkml:trace>
  <inkml:trace contextRef="#ctx0" brushRef="#br0" timeOffset="196730.19">15875 10926 1830,'13'2'113,"-9"0"3,-4-2-3,0 0 15,-2 6 11,2-6 16,-12 14 22,-1-4 9,0 2-10,-2 5 1,-5 0-6,-2 7-6,-1-2-6,-5 11-17,-2-1-10,3 4-12,-9 14-13,2 2-8,2-11-10,-2 10-9,4-6-7,7-10-6,0 3-21,-2-1-43,6-3-48,1-1-48,2-5-59,1-3-65,2-3-74,4-6-58,5 0-146,0-5-45,2-2 40,4 0-208,4-6-201</inkml:trace>
  <inkml:trace contextRef="#ctx0" brushRef="#br0" timeOffset="197142.33">15661 11618 2114,'-4'-7'71,"4"7"5,0 0 5,-12 0 17,12 0 5,0 0 7,-14 10 7,8-5-7,2 2 0,2 3-4,0 1-11,4-1 5,0 2-12,2 2-10,4 1-5,4-3-6,-2 0-8,7 1-7,0-1-1,2-3-3,3 1-13,-2-3-21,2-2-11,-2-2-10,-1-1-7,2-2 7,-3-2 1,1-1 3,-2-4-8,-3 0 8,2-1-4,-6-4 5,0-2 7,-1-1 8,2-2 8,-7 1 2,2 0 21,-1 2 7,-1-1 10,-2 4 6,2 2-4,-2 0-6,0 0-2,-2 4-8,0 1-1,0 4 1,0 0-2,0 0-1,-19 16 0,13-7 2,-2 4-7,-1 3 1,2 3-2,-3 1-6,2 4 0,0 1-4,0-1-2,0 3-2,2-3-3,0 2-5,-1 0-35,3-1-37,0 0-47,2-6-43,-1 0-48,2-2-68,1-6-52,0 0-135,1-3-106,2-1 36,1-5-249,-4-2-257</inkml:trace>
  <inkml:trace contextRef="#ctx0" brushRef="#br0" timeOffset="197798.03">16591 10908 2076,'-2'-6'0,"-2"3"29,2-3 17,0 2 19,2 4 11,-4-9 12,4 6 3,0 3 2,-3-5 2,3 5-4,0 0 0,-2-7-1,2 7 13,0 0 10,13 0 2,-13 0-1,20 3 1,0-3-4,1 1 0,3-1-6,6 0 1,-1 0-8,1 0-7,2 0-4,-6-1-13,0 1-4,-3 0-7,-3 0-5,-2-3 0,0 3-3,-4 0-2,-1 0-1,-1 0-1,0 0-1,-2 0 0,0 0-2,-1 0-9,-9 0-7,15 3-6,-11-2 1,-2 3-3,-2 3 0,-2 0-5,-4 0-1,0 7 0,-7-3-2,2 6-1,-3 1-2,-6 4 1,1-1-2,-2 4-3,0-3 3,1 3-1,0-1-2,-2 0 0,3-2-2,3-4 1,-2 1 0,4-2-1,-1 1-2,0-1 0,2 1 0,3-6 0,-3 2-2,6-5 5,-1 3-5,2-1 0,0-3 2,-1-1 8,3-1-1,-3 1 7,5-1-1,-2 0 4,0 0 3,2-1 4,2-5 16,4 9 7,2-6-1,0-1-2,3 1 3,4 1 6,1-1-13,6-3 1,1 1 0,2-1-3,4-1 0,3 1-5,2-4 4,1-2-3,-1 1-7,3 0-2,1 0-2,-6-2-2,-2 0-3,1 2-3,-2-3-15,-4 2-32,0-1-51,-1-3-65,-6 4-71,-2-3-100,-2-3-110,-1 3-205,-7-1-48,-2 0 67,0 0-457,0-5-538</inkml:trace>
  <inkml:trace contextRef="#ctx0" brushRef="#br0" timeOffset="198830.55">17017 10251 1592,'-2'-6'227,"2"6"-44,0 0-29,-2-6-14,2 6-14,0 0-5,-4-4-15,4 4-18,0 0-5,6-6-10,2 4-6,3 1-8,1-1-13,8 0 5,-4-1-9,6 3-13,-1 0-25,0 0-35,0-3-42,3 3-51,3 3-56,-1-6-93,-4 3-167,2-4-22,-3 2-85,0 0-50</inkml:trace>
  <inkml:trace contextRef="#ctx0" brushRef="#br0" timeOffset="199463.91">17549 10108 1523,'0'-7'23,"-3"0"17,1 2 15,-2-1 12,-1 0 17,-1-2 9,0 3 0,0-3-1,1 0-7,-1 0-6,-1 1-8,1 0-8,2-1-5,-1 1-6,3-3-4,0 1-6,2-1-5,0-2-4,2 3-2,0 1-6,3-1 0,-1-1-5,2 2-3,1-1 1,1 2-3,-1-1 2,5 2-2,-3 0 0,2 3-2,1 1-3,1 2 6,0 2 2,-1 5 3,3 3 4,-2 1 5,0 6 0,-1 4-1,1 8 5,-4 1 1,-1 3 3,-5 1-6,0-2-3,-3 1-1,-3-1 0,0-1-3,-3 1-2,-2 0 0,-5-3 0,3-4 6,1-5-2,-4 2 7,2-3 0,0-6 13,1 2 11,0-3 3,0-1-1,0-4-12,2-1 2,0-2-8,1-2-4,-2-2 0,9 0-2,-10-6-6,6 3-5,-1-1 1,3-2-2,0 1-4,0-1-2,2-2-2,0 3 0,0 5 5,0-10-8,0 10-10,4-5 8,3 2-3,-7 3-1,18 4 1,-2 2-3,0 2-4,6 1 6,-1 2-5,2 0 5,0 1-3,1 0 0,-1-1 5,2-1 9,-2-3 16,1 1 10,-1-2 6,-1-2 13,-4-1 6,2-3 6,-2 0 3,0-3 3,-1-1-1,-1-4-1,-2-1-7,0-1-7,-2-5 0,0-3-4,0 0-9,-5-3-5,3-4-3,-2-1-7,-1 2-5,-2-1-9,1 1-21,-2 5-26,-3 2-48,-1 1-59,0 5-56,-3 1-48,-5 4-64,3 5-57,-2-1-123,-1 4-123,-2 1 53,5 6-291,-1 1-326</inkml:trace>
  <inkml:trace contextRef="#ctx0" brushRef="#br0" timeOffset="200094.24">18301 11033 2135,'-7'-1'-46,"7"1"44,0 0 30,-12 0 25,12 0 21,0 0 20,0 0 13,-8-2 7,8 2 4,0 0 0,0 0-3,0 0-3,0 0-11,0 0-5,0 0-9,0 0 5,30-6-9,-13 4 2,4 1-3,7-2-1,2 3-2,2-4-7,-1 4-3,3-1-8,-2-1-6,0 0-7,-1 2-3,-3-3-11,-4 3 1,-5-1-10,3 1-30,-3 0-27,-4 0-39,0-2-42,-2 2-52,-3 0-52,-1-2-74,-1 2-176,-1-2-73,-7 2 76,8-3-177,-3 0-139</inkml:trace>
  <inkml:trace contextRef="#ctx0" brushRef="#br0" timeOffset="200423.52">19361 10693 1970,'-2'-7'117,"-1"0"21,2 2 11,1-1 8,0 0 0,0 6-5,-2-7-11,2 7-17,0-7-10,0 7-16,0 0-10,0 0-5,0 0-5,10 20 2,-3-7 5,-3 2-5,4 4-1,-2 4-4,1 0-5,0 4-4,-3-1-3,0 3-5,-2-3-1,0 5-12,0-3 1,-2 4-10,0-3 6,-2 0-3,-2 0-7,0 2-25,0-4-20,-2 3-49,0-6-56,-2-1-58,2 2-62,2-4-38,-3-6-67,3-1-157,4-3-28,-2-4 55,4 1-139,4-5-111</inkml:trace>
  <inkml:trace contextRef="#ctx0" brushRef="#br0" timeOffset="200723.49">19992 10978 1745,'4'-7'90,"-2"-1"19,0 2 8,-2-1 14,0 3 19,2-2 8,-2 6-3,-4-8-11,4 8 1,-8 0-11,8 0-2,-17 11-6,6-4 5,-5 6-13,-2 0-1,-5 7 1,-2 2-4,-5 7-5,-3 2-8,0 2-8,-9 13-7,-3 2-8,3 2-6,0-1-6,-4 1-5,6-3-5,-1-1-6,7-8-3,4-8-6,0-2-3,8-2-3,-2-3-5,3-2-5,5-4-27,0-3-26,2 1-34,3-4-38,2-2-29,1-1-54,1-2-73,5-3-61,0-3-85,2 0-140,0 0 7,0 0-270,16-18-292</inkml:trace>
  <inkml:trace contextRef="#ctx0" brushRef="#br0" timeOffset="201265.75">19927 11633 2195,'10'2'49,"1"0"12,-3-2 4,4 0 14,-1-2 23,0 0 19,1 1 11,0-3-3,0-2-6,-1 2-6,1-3 1,1 0-4,0-1 2,-5-2-4,2 2 2,0-1-1,-6 0-9,2 0-12,-4 1-10,-2 0-10,-4-1-7,0 4-7,-5-2-4,-2 1-7,-3 4-3,-1 0-5,-4 2-1,0 2-9,-1 2-1,-1 1-4,0 3-3,0 2 1,2 0-6,2 2 1,1 2 0,-1 1-5,6-1 2,2 5-2,3-4 0,4 4 0,0-2 0,4 4 0,0-2-4,4 3 2,1 2 0,1-2-7,2 3 6,2-3-3,-2 2-2,-2-2 2,0 0 1,1 1-3,-4-4 6,-2 0-3,-3-2 1,-1 2 5,-4-2-4,-1 0 0,-5-3 1,-1 1 1,-4-2-4,2-4 1,-3 1-2,-1-5 1,2 0 3,2-1-4,-2-4 0,2-3-1,1 0 1,0-3-3,5-3 0,-1-3 1,7-4-4,0 0 1,4-4-3,6-2-2,1-4 2,6 2-4,4-2-3,3 1-6,-1 0-13,6 0-21,4 0-29,2 1-33,-4 2-37,0 2-58,5-1-80,5-1-63,-7 2-171,2 3-49,-3 0 77,1-1-242,2 2-225</inkml:trace>
  <inkml:trace contextRef="#ctx0" brushRef="#br0" timeOffset="203215.43">20612 10899 1883,'-2'-5'-33,"2"5"26,0 0 22,-2-5 17,2 5 18,0 0 15,0 0 12,-2-4 9,2 4 7,0 0 2,0 0 4,0 0 4,-2-5 4,2 5-2,0 0 10,0 0-2,0 0 2,0 0-3,0 0-4,0 0-2,0 0-6,0 0-2,0 0-4,0 0-7,0 0-2,11-3-1,-11 3 6,14 0 1,-3 3-6,4-3-6,1 0 0,6 0-3,1 0-21,7 0-4,2 0-3,2 0-6,-1 0-2,3 0 1,3 0-8,-5 0-5,2-3-1,-5 1-2,-1 2-1,-4-2-1,-3 1 1,-2 1-1,-2-3 3,-1 3 0,-3 0-3,-2-1-1,0 1 1,0-3-4,-2 3-3,-1 0-6,-2 0-2,-8 0 0,10 7-1,-8-4-1,-4 2-1,-2 5 4,-2 0-4,0 4-1,-2-2 0,-6 5 0,0 3 6,1-1-1,-1 2 1,-5 4-2,4-2 0,2-2 0,-2 0-4,0 0 2,3 0-1,-1-3 1,0 1 0,3-1-3,-1-3 0,2-3 2,1 1-2,2 0 0,-3-3 1,3-1 0,2 1-2,-2-3 0,1 3-2,1-3 2,-1-2 1,1 2 0,2-1-3,-2-1 2,2-1 0,0 2-1,-2-3 2,2 1-2,2-4 3,-2 6-2,2-6-2,-4 5 0,4-5 5,-3 7-4,3-7-1,-3 3 7,3-3-7,0 0 0,-4 7 1,4-7 1,0 0-4,-2 3 3,2-3 1,0 0-3,0 0 4,0 0-1,0 0 0,0 0 1,0 0 0,-4 4 3,4-4-1,0 0-2,0 0 4,0 0 2,0 0 1,0 0 1,0 0 0,0 0 3,0 0-3,0 0 2,0 0 0,0 0 1,0 0 1,0 0-1,0 0 1,0 0-1,0 0-1,0 0-1,0 0-1,0 0 0,0 0 0,0 0-4,0 0 3,0 0-1,0 0-1,0 0 0,0 0-1,-4-12-1,4 12 3,0 0-2,0 0 0,0 0 2,0 0 0,0 0 0,0 0 0,0 0 3,0 0-2,0 0-3,0 0 1,0 0 1,0 0-2,0 0 1,0 0 0,0 0-2,0 0 6,0 0-2,0 0 3,0 0-2,0 0 0,0 0-1,0 0-1,0 0-1,0 0 0,0 0 0,0 0-4,0 0 3,0 0-3,0 0-1,0 0 3,0 0-2,0 0-4,0 0 1,0 0 2,0 0-1,0 0 1,0 0-3,0 0 4,0 0-4,0 0 3,0 0-2,0 0 2,0 0-3,0 0-1,0 0 4,0 0-2,0 0 1,0 0-2,0 0-3,0 0 3,0 0 1,0 0-3,0 0 2,0 0-1,0 0 0,0 0 1,0 0 0,0 0-1,0 0 1,0 0 2,0 0-1,0 0 0,0 0-2,0 0-1,0 0 3,0 0-2,0 0 0,0 0 0,0 0-1,0 0 0,0 0 1,0 0-1,0 0 1,0 0 2,0 0-1,0 0-1,0 0 0,0 0-1,0 0-1,0 0 1,0 0 1,0 0 1,0 0-2,0 0 1,0 0 0,0 0 1,0 0 0,0 0 0,0 0 0,0 0-2,0 0 0,0 0 3,0 0-2,0 0 0,0 0 0,0 0 3,0 0-3,0 0-1,0 0 1,0 0-2,0 0 1,0 0 4,0 0-2,0 0-2,0 0 1,0 0 0,0 0 1,0 0 0,0 0 0,0 0 1,0 0-2,0 0-1,0 0 0,0 0 3,0 0-3,0 0 3,0 0 1,0 0-2,0 0-1,0 0 2,0 0-1,0 0 0,0 0 0,0 0 0,0 0 0,0 0-2,0 0 2,0 0 2,0 0-2,0 0-2,0 0 0,0 0 5,0 0-2,0 0-2,0 0 0,0 0-1,0 0 2,0 0 0,0 0 0,0 0 1,0 0 0,0 0-1,0 0 0,0 0-2,0 0 4,0 0-4,0 0 1,0 0 1,0 0 1,0 0-2,0 0 2,0 0 1,0 0-4,0 0 5,0 0-2,0 0-3,0 0 6,0 0-3,0 0-2,0 0 0,0 0 2,0 0-1,0 0 0,0 0 0,0 0 0,0 0 1,0 0 2,0 0 1,0 0-2,0 0 1,26 2-1,-18-6 0,4 4 0,6-2 0,-1-2 2,4 3-1,0-2 2,7 3 0,-1-5 1,5 1-2,0-2 2,-1 3 3,5-1-1,2 0-1,-1-2 0,-5 3-3,-6-1 6,0 0-4,-3 1 2,-5 3-1,-1-5 1,2 3-5,-5 1-10,-1 0-18,-3-2-19,1 3-22,-2-3-28,-1 3-27,-8 0-33,12-1-44,-7 1-44,-5 0-40,0 0-50,5-6-29,-5 6-90,-5-6-125,5 6 18,-7-5-299,7 5-340</inkml:trace>
  <inkml:trace contextRef="#ctx0" brushRef="#br0" timeOffset="203614.43">21379 10363 2530,'-6'2'35,"6"-2"17,-11 4 21,11-4 20,-6 2-2,6-2-6,0 0-6,0 0-6,0 0-6,30-8-5,-13 5-5,1 3-4,5 0-10,6 0-4,0 0-14,3 0-27,-2 0-41,-1 0-52,1 0-59,-2 3-68,-3-3-134,-2-3-163,-2 0 72,-1-1-104,-6-1-53</inkml:trace>
  <inkml:trace contextRef="#ctx0" brushRef="#br0" timeOffset="204101.96">22004 10024 1634,'4'-8'77,"-1"3"24,-1-1 6,2 0 6,-2 1 6,2-2-1,-1 2-11,6 1-9,1-2-10,0 2-5,4 3-10,3 1-2,1 1-8,0 1-6,2 2-6,-4 2-5,1 1-4,-2 0-4,0 4 0,-3-2-8,0 3-1,-4 2-4,-2 1 2,-2-2-2,-2 4-2,-2-4-5,-2 4 1,-2-1-1,-2-1-4,2 0 0,-2 0-3,-2-1 0,2-1 1,0-2-6,2 2 1,0-4-5,0 2 4,-1 0-1,2-1-3,2-1 2,1 1 0,0 0 2,1 1-2,2 0 1,2-2 1,1 6-4,0-5 3,4 4 1,0-3 4,0 0 8,2 3 6,1 1 12,2-1 5,0 1 10,0 2-1,2-2 5,-4 2 1,1 1 3,-3-1 12,-1 0 10,1-2 4,-6 0 1,2 1 6,-2-3 7,-3 0 1,-4-2-4,-5 3-9,-3-4-7,-9 1-9,-8-2-7,-3-3-40,-10-1-74,-4-1-74,-16 0-117,-4-2-148,-4-4-264,1 1 72,-21-7 84,2-5-310,-1-4-293</inkml:trace>
  <inkml:trace contextRef="#ctx0" brushRef="#br0" timeOffset="211986.07">1310 12852 1324,'0'0'250,"0"0"-81,0 0-45,0 0-20,0 0 4,10-10 5,-10 10-3,0 0-7,2-7-5,-2 7-8,0 0-3,0 0-8,0 0-7,0 0-7,0 0-9,7-1-9,-7 1-4,0 0 3,4 16-4,1-7-2,1 2 0,0 4-5,2 5-4,3 0-2,0 1 3,3 6-11,1 0 7,1 2-3,2-3-4,0 1-1,0-1-2,1 0-14,-1-2-29,2-2-32,-4-2-39,-2-3-36,1-2-38,0 0-31,-5-4-38,1-1-67,-1-4-161,-1-2-139,0-2-105</inkml:trace>
  <inkml:trace contextRef="#ctx0" brushRef="#br0" timeOffset="212289.66">1795 12816 1630,'-2'-16'29,"-1"5"23,0 1 16,2 2 10,1 2 9,-2 2 0,2-2-7,0 6-11,-4-3-8,4 3 0,-6 11 4,-1 1 1,0 5-4,-1 2 2,0 7-4,-4 7 2,0 2-3,-2 11-6,1-1-1,-3 2-4,2 2-3,-4 17-3,-2-14-6,6-6-2,-5 2-4,-1-2 0,4 0-3,-2-2 0,0-5-4,3 4-1,0-11-13,1 0-11,3-4-15,-1-4-22,2-4-20,2-1-20,2-4-17,-1-1-25,3-4-38,-3-1-30,5-4-34,-1-2-86,3-3-346,0 0-151</inkml:trace>
  <inkml:trace contextRef="#ctx0" brushRef="#br0" timeOffset="212630.51">2091 13029 1817,'-3'-15'9,"2"2"16,-1-2 20,-2 2 24,-1-1 11,3 3 19,-3 2 8,4-1-6,-1 3-9,-1-2-14,1 6-8,-2-2-8,4 5-4,0 0-4,-18 15-4,10-4-3,0 6-3,0 3-1,0 6 1,-3 2 2,2 5-2,0 1-3,3 0-5,0 1-2,0 0-5,0-2 1,2-5-5,2 3 2,0-4-6,2 0 0,2-3-5,2 0-21,2-4-18,0-3-30,5-4-37,4 0-46,2-4-44,-1-6-65,4 1-145,0-4-94,0-2-114,1-1-98</inkml:trace>
  <inkml:trace contextRef="#ctx0" brushRef="#br0" timeOffset="212986.12">2340 13040 1808,'-4'-11'66,"0"6"12,0-1 16,2 2 5,2 4-2,-2-7-13,2 3-7,0 4-10,10-7-5,-4 3-7,6 0-6,2 0-4,0 0-3,2 0-8,-2 4-2,1-1-2,0 2-9,-2-1 2,0 3-4,-2 1 2,-1-1 5,-1 3 3,-3 3 8,-4 4 0,0 2 4,-4-1 3,-2 5 2,-4 3-7,1 0 2,-3 2-7,-1-2 0,0 1-3,1-1 1,2-2-7,-4 0-3,4-1-1,3-1-4,2-3 5,1-2-8,2 1 2,2-4 1,1 1-4,4-4 0,6-1-3,4-1 5,0-1-7,2 0-19,2-2-31,1-4-49,0 0-55,2 0-60,-1-5-106,3-2-182,-1-3 8,-1-2-126,3-1-111</inkml:trace>
  <inkml:trace contextRef="#ctx0" brushRef="#br0" timeOffset="213272.47">2791 12832 1822,'-10'-10'44,"4"3"30,0-1 18,2 2 11,0 2 6,1 1-5,3 3-13,-4-5-12,4 5-8,0 0 5,0 0 2,17 11 1,-7-4 8,10 4-5,-2 3-2,8 4-4,2 0-3,-1 5-6,5 2-5,-2 3-6,-3-1 4,-4-1-5,-4 1 0,1 0 7,-6 1-1,-3-3-1,-7 1-2,-2-2 2,-4 1-10,-2-1-4,-7 1-5,1-4-4,-3 1-9,0 0-35,-1-6-37,-2 1-40,2 0-49,1-6-59,0-2-63,1 0-85,3-6-146,1-2-12,2-1-196,6 0-187</inkml:trace>
  <inkml:trace contextRef="#ctx0" brushRef="#br0" timeOffset="213526.59">3468 13084 2097,'-4'0'66,"4"0"4,-7 3 7,7-3 11,0 0-1,0 0-2,0 0-7,0 5-3,0-5-5,15 0 0,-3 3-4,4-3-7,0 0-4,4-3-8,1 6 1,-1-3-12,4 0-32,-3-3-43,0 3-57,0 0-57,3-1-84,-3 1-196,0 0-50,-2-2-108,-1 0-91</inkml:trace>
  <inkml:trace contextRef="#ctx0" brushRef="#br0" timeOffset="213926.07">4270 12973 1595,'-4'-5'35,"2"-2"13,-2 0 19,1 4 29,0-4 23,1 2 14,2 5 5,-7-6-11,5 2-12,2 4-9,-9-2-13,9 2-4,0 0-9,-21 6-9,13 0-6,2 1-13,-4 1-1,2 4-9,2-3-3,0 2-5,0 3-5,4-3 0,2 0-1,2 1-1,2 1-6,4 0 2,0 0-2,5-2 0,4 4 0,0-2-2,0-2-7,3 0 1,0 2-4,-1-2 1,0 0-5,1 0 4,-2-1-3,-3 1-3,-2-2 3,2 2 0,-5-2 0,-1 0 3,0 1-3,-7-1-1,0 1-15,-4 2-29,-3-5-46,-3 3-52,-3-1-64,0-3-65,-3-1-127,-2-3-89,0 0-173,1-2-152</inkml:trace>
  <inkml:trace contextRef="#ctx0" brushRef="#br0" timeOffset="214096.89">4205 13005 1747,'4'-13'37,"2"-3"12,1 6 12,1-2 16,-1 2 17,8-1 3,0-2-3,5 1-8,-1 2-12,5 1-7,-1 1-8,5 1-33,-3-1-42,3 4-66,-2 1-65,-4-1-98,1 1-156,3 3-170,-5 3-71</inkml:trace>
  <inkml:trace contextRef="#ctx0" brushRef="#br0" timeOffset="214386.06">5009 13053 1565,'-9'4'81,"9"-4"1,0 0 3,0 0 9,-5 1 15,5-1 8,0 0-3,-9 4-4,3 0-7,-5 3 2,-5 4-5,-4 6 9,-7 1-9,-7 10 8,-17 9 0,-5 4-5,0 2-4,-1 1-9,-1-1-14,5 2-12,0-3-3,7-1 0,-1 3-1,11-10-7,7-1-12,1-3-11,2 1-24,6-4-21,-2-3-42,3-3-31,5-2-31,-1-1-38,6-6-31,5-2-46,-2-5-75,6 0-155,2-3 10,-2-2-141,12 0-95</inkml:trace>
  <inkml:trace contextRef="#ctx0" brushRef="#br0" timeOffset="214653.83">4581 13622 1739,'2'-3'87,"-2"3"10,3-7 0,-3 7 11,0 0 15,-8-5 8,8 5-1,0 0-5,0 0-8,-17 5-8,11-1 1,-4 4-12,2 2 4,2-1-7,-3 3-4,3 0-7,0 0-11,1 1-5,1 3 0,1-3-8,3 1-3,0-2-7,3 5-1,1-2-7,5-1-5,-1 1-1,7-1-7,-4-2-16,8 0-24,-3-2-38,2-2-27,-1-1-46,1-4-50,4 3-61,-3-4-55,0-2-75,-2-2-129,0 0 22,-2 0-125,-3-3-95</inkml:trace>
  <inkml:trace contextRef="#ctx0" brushRef="#br0" timeOffset="-214649.35">4765 13764 1698,'-8'-2'56,"2"-1"15,2 2 4,4 1 0,-10-2 8,10 2 21,-12 3 10,6 2 0,0 2 0,0 4-4,-1 5-2,3 3-2,-4 0-14,1 3-8,0 5-4,1-3-10,0 8-3,0-2-9,2 0-6,0 2-33,-1-4-38,0-1-40,3-1-54,-2-1-61,4-6-66,-2 0-132,0-4-93,4-2-184,-2-4-146</inkml:trace>
  <inkml:trace contextRef="#ctx0" brushRef="#br0" timeOffset="-214082.44">5327 12912 1711,'-2'-7'0,"2"0"32,-2 2 21,2-1 17,-2 0 19,2 1 15,-2 1 6,2 4 0,0-8-9,0 8-4,-2-5-10,2 5-7,0-7-4,0 7-11,6-2 1,-6 2 5,12-3 2,-4 3-1,8 0-1,-2 0-6,4 3 0,3-3-11,-2 0-3,2 0 0,-1 2-5,-1 1-7,1-1-7,-2 2-3,-6-3-4,-1 1-3,1 2 3,-1 0 0,-5 2-10,1 1 5,-5 2-2,0 2 4,-6 0-2,-2 4-5,3 2 2,-7 3-2,-1 0-5,-2 1 3,-1 6-5,-2-1 2,0 1-3,1 0 4,-2-3-7,4 0-1,1-4-1,0 1 5,2 0-7,0-4 0,1-2 5,1-2-3,3 1 3,1-2 0,0-3 4,4 1 5,2-2 11,0-1 0,2 1-4,3-4 0,4 1-6,-1-1 3,2-2 1,4 2-10,-2-3 5,5 1-19,-2 0-21,4-2-30,-4 0-51,2-2-67,2 0-66,-1-2-93,6-1-180,-6 1 8,4-1 59,1-5-128,-1 0-74</inkml:trace>
  <inkml:trace contextRef="#ctx0" brushRef="#br0" timeOffset="-213840.36">5697 12706 1628,'-12'-4'71,"1"0"21,5 1 0,2-1 4,-2 4 1,6 0-5,0 0-10,0 0-10,-2-6-5,2 6-5,12-5-6,-1 5-5,3-2-11,4 0 0,0 2-29,2-3-42,-2 1-54,4 4-66,-3-4-88,1 2-202,0-3-138,-1 1-80</inkml:trace>
  <inkml:trace contextRef="#ctx0" brushRef="#br0" timeOffset="-213594.58">6070 12421 1711,'-4'-7'88,"2"4"15,-2-3 3,2 2 2,2 4-5,-4-5-13,4 5-12,0 0 3,0 0 5,0 0 0,-5 20-3,5-7-7,2 1-9,1 5-7,1 6-5,0 2-3,0 1-4,0 1-4,0 1-4,3 5-8,-4-3-30,2-2-37,-1 1-53,1-1-68,-3-2-62,1 0-158,-1-1-103,0-3-149,0 1-127</inkml:trace>
  <inkml:trace contextRef="#ctx0" brushRef="#br0" timeOffset="-213271.74">6506 12859 1833,'-5'-2'65,"-1"0"15,6 2 8,-8-5 13,8 5 5,0 0-4,-6-3-11,6 3-12,0 0-6,0 0 3,0 0 2,4 15 1,0-7-1,2 0-1,4 3-8,0 0-7,3 2-2,2 3-4,-1-1-7,3 2-3,3-2 2,-2 3-17,2-3-32,-4 0-43,-1-1-59,3-1-71,-3-2-69,-2-3-155,1-1-95,-4 0-178,-1-4-165</inkml:trace>
  <inkml:trace contextRef="#ctx0" brushRef="#br0" timeOffset="-213004.91">6867 12804 2030,'-2'-10'82,"0"3"8,-1 0 4,3 3-6,0 4-6,0 0 17,0 0 10,-10 13-2,5-2-1,-1 5 2,2 2 0,-5 7 3,3-1-6,-2 9-9,-1 2-5,0-2-13,-1 4-7,2 0 0,-3 2-11,0-3-1,1 2-6,-1-1-5,-1 0-3,-3-2-11,8-3-38,-3-1-47,-1-2-45,-1-7-49,7 0-57,1-5-50,0 0-41,6-6-149,-2-2-52,2-2 32,4-3-77,0-2-42</inkml:trace>
  <inkml:trace contextRef="#ctx0" brushRef="#br0" timeOffset="-212722.39">7152 12800 1575,'0'-18'81,"0"3"29,-2 6 31,2-1 18,-2 3 9,2 0-1,-2 4-23,2 3-6,0 0-16,0 0 5,-13 12-3,7-1-8,-3 2 1,1 7-1,-1 2-3,1 3-4,0 5-11,-2 0-6,0 5-9,2-1-10,2 0-6,0 0-2,3-1-10,-1-5-2,2 3-4,0-2-5,2-2-22,0-3-27,2-1-40,0-2-39,5-2-47,1-3-62,2 0-71,4-5-80,-3-4-182,4-4 11,0 2 60,0-8-146,2 1-100</inkml:trace>
  <inkml:trace contextRef="#ctx0" brushRef="#br0" timeOffset="-212374.39">7319 12944 1715,'-6'-10'68,"0"1"25,2 4 15,0-2 7,2 4-1,2 3-7,0-7-14,0 7-6,8-9-11,0 8-8,3-1-6,4 2-7,0 0-6,0 0-5,5 0-3,-3 2-6,1-1-5,-2 1 0,-1 2-7,-5 1 0,0 0 2,-2 3 2,-6 1 5,-2 1-3,-2 1 10,-4 2 2,-3 5-4,-2-1 3,1 1-1,-3 2-1,0 1-4,1-1-5,-1 2 1,3-3-9,-4-1 1,4 3-2,2-5 1,2 1-4,1-4 0,1 1 3,4-3-7,0 0-1,6-1 3,3-3-3,3 0 4,4-2-6,0 0-12,3-5-36,3 3-48,-2-6-49,8 0-71,-5-4-87,1-3-156,1-4-42,-2-1-187,3-4-172</inkml:trace>
  <inkml:trace contextRef="#ctx0" brushRef="#br0" timeOffset="-212078.56">7798 12719 2005,'-7'-5'80,"4"0"12,1 0 4,2 5 5,-5-6-2,5 6-6,0 0 0,0 0 9,0 0 3,22 4-2,-8 2 3,4 1-4,0 4-1,6 4-5,-1-1-1,3 6-9,-4-3-8,1 4-6,-2 0-6,-2 2-6,-1-1 6,-6 2-2,-2-2-1,-4 4 5,-4-2-3,-2-2-7,-7 3-4,2-1-6,-7 0-6,-4 3-3,-1-1-6,-5-2-38,4-2-40,-6 2-39,1-9-48,-3 3-58,6-5-66,-2-3-84,3-1-154,0-4-34,4-2 42,5-1-151,-1-2-133</inkml:trace>
  <inkml:trace contextRef="#ctx0" brushRef="#br0" timeOffset="-211770.88">8623 12859 1944,'-10'-7'103,"6"2"28,-1 0 23,2 0 16,3 5 0,-7-3-6,7 3-22,-4-4-14,4 4-16,0 0-13,0 0-7,0 0 2,-4 17-3,4-7-4,0 3-5,4 4-5,-1 4-8,-2 0-6,2 5-2,1-1-7,-2 4-6,2-2-2,-2-1-20,2 3-51,-1-2-50,-3-5-74,2 2-90,-2-6-82,-2 1-196,2-1-16,-3-3 63,3-4-169,0-2-136</inkml:trace>
  <inkml:trace contextRef="#ctx0" brushRef="#br0" timeOffset="-211605.09">8429 13101 1957,'-12'-17'105,"1"5"16,5 2 11,2 3 8,-1-1-14,3 2-11,4 1-18,5-2-8,6 4-9,3-2-25,6 2-36,7-1-44,3-1-65,8 1-74,0-1-76,1 1-157,-1 0-62,0-2-106,-1 3-67</inkml:trace>
  <inkml:trace contextRef="#ctx0" brushRef="#br0" timeOffset="-211158.52">9094 12861 1538,'2'-9'49,"-2"4"15,2 0 28,-2-3 19,0 8 6,3-10-4,1 4-15,3 1-8,-1 1-9,4-1-11,3 1-4,4 1-3,0 2-8,0-1-2,2 4-4,0-1-7,-3 3-4,0-1 3,-2 6-7,-4-1-1,1 1 0,-6 0-3,-3 2-1,-4 1-3,-4 4 0,-4-3-5,-2 4 1,-2-2-6,-1 2-1,-4-2-1,6 1-2,1-3 0,1-1-6,0-1 1,3-2 2,-1 1-6,1 0 3,4-3-3,2 3 1,0-3 2,2 1-2,4-1 1,0 0 0,4 0-1,1 1 1,1-1 5,3 1 0,0 1-1,-1 0 2,1-1 5,-2 1 3,1-1-4,0 2 10,0 1 5,-2 1-4,-2-3 12,1 2 3,-3 2 19,0 0 2,0 0 5,-4-2-1,-2 2-1,-2-2-5,-6 2-3,-1-2-8,-2 2-1,-9 1-2,-1-3-17,1 0-35,-6 1-42,0 0-46,-1-4-55,1-1-74,1-1-79,2-2-175,4-4-43,-1 0 59,8-3-151,4 0-111</inkml:trace>
  <inkml:trace contextRef="#ctx0" brushRef="#br0" timeOffset="-210901.24">9734 13193 1802,'0'0'81,"0"0"7,0 0 2,0 0 15,0 0 9,0 0 14,0 0 1,-22 12-1,12-4 1,-2 5-1,-1 4-1,-4 3 4,-5 2-5,-1 5-10,-5 4-6,-2 2-13,-1 2-5,-9 11-8,-2 0-15,-1-1-4,-1 1-10,1-2-6,8-7-6,2-2-43,2-2-44,1 0-45,3-4-57,3-4-60,6-1-59,-2-7-98,8-1-137,3-5-1,5-5-170,2 2-166</inkml:trace>
  <inkml:trace contextRef="#ctx0" brushRef="#br0" timeOffset="-210468.94">9530 13704 1853,'7'-3'94,"-6"1"8,-1 2-8,3-4 5,-3 4 19,0 0 25,0 0 2,-17 11 3,11-3-5,-2 1-5,-3 1-12,2 2-3,1-1-7,0 4-12,1 0-1,-1 0-8,6 3-11,-3-1-8,3 1-4,0-1-1,4-1-13,5-1-3,-1 0-3,2 1-5,5-3-6,4-1-4,0 0-34,2-3-33,1-1-40,0-3-30,1-1-30,-2-4-26,1-2-29,-1 0-16,-1-3-22,2-2 12,-4-1 14,0-1 21,-4-2 16,-1 0 34,-3-1 39,1 0 26,-3 1 32,-1 2 27,-3-1 27,0 1 27,0 2 21,-4 0 8,2-1 10,0 6-7,0 2-2,0 0 4,-9-5 0,9 5 5,0 0 1,-11 14-3,7-6-7,0 4-1,-2 3-11,1 1-8,1 1-2,-2 0-7,2 2-3,0 1-3,2-2-8,-3 2-40,2-3-37,1 2-58,0-4-64,2 0-76,-2-3-111,2-1-161,0-2 30,0-1-137,2-2-114</inkml:trace>
  <inkml:trace contextRef="#ctx0" brushRef="#br0" timeOffset="-209963.38">10288 13041 1686,'2'-12'49,"1"-1"26,-3 4 16,3 2 14,-1-1 4,1 0-5,2 0-7,3 3-6,7-3-6,0 0-6,6 4-5,5-3-5,-1 2-8,3-1 3,-1 2-15,0 2-2,1-2-5,-7 3-5,1 1-5,-4-2-6,0 2 1,-4 2-4,-1-1-2,-1 3-3,-1 0 3,-4 4 0,-3 1 5,-2 2 3,-2 3 2,-4 3 4,-5 7 2,-2 0 2,-3 4-2,-5 1 0,-1 1 1,-2 3-5,0-1-2,1-3-5,2-3 1,0 0-5,2 0 3,-3-4-6,8-2-1,-3-4 3,5 1-3,1-2 3,1-4-1,0 0 4,1-2 6,2 1 6,-1-3 2,6 1 16,0-1 19,6 0 2,4-3-4,4 1-8,3-1-4,2 0-4,4-4-6,1 0-4,1 2-7,1-4-11,3 2-45,0-2-48,-1-2-59,0-2-81,-1-3-101,3-4-176,-4-1-97,-1-3 56,-1 0-232,0-3-245</inkml:trace>
  <inkml:trace contextRef="#ctx0" brushRef="#br0" timeOffset="-209725.89">10687 12613 2157,'-7'-4'26,"1"0"25,2 2 17,4 2-1,-2-7-6,2 7-9,6-10-7,0 6-2,6 1-9,0-1-21,0 0-43,4 0-49,3 2-64,-5 1-85,6-3-191,-4-1-166,-1 4-84</inkml:trace>
  <inkml:trace contextRef="#ctx0" brushRef="#br0" timeOffset="-209138.28">11124 12394 1576,'0'-8'49,"0"8"30,0-8 22,0 8 11,0-7 3,0 7 0,-1-5-8,1 5-8,-2-5-14,2 5-9,0 0-6,0 0-9,-2-6-6,2 6-4,0 0-7,-11-4-2,11 4-3,-12-1-5,6-1-3,-1 0-4,7 2-1,-13-4-6,7 1-8,0-3-4,0 2-3,-1-3-4,4 0-3,-1 2-3,4-3-4,-2 2 2,2-1-2,4 1-1,-2-1 2,3 1-1,2 2 1,-1-2 0,2 3-1,0 1 2,3-1-1,0 6-2,-1-1 3,5 3 4,-2 0 1,0 7 8,-3 2 0,2 1 1,1 4 6,-4 4 0,-1 0 3,-1 1-2,-3 3 1,-2 2 5,0-1-8,-4 1 2,0-3 1,-2 2-3,-3-4 0,-1-2 1,-1 0-3,1-3 1,-4 1-1,5-8 0,-3 0 2,-1-3 4,2 1 4,1-7 0,2 1 3,-4-1-1,5-3 0,5 0 1,-8-7 5,2 2 0,5-1-3,1 0 3,0 6-3,0-11-2,1 5-1,5 3-6,-2-1 4,2 1 4,-6 3 1,19 3-2,-7-1 6,6 3 2,-4 1-11,4 3-8,-5-1 11,9 3-7,-3 3 2,0-1-12,3 1-33,-3 0-51,-2 1-54,2-2-72,-3 2-90,2-2-180,-2 2-31,2 1 62,-3 1-98,3 0-45</inkml:trace>
  <inkml:trace contextRef="#ctx0" brushRef="#br0" timeOffset="-208870.07">11678 13222 1728,'-4'-5'153,"0"1"9,0-1 3,4 5 12,-7-3-4,7 3-13,0 0-20,0 0-13,0 0-7,0 0-13,-4 16-6,8-7-11,3 0-7,-1 6-3,0-1-6,2 1-9,1 0-4,1 3-4,1-1-6,-1 0-7,5 0-31,-3-2-35,-2-1-52,0-1-60,-1-1-72,1-3-60,-3-2-114,0-1-138,3 1 24,-2-4-131,2-1-123</inkml:trace>
  <inkml:trace contextRef="#ctx0" brushRef="#br0" timeOffset="-208631.38">12047 13268 1820,'3'-10'87,"0"3"25,-3 1 8,2 0 2,0 1-3,-2 5-6,0 0 6,0 0 6,0 0 5,-20 9-1,11 2 4,-5 3-4,0 3-1,-1 2-5,-4 3 2,-2 4-9,1 1-11,0 1-11,-2 0-8,-1 5-6,5-5-15,-7 7-11,2-2-1,4-5-28,3-1-35,-2 0-41,6-6-47,-1-4-51,2 1-48,2-2-53,6-7-56,1-1-127,2 0-102,2-5 63,4 1-144,-6-4-115</inkml:trace>
  <inkml:trace contextRef="#ctx0" brushRef="#br0" timeOffset="-208353.03">12341 13138 1897,'2'-5'109,"2"-1"9,-3 2 7,-1 0-1,0 4-1,0 0 8,0 0 0,0 0 11,0 0-5,-15 21 2,5-7-7,2 5-6,-2 1-5,-3 2-10,3 0-9,-1 2-11,-2 4-7,1 0-6,4-2-10,-2-4-6,2 2-3,2 2-6,0-4-4,-1 3-7,4-6-2,2 0-25,1-1-30,4-2-32,1 1-40,1-7-49,0-3-62,4 2-72,0-7-83,0-1-145,2-1-24,1-1 58,0-5-155,2-1-117</inkml:trace>
  <inkml:trace contextRef="#ctx0" brushRef="#br0" timeOffset="-208022.71">12468 13180 1915,'0'-5'119,"-2"1"9,2 4 4,2-7-4,-1 2-14,6 1-10,0 1-10,1 1-10,2 2-10,4-3-6,-2 6-5,3-1-8,0 1-7,0 1-5,-3 1-9,-1-2 2,0 5-7,-3-1 0,-4 4 1,0-3 6,-2 4 2,-4 1 3,-2 2-4,-2 0 1,-2 0-2,-1 1-3,-4 1-1,1 0 1,-1-1-7,0 1-1,4-4-4,-1-1-3,2 1 0,1-1-3,1-3 1,1 0-4,3-1 4,4-1 2,0-1-5,6 1 1,-2-2-15,4-1-26,-2-2-34,3-1-44,0-2-55,6-1-72,-3-4-78,2-4-161,1 0-21,4-5 53,-3-2-94,4-2-35</inkml:trace>
  <inkml:trace contextRef="#ctx0" brushRef="#br0" timeOffset="-207749.4">12756 13036 1577,'-5'-5'90,"3"3"18,-2-3 6,4 5 8,-5-6 1,5 6 3,0 0 11,0 0 1,0 0 0,24 6-2,-9-1-4,0 6 7,5 2-5,0 0-6,4 5-7,1 1-12,-1 1 0,-2 4-13,2-2-7,-7 2-8,-1 0-5,-2-4-4,-6 1 1,-6 1-5,-2-2-1,-6 4-6,0-4-6,-8 1-5,-4 1-6,-1 0-48,-5-1-34,4-1-33,-2-4-49,1-3-51,-3 1-64,6-2-69,-2-1-131,2-5-131,4-1 67,4-1-205,-1-1-198</inkml:trace>
  <inkml:trace contextRef="#ctx0" brushRef="#br0" timeOffset="-207494.39">13507 13376 1873,'0'0'61,"-4"-4"23,4 4 16,0 0 12,-2-5 11,2 5 7,0 0 4,0 0-5,0 0 1,11-4-1,-2 4-14,1 0-9,3 0-9,1 0-7,2 2-9,-2-2-8,2 0-1,3 0-27,-1 0-39,-3 0-50,-2-2-65,-1 2-82,6-2-79,-6-1-191,1 0-48,-3-2 63,-1 1-119,-1-3-66</inkml:trace>
  <inkml:trace contextRef="#ctx0" brushRef="#br0" timeOffset="-207237.29">14045 13041 1806,'0'-5'138,"0"-2"13,0 7-2,-2-7 11,2 7 0,0-6-11,0 6-13,0 0-1,0 0 16,0 0 0,11 22-16,-6-7-8,1 0-9,-2 4-9,0 4-8,0 0-13,0-1-8,0 3-3,-1 0-8,1 0-15,-4-4-18,3-1-55,-3 2-34,-3-1-53,3-4-79,0 0-73,-4 0-101,4-3-223,0-1 64,2-1 65,3-3-141,1 4-95</inkml:trace>
  <inkml:trace contextRef="#ctx0" brushRef="#br0" timeOffset="-206958.96">14600 13324 1663,'3'-10'80,"-1"5"40,-2-2 21,2 2 9,-1 1 0,-1-2-3,0 6-8,3-5-16,-3 5-8,0 0 13,0 0 4,-17 16 4,5-5 1,-3 4-1,2 2-6,-9 5-3,-1 2-2,-7 5-6,2 5-9,-5-3-17,-9 15-5,-2 0-11,1 0-2,0 2-5,2-3-8,2 1-3,3-13-19,9 1-42,-3-5-38,9-3-29,0-4-39,4-2-37,2-1-40,4-10-44,1 6-43,4-8-55,2 0-113,0-2-83,4-2 28,0-3-130,14 5-123</inkml:trace>
  <inkml:trace contextRef="#ctx0" brushRef="#br0" timeOffset="-206522.64">14687 13914 1836,'11'-8'86,"-3"2"30,-1 1 24,-3-1 14,-2-1 12,-2 1 8,0 1-5,-4-3-4,-3 1-14,-1 2-6,-5 1-11,-3 0-11,-2 0-13,0 4-11,-4 0-12,3 0-9,0 7-8,-2-2-1,-1 5-9,4 0-4,1 1-7,2 4-6,2 0-1,1 2-4,3-2-2,2 2-6,3 1-1,2 1-3,2-1-3,0 4-1,2 4-1,2-5-5,1 2 2,-3 2-4,5-2 3,-5-2-2,0-1-4,-2 0-11,-2-1-3,0-2-5,0 0 3,-5-3-1,-2 1-5,1-2-3,-5-4-6,3 0-4,-3-2 5,-2-4-2,3 2 3,-2-5 6,2 0-2,2-5 3,-1 2-5,0-5 6,3-3-4,1 0 5,3-3-5,1-2 11,8-4-4,-1-1-6,7-3 5,2 4-5,2-6 3,5 2-20,4 2-17,2 0-30,1-2-37,1 3-55,-1-2-72,7-2-65,-2 0-179,-2 4-63,-4-1 78,3 1-159,-2 0-126</inkml:trace>
  <inkml:trace contextRef="#ctx0" brushRef="#br0" timeOffset="-206027.13">15235 13355 1728,'-2'-7'58,"-2"2"29,2-4 25,0 4 17,0 0 15,2 5 7,-3-10 12,3 5-1,0 5-12,5-9-17,-1 4-14,4 1-5,2-2-12,0 3-4,5-3-12,2 1-12,2 0-7,1 2-7,4-2-4,2 1-2,1 1-6,-1-1-10,-3 2 5,-2-2-7,-2 2-5,-3 0 1,2-1-3,-6 1 5,2 0-11,-4 2-4,1-2-7,-3 2-7,-2 4 5,-4 0-1,0 1 0,-4 3-3,-2 1-1,-2 4 4,-4 3-5,3 3 1,-6 1-4,0 0 6,-1 3 0,-3 2-4,1-1 2,0 1-1,4-4 4,-4 3 2,4-7-10,2 3-2,-2-1 0,4-5 5,0-1-2,1 0 2,1-1-2,2-3 8,0-2 8,6 3 14,0-3 1,2 0-3,5-2-2,-1 1 2,6-2-3,0 0-1,4-1-3,0-3-21,1 2-48,1-2-47,2-3-57,-1-1-93,2-3-94,3-3-214,-5-2-8,3 0 74,-2-6-221,4-1-201</inkml:trace>
  <inkml:trace contextRef="#ctx0" brushRef="#br0" timeOffset="-205778.58">15875 13038 1903,'-10'-4'24,"3"1"20,1 1 15,-1 2 8,7 0 8,0 0 0,-6-5-8,6 5-6,0 0-5,17-3-5,-6 3-6,0 0-4,3 0-11,-1 0-41,2 0-44,1 1-59,4-1-58,-5-1-113,1-4-382,0 3-163</inkml:trace>
  <inkml:trace contextRef="#ctx0" brushRef="#br0" timeOffset="-205340.5">16189 12746 1860,'-2'-7'19,"2"2"15,0 5 6,2-10 1,2 3 0,2 4 0,2-2-3,4 4-2,-2-1 1,0 2-1,5 0 1,-2 2 7,0-1-6,-1 4-2,0-2-2,-2 1-4,-2 1 5,-2 2 3,1 3-1,-3-3-3,-4 2 1,-2-1-4,0 1 1,-7 4-7,3-2-2,-2-2 0,-4 3-2,4-3-6,0-2-1,0 3-1,1 0-2,1-3-7,-1 3-2,3-3 0,2 1 0,0-1-2,0 2 2,4-1 0,2 2-2,0 0 1,5-1 0,0 0-2,1 3 2,0 0 5,4-1 5,-4 0 7,2 1 10,1 0 7,-2-2 7,0 5 5,-2-6 0,1 2 0,1 0 3,-3 1 3,0-2 7,-5-1 5,2 1 3,-5-1-5,-2-2-2,-2 4-1,-6-2-11,-3-1-44,-6-3-65,-6 3-87,-1-7-121,-4 3-223,-1-2-31,1-2 62,-2 0-123,0-2-82</inkml:trace>
  <inkml:trace contextRef="#ctx0" brushRef="#br0" timeOffset="-204608.45">16813 13210 1677,'-2'-5'55,"0"1"24,-1-1 15,3 5 13,-3-8 16,1 4-2,2 4 0,-2-5-8,2 5-12,-3-4-13,3 4-11,0 0-12,0 0-3,0 0 1,0 0 3,10 18 2,-1-10-2,0 6-3,0-1-8,-1 0-2,1 2-9,3 3 0,-2-3-3,2 2-3,-2-2-6,0 1-7,-1-1-23,0-2-41,-1 2-42,0-1-63,1-1-57,-3-2-62,0-3-126,1-1-102,2 0-167,-3-2-155</inkml:trace>
  <inkml:trace contextRef="#ctx0" brushRef="#br0" timeOffset="-204340.91">17181 13184 1911,'0'-8'60,"0"3"18,0-1 3,0 0-2,0 6-6,-2-5 1,2 5 17,0 0 9,-14 17-1,6-6 3,-3 7 1,-2 3 10,-3 3-4,1 5 3,-3-1-16,0 3 0,-4 5-12,-3 2-4,1-2-4,2 4-11,-4 0-11,1-2-4,-3 2 6,2-1-7,-1-2-12,1 2-24,2-5-31,4-5-30,-1-3-37,4-3-36,4-4-34,3-3-31,4-3-39,2-6-70,6-1-121,-2-4-76,0-2-154,0 0-144</inkml:trace>
  <inkml:trace contextRef="#ctx0" brushRef="#br0" timeOffset="-204056.73">17428 13208 1895,'4'-11'47,"0"4"24,-4-1 16,2 2 9,0 3 2,-2 3-6,0-6-6,0 6 8,0 0 7,-12 15 2,2-4-4,3 4-3,-6 5 4,0-1 7,1 5-6,-6 2-13,4 1-3,1 1-9,-2 0-5,7-3-5,-3 3-8,5-2-4,0-2-8,2 1-2,4-2-1,0-3-16,2 2-23,2-3-29,2-2-29,0-2-48,5-3-67,6-1-68,-4-5-94,3-1-171,6-3-8,-1 0 61,0-4-81,6-3-32</inkml:trace>
  <inkml:trace contextRef="#ctx0" brushRef="#br0" timeOffset="-203716.66">17733 13352 1542,'-5'-8'93,"1"3"13,2-1 10,2 2 3,0 4 3,0 0-14,2-10-7,4 8-9,1-1-11,1 3-6,2-2-9,4 4-4,-2-2-7,1 2-4,3 1-5,-2 4-3,-2-4-5,1 2-6,-4 4 1,-1-2 5,-4 2 0,0-1 4,-4 4 2,-2-2 2,-2 5-6,-2-1-7,-2 1 3,-4-1 0,2 3-11,0 0 2,-2-2-8,4-3 3,0 2-5,-1-2-1,3 0 0,2-3 1,2 2-3,2-2 0,4-1 2,2-3-6,3 3 1,4-3-1,1-1-15,3 0-16,1-1-27,0-6-37,0 1-48,0 0-47,4-6-62,1-1-132,-6 0-93,10-4 8,-8-2-70,1-2-32</inkml:trace>
  <inkml:trace contextRef="#ctx0" brushRef="#br0" timeOffset="-203437.29">18129 13221 1434,'-4'-6'83,"4"-1"19,-4 0 15,3 3 8,-1 0 6,2 4-3,2-11-4,-2 11-5,5-3-4,-5 3-4,0 0-4,24 7 4,-6 0 9,-2 3 5,4 4-10,1 1-9,3 4-3,-1 1-5,2 0-6,-4 1-8,-1 1-3,-5-1-3,-2 0-5,-2 1 6,-2 1 1,-3-2-6,-2-2-2,-7-1-2,0 1-15,-4 1-4,-5-1-5,-1-2-8,-2 0-39,0 2-46,0-4-42,-1-1-56,-1-4-67,2-1-72,5 0-43,2-3-113,3 1-112,5 0 67,11-4-150,3 2-131</inkml:trace>
  <inkml:trace contextRef="#ctx0" brushRef="#br0" timeOffset="-203192.54">19966 13324 1996,'7'-10'166,"-1"5"39,-1-2 32,-1 2 9,0-1-8,2 0-26,3 1-24,4-1-20,1 3-19,7-4-15,7 6-13,4-1-9,6-1-10,7 6-16,-4-3-8,5 2-15,-2-1-35,-4 1-36,0 0-49,-6 1-47,-4 0-49,-2-1-62,-9 2-64,1-2-46,-4 1-156,-6-1-59,-6 4 50,-2-2-149,-2-4-135</inkml:trace>
  <inkml:trace contextRef="#ctx0" brushRef="#br0" timeOffset="-202987.5">20089 13575 1944,'-10'8'92,"2"-5"17,4 1 21,-1-2 19,5-2 46,0 0 15,17 5 1,3-2-14,10-2-11,10 1-14,7 0-17,4-2-10,-2 0-14,-1 2-15,2-2-8,-6 0-13,1 0-34,-10-2-48,1 2-64,-6-2-66,-3 0-86,1 1-95,-6-3-156,-6 0-129,-1 0 60,-4 2-222,-1-1-236</inkml:trace>
  <inkml:trace contextRef="#ctx0" brushRef="#br0" timeOffset="-201227.52">10468 16196 2014,'14'-5'-16,"-10"5"10,1-4 17,2-1 13,2 2 14,-4-2 13,4-3 13,0 0 6,2-2-2,-1 1-2,-1-1 5,2 2 2,-3-5 5,2 0 2,-1 2 3,-2 0 4,-3-4 11,-1 2 2,0 0-4,-1 2-20,-4 2-6,-1-5-5,-4 0-13,-5 7 11,-4-1-16,-1 5-3,-4 0-10,-2 3-3,-3 0-1,0 6-3,-1-4-3,-1 6-3,6 0-5,-2 3-1,3-1 0,2 1-4,2 2-1,7 0-1,2 5 3,6-1 1,2-2 2,4 3-5,7 5 3,4-1 0,7 4 4,1-2 1,3 0 0,1-1-4,-2 2-1,-3 2-3,3-7 3,-4 3-1,-2 2 1,-6-4 2,-1-3 0,-8-1-3,-4 0 7,-2 0 0,-6-3 3,0-3-2,-8-2-3,-4 3 8,5-7-4,-7-1 0,2 0-1,-3-6 6,3 0 5,-4-4 1,4-2-1,1-4-1,-1-3-2,6-5-6,0 1-3,8-5-1,4 4-5,6-1-3,6-4-2,4-1-1,7 2-4,13-4 2,2 8-1,2-6-1,3 6-13,-1 1-22,1 3-31,-2 3-31,-5 3-41,2 1-49,-6 1-50,-1 5-54,-1-4-99,0 2-150,-1 2 30,-7 1-194,1 2-193</inkml:trace>
  <inkml:trace contextRef="#ctx0" brushRef="#br0" timeOffset="-200793.48">11252 16000 1883,'0'-8'5,"-2"3"26,0-1 19,2 6 20,-2-10 26,2 5 14,0 5 8,-6-9 7,6 4 4,-2 2 2,2 3 8,-3-7-1,3 7-8,-4-5-6,4 5-15,-8 0-4,8 0-9,-15 7-2,6-1-2,-3 1-5,1 5-4,-2-2 3,-1 6 0,-1 1-2,2 3-6,-2 1-3,-1 6-1,2 1-3,2 0-2,0 2-10,0 2-3,2 2-4,4 0-6,-1 0-5,5-5-2,0 3-4,2-3-3,2-3-3,0 3-17,0-2-22,5-5-32,-1 0-31,2-3-30,4 0-32,0-9-35,0 1-43,6-3-53,2-1-34,-3-4-82,6-1-122,2-4-15,2-3-247,2 0-256</inkml:trace>
  <inkml:trace contextRef="#ctx0" brushRef="#br0" timeOffset="-199559.78">10926 16063 1957,'0'0'-53,"-4"-5"28,4 5 25,0 0 26,-4-2 16,4 2 8,0 0 18,0 0 4,-5-3 3,5 3-2,0 0-2,0 0 2,0-8 2,0 8 0,0 0 0,0 0-2,0 0-2,0 0 3,0 0-1,0 0-2,0 0-2,0 0-3,0 0-2,0 0-10,0 0-3,0 0-3,0 0-1,0 0 16,0 0-2,0 0-1,0 0 5,9 16-3,-5-11-2,1 5 13,1-2 9,2 3 2,2 2-1,4 2-1,0 5 2,1-1-4,6 3 1,2 5-4,5 4-5,2-1-4,1-2-3,1 3-8,2-1-4,3-1-4,-3 0-5,-1-3-6,-1 1-4,-4-5-1,-1-5-3,-4 1-2,-4-2-5,1-3 1,-8-2-6,2-1-10,-2-1-15,0-2-17,-3 1-22,-1-1-21,0-5-38,-1 3-38,0-3-22,-7-2-28,0 0-35,0 0-36,0 0-32,8-9-41,-10 2-101,0-1-68,0 1 28,-4 2-155,5-7-129</inkml:trace>
  <inkml:trace contextRef="#ctx0" brushRef="#br0" timeOffset="-199050.04">11395 16019 1772,'-1'-4'10,"1"1"14,0 3 11,-4-9 18,4 9 14,-2-5 10,2 5 9,-3-6 3,3 6-1,0 0 0,-4-5 1,4 5 1,-4-3-1,4 3 1,0 0-6,0 0-1,-4-5-6,4 5-4,0 0-6,0 0 1,0 0-1,-22 8 10,14-3-5,-2 6 7,-3-2 3,-4 8 13,0-1 1,-4 7-2,-2 2 1,-5 5-5,1 3-8,-3 2-1,0-1-7,3 2-8,-3 1-7,5 0-4,-3-2-5,3 0-1,0-2-9,5-5-3,1 0-5,2-2-3,4-9-5,1 2-11,2-4-12,0-2-15,2 1-18,0-2-23,1-3-10,4-1-15,-5 1-23,5-7-35,1 0-30,2-2-35,0 0-25,0 0-31,0 0-54,0-10-124,2-1-56,0 2 39,4-6-123,-1 3-78</inkml:trace>
  <inkml:trace contextRef="#ctx0" brushRef="#br0" timeOffset="-198589.64">11049 16032 1525,'-7'0'-12,"7"0"22,-4-5 21,4 5 13,0 0 11,0 0 7,0 0 3,-5-2-2,5 2-8,0 0-8,0 0 2,0 0 19,0 0 10,0 0 3,0 13 0,5-6 5,-1 1 9,6 2 3,-2 3 1,5 4 0,4-2-10,3 6 1,4 0-3,6 6-2,3 0-4,-1-3-9,-1 2-5,4 0-5,-3 1-3,-4-7-8,-2 1-3,2 1-1,-3-5-10,1 0-2,-7-5 2,-3 3-18,2-1-14,-6-6-11,2 0-15,-4 0-23,2 2-19,-3-7-29,-3 1-50,3 0-49,-1 0-37,-8-4-74,13-7-130,-5 6-20,1-6-153,0 0-103</inkml:trace>
  <inkml:trace contextRef="#ctx0" brushRef="#br0" timeOffset="-198176.3">12088 16034 1716,'-3'-7'10,"-5"1"26,3 0 19,0-1 24,0 2 30,-2-3 16,-1 3 12,3-1 5,0 1 5,2 3-4,-3-4-16,4 4-2,-3-4-9,5 6 3,-7-6-13,7 6-4,-10 3-3,0 3 1,-1-1-5,-2 5-1,-4 7 4,3-3-2,-4 3 2,4 3-1,-6 6 1,4-4-1,1 4-7,-3 7-4,6-5-6,2 5-6,-1-3-5,2 3-7,3-6-4,2 1-7,2-2-4,2 3-4,2-5-2,4 0-3,3-3-7,2-1-24,3 0-31,6-5-40,0-2-41,4-3-45,-1-2-61,3-4-54,2 1-38,-1-5-75,0 0-161,-1-5-13,3-4 61,-2 2-210,3-6-195</inkml:trace>
  <inkml:trace contextRef="#ctx0" brushRef="#br0" timeOffset="-197771.36">12341 16150 2145,'-10'-7'107,"0"0"15,2 2 16,2 3 6,4 1 16,2 1 3,-6-7-10,6 7-17,-5-2-16,5 2-13,0 0-11,17-8-10,-7 5-6,8 3-13,-2-4-7,4 2-4,-1 2-5,-1 0-8,-1 0-6,0 2 0,1 2-7,-3-1-6,-3-1 0,-2 4-1,-2-4 0,-2 6 8,-2 2 1,-4-1 4,-2 1 1,-5 3 4,-2 0-2,1 1-3,-4 5-4,-1-4 1,-2 0 1,1 4-5,1-5-3,2 1-6,0-2 1,3 1-6,0-5-1,-2 3-1,5-5 3,3 4 4,-1-2 3,6-4 9,1-1-8,2 0-2,1 3-2,3-5-2,2 2-2,6-4-1,-4 0-22,3 0-40,3 0-38,0 0-37,0 0-43,8-6-45,-3 3-43,5-1-75,-2-4-191,2 3-30,-2-4 50,-3-2-230,1 4-221</inkml:trace>
  <inkml:trace contextRef="#ctx0" brushRef="#br0" timeOffset="-197413.36">12885 15942 1913,'-10'-8'3,"-1"-1"27,2 6 22,1-3 35,1 4 26,1-1 14,2 0 4,-2-2 4,6 5-10,-6-2-6,6 2-6,-8-6-3,8 6-5,0 0 25,0 0 23,12 13 9,-2-5 3,3 1 2,6 6-3,2 1-4,5 1-2,-1 5-10,5-2-10,2 6-12,-3 1-13,-5-2-11,0 1-6,-4 0-11,-2-2-4,-4 5-10,-4-8-3,-4 5-8,-3 1-1,-8-1-4,-1-2-24,-2-1-24,-8 2-43,-3 1-49,0-6-50,-3 2-46,5-7-57,-3 1-62,2-3-60,-2-1-112,5-7-131,3 2 35,1-2-345,0-2-394</inkml:trace>
  <inkml:trace contextRef="#ctx0" brushRef="#br0" timeOffset="-196801.5">13732 16331 2497,'-2'-4'11,"2"4"34,-6-3 27,6 3 22,-7-2 24,7 2 9,0 0 24,0 0 3,0 0 0,0 0-5,0 0-11,0 0-12,0 0-6,0 0-19,15-7-14,-3 3-7,8 1-8,2 3-6,0 0-6,8-1-5,-1 1-9,3 0-35,0 0-42,0 0-49,-1 0-55,1-5-64,-3 3-70,-1 2-71,2-5-176,-2 3-28,-5-1 64,1-1-180,-3-2-156</inkml:trace>
  <inkml:trace contextRef="#ctx0" brushRef="#br0" timeOffset="-196493.5">14514 16143 1959,'0'-7'100,"-5"2"24,5 5 9,-4-8 11,2 6 11,2 2-7,-2-8-5,2 8-11,0 0 15,0 0 3,-15 8-2,8 0-10,1 2-3,-4 3-4,0-2 5,-2 8-10,0-3-9,-1 3-8,3-1-11,-3 2-8,2 1-7,3 1-6,0 0-9,-2-5-4,4 4-8,4-4-4,0 4-5,2-6-2,4 0-4,6-1-1,0-1-5,6 0-2,4 0-4,3-6-7,3 1-21,-2-3-30,6-1-34,3-1-44,-2-1-51,-1-2-66,-3-2-70,0-3-68,3-1-173,-4 1-48,-1-3 52,-3-2-275,-2 3-294</inkml:trace>
  <inkml:trace contextRef="#ctx0" brushRef="#br0" timeOffset="-196266.28">14706 16295 2436,'-8'-2'64,"8"2"-5,-11 0-3,11 0 24,-9 7 9,6 0 9,-1 1-5,-3 4-1,2 2 0,1 3 1,0 2-1,0 0-7,0 6-12,-2-1-3,-1 3-7,3-4-4,-3 4-4,1 0-5,0-1-23,-1-3-34,3 2-35,-2-4-44,2-4-52,-2 0-69,3-2-51,-1 0-132,1-4-108,0-1 36,3-2-129,6 2-92</inkml:trace>
  <inkml:trace contextRef="#ctx0" brushRef="#br0" timeOffset="-195777.42">15037 16162 1858,'-8'-12'141,"1"7"22,0-1 22,3 3 0,2-2 7,2 5-7,-6-3-14,6 3-18,-2-7-16,2 7-14,0 0-13,12-8-10,-1 8-10,4 0-9,1 0-7,6 0-7,0 0 2,3 0-3,-1 0-9,2 0-5,-2 0-5,-3 0-9,-3 0-3,2 0-4,-5 3-6,-3-3-4,3 0-5,-4 5 3,-3-3 2,0 3 6,0 3-1,-6-1 1,-2 6 1,-2-3 3,-4 6-2,0 0-1,-2 5-3,0 2-2,-5-2 1,0 9-1,-2-7-1,0 4 0,2-4-4,1-2-1,0 1-2,1-5-5,2 2 0,1-5 2,-1-1-1,2 1-5,2-1 3,1-6 2,4 1 12,0 2 10,4-5-1,1 1-1,4-1-4,3-3-1,2 1-2,2 1-4,1-4-1,5 0-2,-1 0-12,3 0-37,-2-4-22,4 1-57,-2 3-54,3-2-52,-1-3-82,1-3-70,-3 3-198,0-3-5,-2 0 50,-1 1-266,-2-5-275</inkml:trace>
  <inkml:trace contextRef="#ctx0" brushRef="#br0" timeOffset="-195518.55">15350 15850 2351,'-16'-5'55,"0"0"19,6-2 23,1 3 13,0-1 1,3 4-10,0-2-7,2 2-16,4 1-8,0 0-3,0 0-11,0 0-6,15-6 3,-2 9-5,-1 0-25,8-3-20,-4 1-31,5 3-47,1-2-44,-2 1-48,4 1-70,-1-4-188,-3 0-66,0 0-155,0-4-143</inkml:trace>
  <inkml:trace contextRef="#ctx0" brushRef="#br0" timeOffset="-195262.75">15732 15670 1862,'-4'-5'51,"-3"1"30,4-3 22,1 3 20,-2 1 15,4 3 3,-4-7-14,4 7-6,-4-8-16,4 8-11,0 0-11,0 0-3,0 0-5,0 22-12,0-11-2,2 5-9,-2 5 0,2 6-10,0 0 0,0 1-6,2 4 0,-4-3-7,4 3-18,0-1-38,0 1-45,-4-3-64,2 2-59,-2-2-122,2-2-214,0 1 60,0-1-162,0-2-129</inkml:trace>
  <inkml:trace contextRef="#ctx0" brushRef="#br0" timeOffset="-194759.95">16413 16453 1634,'0'-8'9,"-2"3"27,2-1 13,0 6 23,0-10 14,0 2 20,0 3 13,2-1 1,-2 1 4,0 1 10,0-2 6,0 6-4,0-7 7,0 7 6,0-8 0,0 8 2,0-5-4,0 5-10,0 0-7,-2-7-14,2 7-12,0 0-11,0 0-13,0 0-8,0 0-5,0 0-5,-19 20-5,11-11-6,-2 4 2,1 6-9,-4 1-5,0-3-3,-2 1-4,1 4-2,-4 4-3,4-8-27,-1 5-38,0-3-42,0-3-43,3 2-47,-4-3-56,4 2-60,2-7-80,-3-2-148,4 0-16,1-3 56,1 0-182,3-1-151</inkml:trace>
  <inkml:trace contextRef="#ctx0" brushRef="#br0" timeOffset="-194513.48">16242 16370 1967,'0'-9'91,"0"4"28,-3-3 12,6 5 16,-3 3 8,-3-10-23,3 10-12,0-4-7,0 4-13,0 0 8,0 0-4,15 14 6,-8-3-6,3 3-10,-1-1-8,5 2-3,-2 3-8,2 4-9,1-5-5,4 7-4,0-4-6,0 3-12,2-3-13,3 2-46,-1-3-55,-4-4-75,0 0-64,0-4-77,-4 1-157,-3-4-85,1-1 45,0 0-165,2 0-150</inkml:trace>
  <inkml:trace contextRef="#ctx0" brushRef="#br0" timeOffset="-194173.36">16995 16226 1877,'-10'-9'49,"2"3"21,2 3 27,-4-1 16,6-2 17,4 6 2,-6-7-4,2 7-7,4 0-10,-4-4-8,4 4-16,0 0 7,0 0 10,-21 9 11,14-1 0,-2-1-2,1 2 1,-2 6 0,-2-3-3,2 7-8,0 2-8,-1 0-7,5 6-4,-3-4-10,3 2-6,2 3-4,-1-5-4,5 2-9,0-2-3,5 1-2,-1 3-5,7-6-4,-1 0-27,3-1-30,1-3-44,6 1-47,-1-8-53,0 1-70,6-1-74,-5-6-121,1-3-143,6 2 37,-4-6-258,3 2-280</inkml:trace>
  <inkml:trace contextRef="#ctx0" brushRef="#br0" timeOffset="-193805.29">17216 16266 2149,'-9'-7'28,"3"2"32,0-2 21,2 5 18,4 2 13,-7-8 5,7 6-8,0 2-1,4-7-20,5 5-4,-1 1-10,7 1-5,2 0-2,2 1-5,1 1-8,-2 2-1,1 1-9,-2-2-4,-2 2-10,-2 4 2,2-4-1,-5 5 2,-5 1-4,-2-1-1,-3 2 3,-3 1 2,0 3 8,-4 1 0,0 1-7,-6 1 1,2 0-4,1-2-2,-3 2-4,4 0-2,-1-4-4,1 1-8,1-3-1,2 0 6,0-2-3,2 2 10,4-4 2,6 4 0,-2-6-6,4-1 4,4 2 9,1-3-18,4 0 5,-1-3-20,5 1-21,1 1-38,5-8-56,-3 1-78,3 1-83,0-8-69,-2-2-191,5-1 10,-3 0 63,0-3-118,1-2-81</inkml:trace>
  <inkml:trace contextRef="#ctx0" brushRef="#br0" timeOffset="-193533.26">17824 16061 1685,'-9'-5'75,"4"2"10,2-3-1,3 6-2,-5-2 2,5 2 27,0 0 19,0 0 18,0 0 1,13 23 10,-4-9-16,3 1 9,4 1 0,0 7-4,3-3-7,2 6-11,-2-2-2,3 2-13,-4 3-8,-2 0-11,-2 1-8,-1-2-4,-7-1-6,-2-4-6,-4 0-6,-6 1-2,-2 0-40,-5-3-49,-6 3-58,-2-3-74,-3-2-91,-1-4-92,-3 0-197,4-4-20,-2-1 63,2-2-234,3 2-219</inkml:trace>
  <inkml:trace contextRef="#ctx0" brushRef="#br0" timeOffset="-192754.6">18321 16066 2005,'8'-5'-9,"2"2"30,-4 1 25,-2-1 35,-4 3 21,8-6 18,-8 6 10,8-2-1,-8 2-1,0 0-15,9 0-7,-9 0-21,0 0 5,7 8 8,-3-3 8,-2 5 0,3 2-1,-5 3 0,6 3 2,-2 0-9,2 7-8,-4-2-7,2 2-7,0 3-7,0-1-9,2 1-2,-2 0-4,-3-2-8,4 3-37,-3-3-51,2-3-55,-2-4-60,-2 2-75,4-6-64,-2-3-139,-4 1-117,2-6 42,0 1-203,0-2-206</inkml:trace>
  <inkml:trace contextRef="#ctx0" brushRef="#br0" timeOffset="-192549.9">18292 16300 1985,'-7'-7'55,"3"0"28,2 2 8,0 4 4,2 1 6,0-8-5,5 2-8,3 3-6,3-1-6,7 4-6,5-5-7,7 3-5,4 2-5,0-7-7,8 7-17,1 0-39,-1 0-49,1-3-60,-5 3-64,-5-5-91,-1 5-167,-2-5-234,-3 1-171</inkml:trace>
  <inkml:trace contextRef="#ctx0" brushRef="#br0" timeOffset="-192274.3">19032 16058 1954,'3'-5'74,"-3"-3"29,-3 3 23,3-1 18,0 6 21,0-5 3,0 5-24,-2-4-18,2 4-17,0 0-10,0 0 5,0 0-5,9 15-11,-6-6 2,0 3-5,0 3 2,1 2-14,0 1-10,0 0-2,1 5-2,-1 2-10,0-2-4,0 2 7,-2 2-8,2-3-34,3 0-41,-3 3-43,1-4-44,-3-3-66,2 0-64,0-5-64,2 1-144,-4-3-61,4 1 38,-3-3-134,4-5-112</inkml:trace>
  <inkml:trace contextRef="#ctx0" brushRef="#br0" timeOffset="-192019.03">19491 16087 1881,'-3'-7'109,"1"2"11,2-2 9,0 2 4,0 5-5,0-7-20,0 7-5,0 0 14,0 0 2,0 0-3,0 0-13,2 28-3,-2-17-4,3 5-7,-1 1-6,2 0-5,-2 0 1,0 3-12,0 2-2,1 0-8,0-1-6,-1 1-28,2 2-39,-3-2-50,2-6-62,-3 3-75,3 1-72,2-7-139,-3 0-109,0 0 39,0-6-144,0 3-125</inkml:trace>
  <inkml:trace contextRef="#ctx0" brushRef="#br0" timeOffset="-191505.03">19863 16113 1717,'-13'-9'65,"1"6"31,-1-3 25,4 4 18,1-1 11,4 0 10,-2 0-12,6 3-7,-11-4-14,11 4-14,-5-4-10,5 4-13,0 0-1,0 0-13,0 0 3,24-1-9,-10 1-9,10-2-7,-1 2-7,7 0-3,0 0-7,1-5-1,1 5-3,-2 0-6,-5-2-1,-1 2 1,-4 0-8,-2 0 1,-2 0 0,-3 0-8,2-3 6,-4 6 7,-1-3-9,-4 2-4,-2 5 1,-2-2 4,-2 2-9,-2 7 6,-4-4 2,-1 2-3,0 4 6,-4 3-1,-2 2 3,0 0 8,1-1-2,-3 5-1,0-1 3,1 0-4,-2-2 2,4-2-4,1-1-4,1-3 4,1 1-4,0-4-3,3 1 2,0-4-1,2 0 8,2 1 14,4-5 5,2 2 1,2-2-2,5-2-4,0-1-6,5 4-4,3-7-1,1 0-8,0 0-31,4-5-42,4 3-44,-4-5-58,3 1-65,2-2-83,-5-3-100,0 2-170,0-3 16,-3 4-269,-4-7-312</inkml:trace>
  <inkml:trace contextRef="#ctx0" brushRef="#br0" timeOffset="-191204.21">19857 15716 2161,'-9'-8'11,"1"2"30,4 2 23,-4 1 20,5-3 10,0 4 12,3 2-6,0 0-11,6-13-10,2 9-8,2 0-6,2 1-8,5 1-6,3 2-5,-2-4-24,6 4-35,-1 0-51,1 0-59,3 4-66,-1-4-86,-1 0-186,4 0 14,-1 0-87,2-7-37</inkml:trace>
  <inkml:trace contextRef="#ctx0" brushRef="#br0" timeOffset="-190549.5">20604 15579 1558,'0'0'73,"0"0"20,0 0 13,-13-4 10,13 4 10,0 0 2,-6-1-5,6 1-18,-9-3-9,9 3-10,0 0-7,-15 0-12,15 0-3,-11 0-7,11 0-3,-12-4-3,5 2-5,2 0-6,-4 2-7,2-5-10,2-1-9,-1-1-5,1-1-14,1 0-5,3-3-1,-1 1-5,4-3 1,-1 2-2,5-3 3,1 5 0,-1-5 1,2 3 0,1 1 2,1 1-3,1 1 3,2 4 1,-1-1-1,1 0 1,0 5 1,-1 0 0,3 5 1,-2 0-2,0 5 8,-3 1 2,-2 4 10,2 5 2,-2 1 4,-4-1 7,0 7 2,-2-2 4,-4 3 1,0-1 1,-2 1 1,-2-2-3,-6 0-2,2 1 0,-2-6 2,-6 3-2,4-7-5,-3 3-2,2-5 2,-2-2-1,3 1 1,-2-6-4,2-1-1,0 0 1,5-3 6,-5 0-1,4 0 1,2-4-2,-1 0-2,9 0-1,-13 0 4,13 0-2,-10-4-9,10 4 1,0 0 0,0 0-5,0 0-3,0 0-3,0 0 4,38 4-1,-24-4-6,6 5 5,1-5-2,-1 5 3,4-2 1,-2-2 11,1 6 6,0-7 6,0 0 3,-1 0 0,-1 0 8,0-7 6,0 6 7,-3-7 1,0 3 0,-3-3-7,0-3-2,0 1-7,-4-2 3,1-1-2,1 1-8,-5-2-7,0 1-30,-1 2-32,-3 2-45,-1-2-48,-6-2-67,3 5-69,-4 1-71,-1 1-168,-3-2-32,2 2 79,2 4-139,4 2-98</inkml:trace>
  <inkml:trace contextRef="#ctx0" brushRef="#br0" timeOffset="-190275.71">21183 16073 1887,'5'2'135,"-5"-2"-2,3 5 8,-3-5 0,2 4-6,0-1 0,-2-3 1,-7 14 4,1-7-6,0 4-4,-4-1-8,0 4-6,2-1-8,-4 2-10,-1 1-9,0 1-10,3-1-6,-3 1-5,1 1-7,-2-1-5,2-2-11,-1 0-33,4 3-43,-1-7-39,2 3-52,-5-3-60,5-1-69,-4-6-66,4 1-129,-2-1-67,2-4 33,0 4-120,8-4-98</inkml:trace>
  <inkml:trace contextRef="#ctx0" brushRef="#br0" timeOffset="-190039.06">20909 16162 1757,'0'-12'72,"-2"5"33,2 0 12,0 2 4,-2 2 1,2 3-15,0 0-9,2-7 9,-2 7 4,0 0 4,15 10 1,-5-5-21,3 4-4,0 2-2,3-1 2,4 3-13,1-1-7,-2 1-2,2 0-11,-1-4-7,0 5 5,2 0-14,-3-2-22,-3 2-39,2-8-32,-6 1-48,1 0-47,-2 0-52,-1-6-68,1 2-129,-1 1-100,0-4 26,2 1-83,0-1-53</inkml:trace>
  <inkml:trace contextRef="#ctx0" brushRef="#br0" timeOffset="-189724.91">21517 15987 1571,'-5'-10'79,"1"2"23,2 2 28,-2-1 17,2 3 11,2 4 3,-5-5-11,5 5-12,0 0-13,0 0 1,0 0 2,0 0-18,-16 13 10,11-4-1,2 1 3,-4 1-2,0 4-3,3-1-4,-2 5-4,2-4-7,0 7-5,0-4-11,-1 2-6,3 3-7,2-7-3,0 6-10,5-5-6,-1 3 8,2-5-5,2 6-12,2-2-27,2 1-45,4-6-35,3 1-69,1-3-76,-2 2-57,6-7-78,3 1-161,-3-3-60,-4 0 44,6-1-206,-3-4-217</inkml:trace>
  <inkml:trace contextRef="#ctx0" brushRef="#br0" timeOffset="-189360.84">21920 16145 2183,'-5'-9'88,"0"-4"17,1 6 21,2 2 14,2-2 7,0 7-11,2-9-19,2 7-6,6-1-12,0 0 3,0 0-20,3 3-8,2 3-22,2-3-3,0 3-3,0 0-3,0 1-5,2 1-6,-5 1 4,1-1-12,-3 3 10,-2 0-5,-4 2-2,-4-1 6,-2 5-1,-2-7-3,-6 6 2,-3 1-5,-5-2-2,2 0 1,-2 3-5,-5-3-1,6 2-3,-3-3-5,3 3 1,3-5 0,-1 3 0,4-4-2,1-1-3,2-2 2,2 3 20,2-2 0,6 1 4,2 1-2,4-3-1,4 0-2,2-1-4,1 1-1,3-3-16,0 4-18,10-6-53,-5 0-66,-1 0-69,2-6-51,-2-1-69,2 0-156,-3 0-74,1-6 45,-3 1-170,0 1-169</inkml:trace>
  <inkml:trace contextRef="#ctx0" brushRef="#br0" timeOffset="-189101.32">22340 15992 1982,'-6'-8'79,"0"1"32,4-1 22,-2 5 21,4 3 11,-4-6-21,4 6-12,0 0-14,0 0-18,0 0 16,0 0 2,18 9 8,-6 1-5,6 1 2,1 4 0,1 1-5,2 4-4,4 2-5,-3-1-7,3 3-9,-6-3-7,0 0-7,-1 6-7,-7-8-6,-3 2 10,-4-6-8,-5 5-6,-5-6-25,-1 6-37,-7-6-54,0 8-59,-1-9-62,-6 2-77,2-2-83,-2 1-150,-1-4-107,0-1 49,3-1-266,5-1-296</inkml:trace>
  <inkml:trace contextRef="#ctx0" brushRef="#br0" timeOffset="-188554.29">22923 16191 2328,'0'0'56,"-4"-4"25,4 4 16,-1-5 15,1 5 5,0 0 0,12-5 0,-2-1-18,1 4-9,5 2-13,4 0-1,-2 0-9,6 0-2,1 0-14,2 0-15,2 2-33,0 1-45,1 0-57,-2-3-70,-6 2-86,4-2-192,-3 0-73,-3 3 70,0-3-97,0 0-49</inkml:trace>
  <inkml:trace contextRef="#ctx0" brushRef="#br0" timeOffset="-187915.28">23674 16095 1626,'0'0'79,"-2"-5"10,2 5 2,0 0 4,0 0 4,0 0 2,-9-3 9,9 3 1,0 0-7,-10 10-8,7-6-5,-5-1-10,3 1-10,-2 1-5,3-2-7,-2 2-4,-2 2-6,3-6 0,-1 1-8,0 3 0,6-5-6,-13 3 0,8-3-3,5 0-4,-12-3-8,6 3 3,1-7-3,1 1-3,-1-1-5,2-1-1,2 1-8,1-7-3,1 2-4,5-2 0,0-2-1,1 3 0,-1-4 0,2 5 1,-2-1 1,3 0-1,0 5-2,-1-4 0,0 7 0,-1 0-2,3 2 1,-1 1 0,0 4 2,1 3 7,-2 2 0,4 0 6,-4 7 5,0-1 8,-2 0-4,-2 5 5,-2 1 3,-2-1-1,0 4 1,-2-1-4,-4 1 6,-1 0-3,2-1-7,-7 4 4,2-8-4,-3 1 4,-1 1-10,-2 2-4,0-7 7,2-1-2,0 1-3,0-5-3,1-1 2,0-1-1,3-3-3,1 2 2,-1-4-1,1 0-3,9-2 0,-11-2 0,11 2 0,-2-6-2,2 6-2,0 0 2,13-10 0,-6 5-6,1 3 2,2-2 1,1 3 3,2 1 1,0 0 3,-1 0-5,3 0 6,-2 0-2,4 5 0,-2-3 0,0 3-1,1-3-2,1 4 1,-2 0 3,0 1 3,0-1-7,-2-2-19,1 1-26,-4 2-41,0-2-48,-2-3-47,2 4-73,1-6-158,0 0-115,-5 2 52,-6-2-86,13 2-63</inkml:trace>
  <inkml:trace contextRef="#ctx0" brushRef="#br0" timeOffset="-186959.29">23997 16012 1469,'0'0'-34,"0"0"21,0 0 8,0 0 12,-3 3 16,3-3 9,0 0 8,0 0 4,0 0 0,0 0 8,0 0 4,0 0 8,0 0 5,9 6 6,-9-6-3,8 0 3,-8 0-3,15 0 0,-7 0 0,3 0-4,0 0-3,3-2-2,0 2-3,4 0 0,-1 0-5,3-4-4,-2 1-2,2 3-2,-3 0-4,2-4-4,-4 4 4,-3-3-2,0 1 2,0 2 3,-2-3-2,-2 3-5,1-2 0,0 2-3,-9 0-5,10-3-6,-10 3-4,0 0 0,0 0-3,9 3-5,-9-3 0,0 0 1,0 0-4,-11 14-3,7-11 3,-2 7 0,-3-3-1,0 1-5,-1 5 7,0 0 6,-5 1 2,5 3-3,-4-1 2,-2 7-4,4-7 3,-2 3-7,2 1 5,-2-3-2,2 0 1,1 0-4,3-4-2,-1 1 3,1-2-5,1 0-8,1 2 5,2-6 1,0-1 2,0 0-2,-1-1 0,2 2 9,3-3 9,3 1-5,-3-6 3,7 7-5,-1-5 1,0 1-1,0 1-3,5-4 1,2 5-5,-2-5 2,1 2-2,2-2 4,2 0-9,-2 0-11,-1 0-24,2-2-32,0 2-42,-1-5-54,2 5-65,-5-9-133,-1 4-193,0-3 67,-3 3-141,1-7-123</inkml:trace>
  <inkml:trace contextRef="#ctx0" brushRef="#br0" timeOffset="-186676.55">23986 15318 1709,'0'0'17,"-7"-2"-1,7 2 2,0 0 5,0 0 3,15-9 1,-5 7-1,6 0-4,1 2 2,2 0-8,5 0-14,-2 0-38,2 2-52,1-4-88,3 2-175,-5 0-83,-1-7 57</inkml:trace>
  <inkml:trace contextRef="#ctx0" brushRef="#br0" timeOffset="-186235.11">24516 15107 1328,'0'0'89,"-3"-7"17,3 7 14,-2-5 3,2 5-4,-2-4-8,2 4-14,0 0-11,0 0-9,0 0-8,17-2-5,-17 2-10,19 6-4,-9-1-4,2-1-7,0 1-2,-1 3-3,-1 0-3,-1 0-4,-3 0 4,-2 1-1,-1 0-1,-3 0-3,-3 2-3,-3 2-5,-1-4 3,-2 6-2,2-3-7,-4 0 3,3-1-2,-3 3-3,2 0 1,1-2-3,1 2-2,2 1-1,0-2-1,3 4 2,2-5 0,5 5-2,-1-1 1,6 1-1,2 1-2,2-1 5,2 4 7,1-3 0,3 4 6,0-4 4,-2 1 6,-2-1 6,4-2 1,-6 3-3,1-4-3,-3 0-3,0-2 9,-4 0 2,-2 2 6,0-3 1,-3 2-5,-3-1-4,-5 3-2,-1-3-5,-4 0-11,-6 2-37,-4-2-54,-2 1-67,-4 2-76,-3-4-140,4 1-195,-3 2 65,5-2-122,0 0-107</inkml:trace>
  <inkml:trace contextRef="#ctx0" brushRef="#br0" timeOffset="-185819.2">24482 16179 1579,'4'-8'38,"-4"6"31,0 2 20,4-7 15,-4 7 13,2-4 4,-2 4-7,2-6-6,-2 6-11,0 0-10,2-4-11,-2 4-8,0 0-5,0 0 4,0 0-3,0 0 0,9 14-1,-8-10 0,-1 4-3,0 0-2,-1 6-5,-1-4-4,0 4-3,-3 3-7,1 0-3,-2-2 0,0 2-7,2-1-7,-1 4-27,-2-1-35,3-4-43,0-1-40,0 3-44,0 0-38,2-7-51,-2 0-104,0-1-106,1 2-138,1-4-102</inkml:trace>
  <inkml:trace contextRef="#ctx0" brushRef="#br0" timeOffset="-185584.63">24389 16298 1567,'0'-5'-25,"2"-1"23,-2 6 17,4-7 24,2 7 22,1-4 14,-7 4 5,18 0 6,-6 4 0,0-3-2,3 4-3,4-1-7,-2 4-5,2-4-6,-3 5-7,4 0-4,0-2-5,1 1-7,-3 0-35,-1 3-41,-3-4-57,4 2-57,-6-4-79,1-1-146,-2 0-193,-3 3-70</inkml:trace>
  <inkml:trace contextRef="#ctx0" brushRef="#br0" timeOffset="-185280.78">24817 16171 1651,'0'-5'36,"0"5"8,0-8 2,0 8 2,0-8 2,0 8 13,0 0 27,0 0 10,0 0-1,0 0 6,-11 13 0,6-7-3,3 2 2,0 6 7,-2-1 2,2 0-14,0 2-8,0-2-6,0 1-7,2-1-9,0 2 0,2 5-17,0-5-7,0 0 3,2-2-14,2 3-22,-1-3-26,3-2-39,-2 3-52,3-7-55,2-2-70,-4 0-122,2-2-167,-2-1 51,1-2-93,-8 0-62</inkml:trace>
  <inkml:trace contextRef="#ctx0" brushRef="#br0" timeOffset="-184927.14">24938 16219 1501,'-1'-6'19,"-1"1"17,2-3 14,0 4 7,2-1 5,-1-4-2,6 6 1,-1 1 0,4-4-1,-3 4-5,4-1 0,0 0-1,-1 3-4,1-1 0,0 1-5,-1 1-4,-2-1-2,2 3-1,0 0 0,-4-1 7,0 4-2,-1-1 1,-3 4 0,0-4 1,-4 3 0,-3-1-2,1 1 0,-2-1-2,0 4-2,0-1-1,-4 2-7,2-2-3,0 1 1,2-5-6,-1 1-2,1 0-3,1 1-3,1-1 0,0 0 0,2-2 2,0 3 3,4-2-5,-2-6 4,8 7-2,-3-5-1,3 4-5,1-6-15,-3 2-37,4-2-45,-1 0-53,2-2-63,-1 0-92,3-7-158,-3 5-226,1-8-174</inkml:trace>
  <inkml:trace contextRef="#ctx0" brushRef="#br0" timeOffset="-184664.68">25128 15960 1773,'-1'-4'-43,"1"4"37,0 0 23,0 0 37,20 0 23,-20 0 18,16 10 16,-3-3 9,-1 1 11,2 1 4,2 4 2,0 3 9,-1 3-2,1-1-20,-2 2-3,0 1-5,0 5-10,-5-1-7,0-4-3,-5 1-11,-4-2 0,-4 1-6,-2 2-28,-6 2-59,0-5-71,-9 2-88,-1-3-102,-1 1-184,-2-4-97,-3 3 58,3 1-132,-3-3-123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0:44:40.3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1691 1617 831,'0'0'105,"2"-4"-65,-2 4-19,0 0-4,0 0 3,0 0-13,0 0 3,0 0 1,0 0-1,0 0 1,0 0-3,0 0 5,0 0-1,0 0 7,0 0-5,4-3 8,-4 3-4,0 0 2,0 0 7,0 0-1,0 0 9,0 0 0,0 0 1,0 0 8,0 0-4,0 0 8,0 0 1,0 0 2,0 0 1,0 0-2,0 0 5,0 0-2,0 0 4,0 0-1,0 0-1,2-7 1,-2 7-1,0 0-3,0 0 2,0 0-3,0 0-2,0 0-2,0 0-3,0 0 2,0 0-2,0 0 2,0-5-2,0 5 1,0 0-1,0 0 0,0 0 0,0 0-1,0 0 1,0 0-2,0 0 0,0 0 1,0 0-4,0 0 0,0 0-3,0 0-6,0 0-5,0 0-2,0 0 2,0 0 4,8 17 1,-1-9 4,-1 3 1,6 2 1,-2 4 4,2 1-4,4 2-1,0-3-8,1 3 2,3-1-4,0 3 0,2-4-4,-3-1-7,2-2 6,-2 1-7,-3-1 2,6-2-1,-6-2 0,2 2 2,-5-5-6,-1 2 1,1-2 1,-4-2-4,-1 1-1,-1-2-16,3-1-11,-4 2-25,-1-4-26,-5-2-25,6 2-27,-6-2-32,0 0-35,0 0-30,0 0-42,3-14-103,-4 9-77,1-2-147,1-1-90</inkml:trace>
  <inkml:trace contextRef="#ctx0" brushRef="#br0" timeOffset="458.39">2223 1505 1563,'-2'-6'-5,"0"1"29,2 5 28,0-9 29,0 9 7,-3-8 3,3 8-3,-2-5-2,2 5-7,0-5-3,0 5-1,0 0-4,0-7-1,0 7-1,0 0-2,0 0-3,-2-5-5,2 5-2,0 0-5,0 0-4,0 0-6,0 0 2,0 0 7,-7 20 5,3-6 1,-2 7 0,0 7 5,-3 3-3,-3 8 0,-4 4-7,2 5-2,-10 13-2,8-8-6,-3-7-6,1 0-7,2-2 5,-1-5-13,6-5 8,1 1-4,-1-4-4,2-5 0,3-2-8,0-2-2,-1-5-12,3-1-9,0-1-8,2-2-11,-2-2-6,2-1-11,0 0-21,0-6-25,0 1-17,2-5-32,-6 3-36,6-3-24,0 0-40,0 0-100,0 0-93,0 0-189,-8-10-122</inkml:trace>
  <inkml:trace contextRef="#ctx0" brushRef="#br0" timeOffset="1487.35">2344 2040 1850,'0'0'67,"2"-6"13,-2 6 15,0 0 15,0 0 6,0 0 9,0 0-2,0 0 8,0 0-8,0 0-14,0 0-9,0 0-16,0 0-8,0 0-7,0 0-5,-10 15-2,13-4-2,-3-1-10,1 5-4,3 1 1,-2-1-3,0 2-11,0 2 1,0-2-3,2 0-2,-2 3-2,-1-3 3,4-1-13,-3 1-15,2 0-14,-1-5-29,-1 0-34,0 0-48,0-4-46,-1 3-48,2-4-76,2-3-147,-1-2-50,-4-2-182,8 0-166</inkml:trace>
  <inkml:trace contextRef="#ctx0" brushRef="#br0" timeOffset="1818.96">2670 1615 1921,'-1'-7'34,"-3"0"18,2 2 11,0 2 9,2 3 11,-6-7 1,6 7 5,-5-2 2,5 2 0,-6 10 2,1-3 7,3 4-7,-2 4 1,1 2-4,2 2-3,-1 2 0,2 1-5,0 6-9,0-4-5,-2 3-8,4-1-2,-2 1-17,2-2 6,-1 0-4,2 0-13,1-5-15,-1-1-18,3-1-28,1-1-28,-1-4-43,0-1-49,5-3-55,-1-3-71,1-2-140,2-4-74,-2-2 64,3 0-110,1-4-39</inkml:trace>
  <inkml:trace contextRef="#ctx0" brushRef="#br0" timeOffset="2201.93">2904 1651 1613,'-10'-2'80,"2"0"12,1 1 10,1-1 9,-1 0 7,7 2-5,0 0-9,-8-4-9,8 4-9,0 0-10,4-8-5,-4 8-10,15-5-2,-2 3-8,1-2-2,4 2-5,0 2-6,-1-2-5,3 4-2,-5 0-5,2 0 5,-4 4-7,3-1 9,-5 2 1,-3 5 6,-4 1 6,-3 3 1,-2 1 4,-3 0 1,-4 6-2,1 0-2,-4-1-1,1 2-1,0-2-7,0 0-1,0-2-1,1-1-10,4-2 0,-2-1 0,1-3-7,4 3 1,-1-5 0,3-2-2,0 1-4,7-3 6,1-1-13,7-2-14,3-2-21,0-2-22,3-2-29,3-4-36,1 1-39,0-5-44,-1 3-53,-1-7-116,3-3-133,-4 0 56,-2 0-149,-2 0-92</inkml:trace>
  <inkml:trace contextRef="#ctx0" brushRef="#br0" timeOffset="2470.22">3343 1467 1575,'-5'-7'70,"0"2"26,4-1 9,1 3 4,0 3 6,1-10 11,9 7 8,-2-1 6,4-1 5,6 3 8,0 2-1,6 0-5,4 5-6,-1-1-1,3 3-12,4 4-9,-3 4-4,0 3-10,2 1-6,1 3-7,-5 6-15,-4-4-3,-5 4-11,-5 3-2,-6 2-5,-5-3-20,-6 3-44,-5 2-39,-4 2-47,-8 1-71,-3 3-83,-8-6-85,-11 13-195,-3-5-1,4-8 68,-9 5-206,7-10-162</inkml:trace>
  <inkml:trace contextRef="#ctx0" brushRef="#br0" timeOffset="2925.94">2023 2734 1858,'-6'-3'27,"6"3"23,-8-3 20,8 3 18,-9 0 12,9 0 10,-6-5 1,6 5 1,0 0 0,-9-2-12,9 2 1,0 0-13,0 0-11,0 0-3,0 0-1,0 0-2,0 0 10,0 0 8,0 0 5,0 0 6,40 0-2,-17 0 2,10-5 3,18-5 1,24-2 9,14-9 1,20-4 1,22-6-6,43-9-4,6 2-8,6-2-6,-2 2-7,-4 3-7,-31 5-7,-10 1-8,-12 8-5,-16 1-5,-12 1-5,-15 1-1,-20 7-5,-15 2-4,-14 3-7,-2-1-20,-10 3-38,-7-1-39,-4 2-44,-6 1-36,-2-1-48,-4 3-64,2-3-75,-2 3-117,0 0-143,-10-8 34,10 8-325,-6-3-368</inkml:trace>
  <inkml:trace contextRef="#ctx0" brushRef="#br0" timeOffset="6722.25">2178 3387 2376,'-9'2'2,"1"-2"23,8 0 20,-15 0 17,15 0 17,-14-2 17,14 2 15,-14-3 8,8 3 6,6 0 3,-10-3 0,6 1-8,4 2-12,0 0-12,-13 0-14,13 0-9,0 0-14,-4 5-8,4-5 0,7 14-4,0 0-6,2-1-9,1 1 3,4 6-8,-3-1 6,2 3-7,1 0-1,0-1 0,-1 2-1,-1 0-3,2 0 0,-4-2-1,0-2 1,1 0-9,-2-3 4,-1-4 0,-2 2-1,1-3 17,-3-1 19,1-2 22,0-3 6,-3-3-7,-2-2-5,0 0-6,0 0-7,16-14-4,-14 4-6,2-2-4,-2-2-4,2-4-5,1 1-6,0-1-2,1 1-2,0 0-6,2 1-3,-3 1-3,2 4-5,0-1-2,0 4-2,2 3-2,2-1 4,-1 4-2,1 2-1,1 0 1,-2 2 3,2 2-4,-1-2 3,2 1-1,-3 2-1,-1 0 0,1 0 1,-2-2-1,2-1 3,-2 1 4,-2-3 11,0 3 21,-6-3 23,11 1 16,-11-1 1,0 0-8,13-5-6,-11-2-8,0 2-3,-2-3-7,2 1-5,-2-5-3,0 1-5,-2 0-6,0-5-13,2-1-13,-2 3-18,0-2-19,0 0-27,2 5-32,-2 0-37,2 1-51,-3 3-45,3-3-55,-2 6-35,4 3-29,-2 1-46,0 0-146,0 0-45,0 0 86,0 0-264,13 11-251</inkml:trace>
  <inkml:trace contextRef="#ctx0" brushRef="#br0" timeOffset="6949.64">2718 3454 2085,'3'1'41,"-3"-1"23,7 7 15,-7-7 11,7 3 10,-5 0 1,1 2 4,-2 0 12,2 2 18,1 3 2,-2 0-3,-1 2-10,2 2-8,-1 1-10,0 2-6,0 3-15,-1 1-3,5-1-11,-4 2-2,2-1-8,0-1-5,-2 0-8,3-2-25,-1 2-39,-1-3-45,3-2-49,-2-1-56,0-3-60,0-3-42,0-2-117,0-2-111,2-4 11,-6 0-167,16-12-148</inkml:trace>
  <inkml:trace contextRef="#ctx0" brushRef="#br0" timeOffset="7204.83">3038 3288 1772,'-6'-15'60,"3"1"33,-4 5 24,4 1 19,-1 0 22,0 5 12,-5-1 2,8 0-9,1 4-11,-10-2-15,10 2 5,0 0 1,-14 10 0,9-3-6,3 3-4,-2 1-8,2 3-10,0 1-9,-1 2-8,3-1-8,3 4-10,-1-3-3,4 2-7,-2 0-10,4 2 4,2 0-8,5-4-4,-3 2-28,1-4-40,7 1-49,0-4-48,0-3-58,0-5-62,6 1-54,-3-5-34,5-4-113,-4-1-103,4-3 31,-6-1-230,5 0-226</inkml:trace>
  <inkml:trace contextRef="#ctx0" brushRef="#br0" timeOffset="7524.87">3438 3314 2063,'-4'-4'49,"4"4"27,-9-5 15,5 3 19,2-2 14,2 4 1,-6-4 4,6 4-9,0 0-11,0 0-13,0 0-3,6-9-5,2 7-9,3 0 0,4 0-12,0-3-12,-1 5 2,0 0-7,-2 0-9,3 0-6,-5 0-1,1 3 0,0 1 5,-5 3 1,0 1 8,-4 1-6,-2 6 0,-5-2 1,2 2-3,-3 0 0,-3 0 2,3 1-4,-3-1-5,1-2-1,1 1-7,1-1-3,2-1-4,0-3 2,4 0-3,0-1 4,4-3-1,4 0 0,3-3-3,4-2-5,6-2-7,3-3-22,5 0-36,-2-1-33,-2-5-57,1 2-80,2-8-82,-1 2-184,-3-5-65,-4-1 72,-2 2-242,1-2-216</inkml:trace>
  <inkml:trace contextRef="#ctx0" brushRef="#br0" timeOffset="7782.06">3811 3050 1943,'-6'-6'49,"2"2"21,1 1 7,3 3 12,3-9 14,-3 9 14,10-3 9,0 1 17,3 0 11,4 2-2,4 0 6,1 0 3,3 2-2,1 1-10,2 4-4,2-2-7,3 5-9,1 1-7,-3 2-15,-4 2-9,-6-1-7,-3 3-3,-4 2-8,-3 3-5,-7-2-4,-4 3-7,-7 2-7,1-1-15,-8 5-34,-1-3-45,-2 3-55,-2-6-59,-3-2-69,6-2-87,-6-5-101,8-5-181,-1-3 34,2-3 67,4-3-233,1 0-212</inkml:trace>
  <inkml:trace contextRef="#ctx0" brushRef="#br0" timeOffset="8089.66">4844 2106 2011,'0'0'23,"0"0"24,-2-5 21,2 5 17,0 0 17,0 0 6,4-6-3,-4 6 0,6-6-6,1 2-5,0 3-8,1-3-10,2 1 1,1-1-17,3-1-7,2 4-7,-2-3-2,4 1-6,0 0-29,-3 1-31,2 0-47,0 0-50,-2 2-59,0-2-54,-3 1-126,1 1-108,0 0-178,-5 1-140</inkml:trace>
  <inkml:trace contextRef="#ctx0" brushRef="#br0" timeOffset="8244.69">5032 2242 1741,'-10'10'22,"4"-1"23,2-3 16,-1 0 12,3-1 8,0-3 3,2-2 7,4 5-1,-4-5-3,13 0-5,-1 0-13,4-3-44,-2-1-67,6 0-88,-4-1-105,5-3-196,-1 1-152,0-3-83</inkml:trace>
  <inkml:trace contextRef="#ctx0" brushRef="#br0" timeOffset="8729.38">6828 1414 1593,'-8'-7'79,"2"3"27,-1 3 14,3-3 7,4 4 2,-7-4 2,7 4-11,-6-2-11,6 2-16,0 0-12,0 0 0,0 0 9,2 20-3,2-8-1,3 6-4,4 0-6,-3 6-12,3 1-1,1 5-7,-1 0-4,0 2-7,1 3 1,-4-2-5,2 0-2,-2 0-2,0-3-15,-4-1-15,3 0-42,-3-4-54,-2-3-67,5 4-69,-7-8-117,4-2-173,0-2 51,2 1-161,1-6-122</inkml:trace>
  <inkml:trace contextRef="#ctx0" brushRef="#br0" timeOffset="9020.59">7493 1402 1799,'0'-10'98,"0"3"21,0-1 17,0 0 15,0 3 8,0 0 11,0-2 2,0 7-14,0-8-15,0 8-13,0 0-17,2-3-11,-2 3 1,0 0-5,9 15-4,-3-2-7,1 1-7,-1 3-7,1 5-8,-1 2-6,0 0-7,0 3-2,1 2 0,0 0-8,-3-1-1,2-1-24,-4 1-37,4 1-40,-4-5-48,0-3-55,0-2-55,1 1-58,-3-8-72,4 0-161,-2-5 8,-2 2 57,2-6-139,-2-3-84</inkml:trace>
  <inkml:trace contextRef="#ctx0" brushRef="#br0" timeOffset="9218.42">7389 1569 1630,'-7'-2'68,"-3"1"20,4-1 7,6 2 6,-8-2 12,8 2 15,0 0 2,14-10 2,3 5-7,9-3-10,8-4-15,6 3-7,7-4-21,1 0-54,-2-2-78,-1-2-92,-4 1-92,1-1-201,-2-1 1,-6 3-122,3 0-67</inkml:trace>
  <inkml:trace contextRef="#ctx0" brushRef="#br0" timeOffset="10200.5">8623 1061 1689,'0'0'81,"-3"-5"9,3 5 7,0 0 6,0 0-2,-2-5 7,2 5-5,0 0-10,0 0 6,0 0 6,11 13-3,-6-6-3,4 2-3,-1 2-14,2 3-2,-2 0-16,0 1 1,3 3-8,-1 2-7,-1-3 4,2 3-11,-3-1-6,-2 3-3,2-2-21,0-2-30,-2-1-45,-2 0-56,-2-2-69,4 0-52,-4-6-151,0 3-91,3-6 32,-1 2-96,2-5-48</inkml:trace>
  <inkml:trace contextRef="#ctx0" brushRef="#br0" timeOffset="10510.76">9176 1152 1518,'5'-4'30,"-5"4"28,9-2 18,-9 2 11,0 0 6,8 0 13,-8 0 16,0 0 15,0 14 2,-2-7 16,-4 6-1,-3 3 4,-1 3-2,-7 4-2,-3 3-8,-4 8-12,-2-2-8,-2 4-13,1 0-8,-3-2-8,1 2-16,1 1-5,-2-1-11,3-2-28,1-1-35,4 1-37,-2-7-41,3-1-41,-1-1-44,4-4-49,2-3-29,2-1-44,3-6-96,0 0-95,3-4 20,4-1-123,4-4-79</inkml:trace>
  <inkml:trace contextRef="#ctx0" brushRef="#br0" timeOffset="10803.98">9141 1612 1640,'7'-2'92,"-3"0"25,-4 2 14,8 0 9,-8 0 5,0 0 3,0 0 11,2 7 20,-2-1 9,-2 1 11,-2 3-1,0-1-6,-2 5-15,-1 1-10,-2 0-16,1 3-15,2-3-10,0 2-16,-1 0-11,0 0-7,1 0-10,2 0-9,2 0-5,-2-1-8,4-3-4,2 2-4,2-1-2,4 0-4,1-3-3,4-2-3,3-1 0,2-3-8,1 1-19,2-4-33,-2-2-34,2 2-62,0-4-40,-5-2-45,3-1-51,1-1-61,-2-5-75,-2-1-144,-3 0-29,-3 1 69,-1 2-242,-3-5-224</inkml:trace>
  <inkml:trace contextRef="#ctx0" brushRef="#br0" timeOffset="11010.71">9361 1714 2082,'-2'-5'63,"0"-2"23,2 7 10,-2-5 9,2 5 11,0 0-9,-5-2 8,5 2 13,0 0 1,-2 15 3,2-6-2,2 3-6,-2 5 28,3 0-4,1 3-7,-2 3-15,2-1-10,0 1-12,1 2-11,1 0-6,-1-1-11,-1 0-4,2 1-20,-2-3-37,2-1-41,-2 2-52,2-5-57,-4-3-68,2-2-63,0-2-55,-2-4-146,2-1-62,0-4 37,0 0-215,-4-2-200</inkml:trace>
  <inkml:trace contextRef="#ctx0" brushRef="#br0" timeOffset="11475.74">9678 1173 2185,'-1'-6'123,"1"3"11,0 3 10,-3-6 10,3 6 14,0 0 0,3-6-5,-3 6-1,11-6-4,-1 5-5,2 1-4,6-2-9,-2 0-13,6 2-10,-1-2-8,3 4-11,-2-2-10,2 0-8,-3 0-7,0 2-10,-2 0-4,0 1-10,-2 0-4,0 0-3,-2 3-3,-4-1-5,-1 3 2,-2-1-1,-3 7 1,-5 0-4,-3 1-2,-1 4-2,-6 2-3,2 1-4,-4 3 0,-2 2-3,-1 0-2,3 1-1,-4-3-3,4 0 2,2-4-4,-2 0-2,4 0 0,0-3-2,1-1-4,3-1 4,-2-3 0,4 1 5,0-3-4,2-2 7,4 1 1,0-2 2,5-2 0,-2-3-1,8 1-4,0-2-1,2-2 1,5 0-3,-3-4-21,3 0-36,0 1-49,6-5-53,-3-1-69,5-3-88,0-3-73,-1-4-132,5-5-97,2 0 49,5-2-344,-1-2-384</inkml:trace>
  <inkml:trace contextRef="#ctx0" brushRef="#br0" timeOffset="11682.68">10708 1102 2643,'-6'-1'83,"6"1"19,-8-4 22,8 4 19,-7-4 26,7 4-3,0 0-7,-5-3-12,5 3-20,0 0-13,16-8-12,-6 6-9,3-2-10,2 2-9,2-1-39,1-2-47,2 3-52,-4-3-64,4 2-87,3-6-81,-1 0-152,-4-1-99,1 1 44,-5-4-229,2 0-223</inkml:trace>
  <inkml:trace contextRef="#ctx0" brushRef="#br0" timeOffset="11882.2">11062 680 2024,'0'-6'127,"2"2"22,-2 1 2,0 3 2,0 0 10,0 0 8,0 0 0,0 0 24,0 0 23,12 18 2,-5-2-8,0 5-16,3 1-7,-2 3-12,3 6-23,-1 3-9,4 2-15,-3 8-30,-1 0-60,5-1-80,-3 1-93,-4 2-98,7 0-126,-11-3-196,-2-2-57,1 7 73,-6-4-356,-3 7-374</inkml:trace>
  <inkml:trace contextRef="#ctx0" brushRef="#br0" timeOffset="12688.75">2368 4656 1951,'0'0'469,"0"0"-197,0 0-102,0 0-38,0 0-15,-6-6-14,6 6-7,0 0-27,0 0-5,0 0-3,0 0-5,0 17-3,4-9 1,-2 3-11,5 3 2,1 1-6,3 0 0,2 4-7,1-2 0,2 0 8,-3 2-8,5-1-5,-1-2 0,-2 3-29,4-2-26,-4-1-35,1-3-47,-2-1-66,0 0-66,-3-5-70,0 1-143,2-5-37,-5 1 57,4-4-146,-5 0-82</inkml:trace>
  <inkml:trace contextRef="#ctx0" brushRef="#br0" timeOffset="12932.64">2756 4659 1738,'-5'-9'112,"2"0"27,-1 3 17,1 1 8,-1 3 6,-1-3 0,5 5-4,-4-4-8,4 4-16,0 0-12,0 0-3,-14 11-3,6 0-3,1 0-4,-1 5-8,3 7-3,-3-1-9,-1 4-6,-1 7-8,-1 2-6,2 0-7,-1 3-7,0 7-4,1-6-9,-2 5-13,1-1-33,1-4-38,3-1-49,-2-1-51,-1-3-60,5-8-59,-1 1-45,1-8-75,2-4-111,2-3-27,2-5-243,0-3-244</inkml:trace>
  <inkml:trace contextRef="#ctx0" brushRef="#br0" timeOffset="13184.47">2896 4943 2265,'0'0'106,"0"-8"11,0 8 7,0-5 2,0 5-1,0 0-3,0 0 2,0 0-2,0 0-1,0 0-6,-2 21-7,2-12-3,0 5-8,0 0-8,0 4-2,2 1-16,-2 2-1,2 2-7,0 1-5,-2 4-4,0-6-5,2 5-26,-2-2-37,2 0-39,0-3-50,-2-5-64,2 2-74,0-6-68,-2-1-161,1-2-54,6-5 44,-3-1-194,0-4-168</inkml:trace>
  <inkml:trace contextRef="#ctx0" brushRef="#br0" timeOffset="13464.21">3298 4700 2049,'-2'-9'98,"-2"1"20,0 0 19,0 1 27,2 4 14,-3-3 12,3 3 1,2 3-11,-4-6-5,4 6-11,0 0-12,-13 2-5,13-2-6,-13 11 0,7-1-9,0 1-13,0 5-9,-1 1-9,0 1-3,3 1-7,0 5-12,2 0-9,0-1-4,4 0-5,0 1-6,2 2-3,2-4-5,2 1-19,4-2-31,-2-2-46,5-2-57,2-3-60,-2-7-82,4-1-85,2-6-54,0-4-128,5 1-56,2-7 39,3-1-293,3-2-310</inkml:trace>
  <inkml:trace contextRef="#ctx0" brushRef="#br0" timeOffset="13834.1">3737 4730 2367,'-7'-2'52,"-1"0"23,8 2 25,-15-2 16,8 0 19,7 2 7,-10 0-9,10 0-7,-8-2-11,8 2-10,0 0-16,-9-2-5,9 2-10,0 0-4,0 0-1,0 0-12,27 0 3,-13 0-10,-3 0-4,3-1-3,-2 2-7,4-1-2,-4 0 0,0 2-6,0 2-2,-2 0 3,-4 2 11,3-1 4,-5 5 4,-2 0 5,-2 1 1,-2 0 3,-2 4-3,-1 0-2,-1 3-4,2-3-3,-2 0-6,0 1-4,1 1-2,-2-4-4,3 2-4,2-2-1,0-1-3,-2-2-5,4-1 1,0 1 3,2-3-1,2 0-1,0-4 0,5 1-1,2-4-4,1 0 3,4-2-11,0 0-25,3-3-45,-4 0-46,5-1-46,1-5-54,2 2-60,-1-4-67,-2-1-122,1-1-109,0-4 38,4 0-293,-1-1-310</inkml:trace>
  <inkml:trace contextRef="#ctx0" brushRef="#br0" timeOffset="14128.2">4143 4458 2363,'-12'-2'44,"1"-1"22,3 1 18,1 2 11,7 0 5,-11-1 0,11 1-7,0 0 9,-8 3 16,8-3 23,0 0 7,12 16 5,0-10 3,2 1-1,3 3-2,7-1-17,5 4-8,1 1-2,2 1-6,2 0-10,-3 2-7,1 1-12,-4 0-4,1 3-7,-5 1-7,-4 2-7,-2 1-4,-8-2-4,-4 2-7,-2 2-8,-6-3-20,0 1-31,-4 0-33,-2-2-48,-2 1-38,0-3-49,2-1-59,-2-5-69,-1-6-73,2 1-155,1-6-56,1-1 75,3-1-316,4-2-316</inkml:trace>
  <inkml:trace contextRef="#ctx0" brushRef="#br0" timeOffset="14325.47">4960 4637 2253,'7'0'75,"-7"0"20,13-2 6,-5 2 16,-1-3 12,1 1 15,3 2 3,1-5-9,1 3-5,4-2-16,0-2-13,0 3-12,2-3-14,2 2-32,-2 0-46,0-1-62,-2 1-81,2 1-78,-4-4-114,0 5-185,-3-1 47,-1 3-213,-2 2-179</inkml:trace>
  <inkml:trace contextRef="#ctx0" brushRef="#br0" timeOffset="14494.47">5171 4792 2045,'-5'15'90,"-1"-8"19,3 0 23,3-1 23,0 2 20,2-5 18,-1 3 2,7-4 0,-1 2-10,5-4-13,2-2-21,4 0-15,1-2-25,0-2-61,2 3-71,0-5-86,3 0-109,-6 0-106,2-2-229,-1 0 39,-2-1 62,-4-1-202,-2-3-147</inkml:trace>
  <inkml:trace contextRef="#ctx0" brushRef="#br0" timeOffset="16698.5">6191 4436 3161,'-2'-4'79,"0"-1"-13,2 5 2,-5-10 14,3 5 15,2 5 6,-2-6-9,0 3-8,2 3-14,0-7-6,0 7-16,0 0-9,0 0 3,0 0 4,8 25 2,-1-8 6,2 4-5,-1 0-3,2 4-2,-1 2 0,2 1-5,-1 3-1,1-3-2,-1-1-2,-1-2-2,0-3-2,-1 2-5,0-6 0,-2-2 0,-2-1-1,4-3 6,-6-5-3,2-1-3,0-2 0,2-4-4,-6 0-1,0 0-5,15-14-1,-9 7 1,1-6-3,1-2-1,1 1-3,-3-3-1,1-2 2,0 1-3,1 1-2,0 2 0,-2 1-4,-2 1-2,2 4-6,1-1-1,4 5 1,-1 1 4,3 4 3,1 0 0,6 2-1,-1 1 2,4 3 1,0 2 3,1-1-2,1 1 2,-2-1 1,0 2-3,1-4 6,0 3 0,-8-3 7,1-1 16,-2-2 22,-3 0 11,-2-2 2,3 0 4,-1-4 6,-4 0 0,0-1-2,-1-1-2,-1-4-5,-4 2-3,0-5-3,0 2-9,-2-4-5,0-1-3,-2-1-5,0-3-6,-2 0-5,0-2-3,-3-3-15,3 5-13,0 3-22,0 0-38,0 3-50,-1-1-64,5 6-44,-4 1-43,1 5-50,3 3-45,0-2-58,0 2-150,0 0-29,10 11 57,-4-3-317,2 0-340</inkml:trace>
  <inkml:trace contextRef="#ctx0" brushRef="#br0" timeOffset="16923.62">7091 4534 2393,'2'4'63,"-2"-4"25,4 5 14,-4-5 4,4 4 18,-2-1 1,-2-3 5,5 6-9,-3-2 13,0 3 2,-2 0-4,3 3-4,0-1-5,0 2-12,-1 1-8,0 2-12,0 1-6,-1-1-9,2 2-7,2 0-8,-1-2-7,0-1-15,0 3-32,0-4-32,0 3-48,3-4-69,-2-2-69,3-1-59,0-5-45,0 1-150,4-4-67,-2 0 41,3-1-216,1-5-199</inkml:trace>
  <inkml:trace contextRef="#ctx0" brushRef="#br0" timeOffset="17188.88">7459 4218 1890,'-10'-20'39,"0"5"40,0 2 30,0 2 27,1 1 22,3 2 21,0 1 13,2 1 3,-2 2-6,2-2-15,0 5-21,4 1-11,0 0 5,0 0 1,-14 7-4,12 3-3,0 2-6,-1 1-4,3 6-6,0-1-6,3 2-12,1 5-7,-1-3-7,4 3-11,3 0-4,0-3-7,3 2-5,4 0-10,-3-2-26,3-6-43,3 1-52,0-2-57,4-2-65,-3-6-61,3-2-71,-2-3-55,2-4-132,1-1-75,3-3 43,2-5-297,-1-1-321</inkml:trace>
  <inkml:trace contextRef="#ctx0" brushRef="#br0" timeOffset="17505.99">7909 4226 2254,'-5'-5'13,"1"1"29,2 1 20,2 3 13,-4-8 6,4 8-2,0-8 1,0 8 1,6-7 6,3 3 1,-1 0 4,3 1 6,1 1 0,-2-1-2,4 2-8,-2-2-1,-1 3 1,0 3-3,-1 1 6,1-1 10,-5 5 5,-2-1 2,-2 6-1,-2-1 0,-4 5-3,-2 0-4,-5 5-8,1-1-8,-3-1-7,0 1-7,1 0-10,0-2-7,3-2-5,2-3-5,1 1-2,4-2-3,-1-2 0,6-4-3,3 0-3,2-1-3,2-2-6,6-2-2,2-2-6,4-2-28,3-2-37,1-2-55,1-1-43,-1 0-58,-4-6-67,2 2-71,-2-2-118,-4-3-124,-2 1 38,1-2-324,-7 0-354</inkml:trace>
  <inkml:trace contextRef="#ctx0" brushRef="#br0" timeOffset="17781.72">8152 3949 2497,'-4'-8'48,"0"2"12,2 3 9,-2 1 10,4 2 1,0 0 9,0-9 5,0 9 16,0 0 12,18 5 14,-5-3 4,2 4 7,4 1 1,4 2-6,0 1-5,7 5-3,0 1-8,1 3-8,2 3-8,2 3-11,-5 0-7,-3-2-6,-1 7-6,-7-2-7,-2 1 0,-6 3-8,-5-6-6,-6 3-7,-2-1-21,-4-2-20,-7 5-35,0-2-41,-2-2-48,0-4-40,0-3-45,1-3-58,1 0-58,-2-7-85,5-3-134,-3 0-16,6-2 46,3-5-245,4 0-240</inkml:trace>
  <inkml:trace contextRef="#ctx0" brushRef="#br0" timeOffset="18022.55">9192 3895 2285,'4'-6'122,"1"5"9,-1-3 12,-4 4 4,6-2 4,-6 2-4,0 0-13,0 0-12,12 4-3,-5-1 12,0 5 0,1 0 1,2 3-12,-1 3-7,3 3-11,1 0-10,0 3-1,-3 2-14,4-3-6,-4 3-22,0-1-37,-1 2-44,-1-1-64,-1-5-63,-1-1-86,1 1-77,-3 0-157,-2-2-74,0-4 43,0-1-247,-2-1-248</inkml:trace>
  <inkml:trace contextRef="#ctx0" brushRef="#br0" timeOffset="18207.08">9205 4200 2167,'-13'-4'110,"2"-1"24,3 1 24,1 2 5,1 0 8,2-1-6,4 3-11,0-10-15,4 3-18,9 0-6,0 0-16,10-3-10,3-1-12,-1 1-42,4-1-33,3-1-54,-7 2-66,5-1-81,1-1-71,-1 0-149,2-1-85,-2 1 39,-2 0-172,5-1-134</inkml:trace>
  <inkml:trace contextRef="#ctx0" brushRef="#br0" timeOffset="18446.45">10037 3689 2002,'0'-5'142,"0"5"10,-2-5 10,2 5 11,0 0 0,2-8-12,-2 8-11,0 0 5,0 0 8,0 0 3,8 21-4,-1-10-5,-1 4-11,2 6-11,-1 2-10,2 3-7,1 7-16,-2-1-7,0 3-7,4-2-7,-6 4-10,2 0-14,-3-2-39,1-6-44,-2 5-66,0-5-57,-2-1-71,5-3-88,-7-4-99,4-3-173,3-3 27,-1-3 64,0-5-236,4-2-216</inkml:trace>
  <inkml:trace contextRef="#ctx0" brushRef="#br0" timeOffset="18708.5">10751 3996 2049,'2'-4'115,"-2"4"19,-4-5 10,4 5 2,-7-3 14,7 3 12,0 0 9,-23 8 3,10 0 3,-4 4 1,-4 1-5,-5 8-5,-4 6-2,-3 0-14,-1 7-6,-11 7-14,3 5-14,5-8-12,9-4-11,-4 3-8,4-3-10,1 2-7,1-4-11,5-3-17,2-4-21,-1 0-30,7-7-38,-1-2-43,4-1-46,2-1-37,1-4-40,5-5-45,0-1-53,4-1-33,-2-3-95,7 0-117,-7 0 16,20-9-295,-4 2-312</inkml:trace>
  <inkml:trace contextRef="#ctx0" brushRef="#br0" timeOffset="19016.2">10765 4355 2405,'4'-5'80,"-1"4"14,-3 1 18,9-4 12,-9 4 9,0 0 12,0 0 0,0 0 5,4 10 3,-4-10 0,-4 13-3,1-4-1,-3 2-7,5-1-3,-1 4-11,0-1-11,-3 2-8,4 3-10,-3-3-9,2 0-6,0 1-9,0 1-4,2-4-5,0 2-5,4 0-5,0-2-2,2 1-5,1-3-2,6-2-2,1-1-1,0 1-9,2-5 2,3 2-3,-1-2-4,2-1-6,-1-3-8,2 0-27,0-3-45,-1 2-52,0-3-63,-2-3-64,3-2-68,-2-1-71,-6-1-103,-1 0-126,1-4 36,-2 1-365,-2 1-412</inkml:trace>
  <inkml:trace contextRef="#ctx0" brushRef="#br0" timeOffset="19223.04">11131 4371 2418,'-4'-5'20,"4"5"31,-6-6 12,4 5 10,2 1 13,0 0 14,0 0-4,0 0 14,-16 11 9,15-4 13,-1 4 9,-2-1 10,4 6 2,-2 1-5,0 1-9,2 0-9,0 1-13,0 0-9,0 4-12,2-2-9,-2 0-7,0 2-19,2-5-35,-2 3-53,2-1-54,0-4-55,-2-1-64,2-2-75,-2-2-68,1 0-174,2-1-13,-3-4 62,0-1-256,2-1-216</inkml:trace>
  <inkml:trace contextRef="#ctx0" brushRef="#br0" timeOffset="21275.54">11123 3425 2086,'0'0'57,"0"0"10,0 0 7,0 0 11,0 0 12,0 0 10,0 0 10,0 0-3,0 0 3,0 0-9,0 0-8,0 0-3,0 0-13,0 0-8,0 0-8,0 0-1,0-13-11,6 11-6,5 0 0,2 0-10,3-2 6,9-2-3,1-1-4,4-1-9,6-2-4,0-1-1,1 1-3,-6-1-5,1 2 1,-4 0 7,-6-2-10,1 4 8,-5-1-4,-2 2 12,0 1 3,-4-4-3,-4 5-7,1-1-2,-4-1 1,-1 1-6,-2 3 2,-2 2 0,0 0-4,0 0-2,0 0-2,0 0 5,-15 10-6,6 0 2,-1 3 5,-2 4 5,-2 3 8,0 2 2,-2 4-1,2 3-2,-3 1-1,1-1 2,0 1 0,2 3-6,-1-2 0,0-1-2,2-1 0,1 0-5,-2-2 4,4-2-5,0-2 0,-1-4 2,3 2-2,-1-6-1,3-1 3,-1-1 4,1-1 10,2-2 3,-2-3 2,2 0-2,-2-1-1,2-3-4,0 2 2,4-5-4,-4 3-2,4-3-5,0 0-5,0 0-2,0 0-2,0 0-3,0 0 0,28-11 0,-11 9-2,2-2 0,8 1 1,1-1-2,2 2 1,1-2-4,3 3 2,0-3 1,2 0-2,0 2 0,2-3 3,-6 0-3,0 1 2,-3-1 2,-1 2 4,-2-4 14,-5 1 11,-1-1 8,0 1 6,-6-1 9,2-1 0,-6-2 4,0 3-5,-1-5-1,-3 4-1,-1-1-6,-1 0-7,-2-2-5,-2 1-7,-2 0-1,-1-1 0,2 2-8,-2-1-13,-1-3-21,-2 4-27,-1-2-37,1 2-43,-2 0-43,3 0-47,0 1-69,-3 0-69,4-2-83,0-1-189,2 1-3,2-1 86,0-2-375,4 1-392</inkml:trace>
  <inkml:trace contextRef="#ctx0" brushRef="#br0" timeOffset="21489.09">11937 3053 2696,'-9'-3'50,"0"-1"18,3 0 7,2 2 9,4 2 0,-6-3-10,6 3-8,0 0-7,0 0-3,10-9-6,0 7-6,6 1-8,0-3-29,6 1-39,-3-2-47,2-1-63,4 3-66,-1-5-85,-2 3-170,0-3 14,-1 0-158,1-2-105</inkml:trace>
  <inkml:trace contextRef="#ctx0" brushRef="#br0" timeOffset="21722.47">12381 2735 1892,'0'-4'133,"0"4"11,-3-8 8,2 6-9,1 2 5,0 0 1,0 0-22,0 0 4,0 0 10,0 0 3,-2 24-2,2-7-5,0 0-7,2 6-9,-2 3-11,1 3-10,4 3-5,-3 1-10,5 3-8,-5 0-12,2 1-23,0-1-29,0 2-37,2-1-44,1-2-58,0 1-75,1-1-74,-3-8-108,7 7-162,-1-5 28,3-3-259,3-1-266</inkml:trace>
  <inkml:trace contextRef="#ctx0" brushRef="#br0" timeOffset="22416.61">13207 3267 2238,'-5'-12'85,"1"3"22,-2 0 27,2-1 24,-2 0 26,0 3 20,1-3 9,1 2 5,-1 3-9,1-3-14,0 2-16,0 1-18,2 1-19,0 0-14,2 4-13,-5-5-19,5 5-10,0 0-6,0 0-7,0 0-5,-2 16-6,4-6-7,0 4-4,1 3 0,-1 0-5,0 2-3,2 0-5,0 0-3,2 4-4,1-1 1,-2-1-7,-1-2-1,0 1 8,2-3-5,-2 0-3,0-3-2,0 2-1,1-4-2,-2-1 0,1 0-2,0-2 0,-2 0 2,2-2 2,-2 1-1,0-2 6,0 0 0,0-3-5,-2-3 1,9 2-1,-9-2-3,0 0-3,13-9 0,-9 1 0,2 0-3,-1-6 3,1 2-6,0-5 1,-2 1-5,2-1 3,-2-2-4,2 2-1,0 2 2,-2-1-1,0 1-2,2 2 3,-2 1-3,1 2-1,1 2-1,-2-2-3,5 4 3,-1 1-2,3 1-1,1 4 1,1 0 0,4 4 2,0-1 0,2 3 3,2 2-2,1 2 1,-1-1-1,2 1-1,-4-1 2,3 0 2,-4 1-5,0-2 4,-5-1-2,1 1 0,-2-2 2,2-1 5,-4 1-2,-2-2 16,0-2 19,2-1 19,-2 2 1,-1-3-8,-7 0 0,12-6 1,-6 2 0,-2-4-6,1 1-7,-3-5-2,-1-1-1,2-4-5,-3-2-5,0-2-6,-3 0-1,0-4-4,-2-1-7,3 1 2,-4 1-11,2 2-13,-1 3-14,0 3-24,2-1-23,-4 4-27,4 0-40,-4 4-49,2 2-45,1 2-46,-2 1-54,0 4-59,6 0-81,-6 6-190,3-3 38,2 4 93,1 1-382,0 1-396</inkml:trace>
  <inkml:trace contextRef="#ctx0" brushRef="#br0" timeOffset="22665.36">13948 3384 2432,'4'5'31,"-2"-2"24,-1 1 9,-1-4 13,6 10 14,-3-6 15,1 2 15,0-1 8,-1 4 6,2-1 1,-1 1-1,0 3-8,0 0-10,-2 1-6,3 3-9,-1-2-7,1 2-11,-1 0-6,-1 1-6,2-3-7,-3 4-5,2-4-18,-1-5-20,1 7-40,0-4-34,-2-1-48,0-1-54,0-3-58,2-1-73,-4-2-83,5 0-128,-5-4-18,0 0-264,0 0-268</inkml:trace>
  <inkml:trace contextRef="#ctx0" brushRef="#br0" timeOffset="22944.41">14319 2960 2191,'-7'-15'58,"-1"4"34,0 3 24,5-1 30,-1 2 27,0 2 13,0 0 6,2 2-2,2 3-10,-6-4-12,6 4-5,0 0 5,-14 9 3,10 3-4,2 0-15,-2 3-12,1 2-7,2 5-14,1 0-11,0 2-7,1 5-11,4-4-10,-1 2-5,2 0-9,-1-1-6,5-1-4,0 0-28,0-3-30,4-1-38,-1 1-48,2-3-52,1-4-57,0-3-65,2 1-80,0-8-64,-1-1-172,-1-2-9,4-2 79,0-4-315,0-2-309</inkml:trace>
  <inkml:trace contextRef="#ctx0" brushRef="#br0" timeOffset="23276.18">14806 3063 2361,'0'-8'73,"-2"5"21,0-3 16,2 6 11,0-8 9,0 8 2,4-10-10,0 7 1,3-1-1,3 2 3,1-1-11,4 0-3,0 2-6,3 1-7,-1 0 0,-1 1-11,4 2-9,-5 2-2,2 0-2,-4 6-5,-3-2 2,-1 4-2,-5 0-7,-2 3 2,-4 1-7,-2 0-7,-3 3 0,-1 0-7,-2 1-8,1-2 0,-2 0-2,2 0-7,2-4-1,0 1-3,2-1-4,1-2 1,2-2-1,4 0-3,2-1 2,1-2 0,6 0-5,1 0 2,3-3-6,0-1-22,2-2-25,-3-2-42,8-2-35,-5-2-55,2-1-62,3-5-77,-1-1-78,-3-7-167,0 3-11,0-8 65,3-2-257,-1-1-249</inkml:trace>
  <inkml:trace contextRef="#ctx0" brushRef="#br0" timeOffset="23515.59">15269 2706 2242,'0'0'67,"3"-5"23,-3 5 29,10-2 25,1 4 22,0 2 28,1 1 22,8 3 14,0 4 8,8 3 1,1 2-8,7 7 0,5 3 7,9 12-27,3 1-15,-4-1-6,-11-2-26,-8-5-16,-4 1-6,-11-3-13,-1 3-17,-10-5-23,-6 3-44,-4 2-40,-9 0-59,-10 1-91,2 3-94,-12-3-134,-11 6-134,4-10-195,3-3 85,-3-3 77,-2-3-446,1-1-463</inkml:trace>
  <inkml:trace contextRef="#ctx0" brushRef="#br0" timeOffset="28126.31">2526 6474 961,'0'0'464,"2"-7"-172,-2 7-99,2-6-53,-2 6-26,0 0-17,2-5-16,-2 5-7,0 0-10,0 0-3,0 0-10,0 0-5,0 0-4,0 0-1,0 0 3,0 0 3,-2 20-1,0-8 0,0 0 1,2 5 6,-2 0 2,2 4 1,-3-1 2,6 5 0,-3 2-8,2-1 2,0 3-3,0-2-2,4 0 0,-2-4-10,4 2 10,1-5-8,2 0-7,1-3 7,3-4-14,0-4 7,0-1-7,0-4 2,4-2-12,0-4 8,0-2-12,-2-2 1,4-3 3,-2-1-1,0-2-1,-4-1-3,0-2-3,-1 0 1,-2-2 3,-2 0-5,-4 0 5,0-2-4,-1 1 0,-1-1 4,-2 2 17,-2 3-2,2-1 4,-2 4 3,0 0 5,0-1-3,0 3-8,0 1-3,0-1-2,0 1-4,-2 4-2,2 4-4,0 0 0,0 0 1,0 0-1,-6 17 0,3-3 1,3 1 3,0 6 1,0-1-2,0 9 0,3 0 2,-1 3-2,0 4-2,2 2-2,0-1 6,1 1-7,-1 0 1,2 0 3,-1 0-6,-1-2 3,-2-4-3,-2 1-1,2 0 4,-4-3 0,0 0-2,-4 1 2,-1 2 0,-2-3 3,-1-1 2,-3-7-1,1 2-4,-2-4 0,0-1 1,-2-3-1,2-8-1,-2 3-2,1-5-5,-1-3 3,2-3 2,-3-3 1,-1-1-3,2-9-2,-1-2-2,-1-3 0,7-3-2,-3-4-2,6 0-4,2-4 6,4 1 0,2-3-9,4 0 9,3-6-2,6 1-3,4-4 3,6 0-3,-2 4-13,2 1-14,-2 8-22,2 3-37,-3 1-33,3 0-44,-2 4-48,3 6-53,-6-2-92,1 1-159,1 4-11,-2 1 64,2 1-164,0 1-129</inkml:trace>
  <inkml:trace contextRef="#ctx0" brushRef="#br0" timeOffset="29132.52">3282 7103 1697,'0'0'4,"-9"-1"26,9 1 18,-7-4 21,7 4 25,-8-4 18,8 4 15,-6-4 5,1 2 9,5 2 3,-6-3-2,6 3-5,0 0-9,0 0-12,0 0-12,0 0-9,-10 5 2,8 3 3,4 1-1,-2 1-13,2 2-3,0 4-6,2 2-5,0-2-6,0 2-6,1 3-7,-1-3-3,2 4-4,-2-3-9,1 0-13,-1-2-30,1 2-31,1-4-38,-4-1-39,2-4-52,-3 1-47,6-2-44,-4-3-56,5-3-123,-1 0-53,-7-3 36,15-4-129,-4-2-83</inkml:trace>
  <inkml:trace contextRef="#ctx0" brushRef="#br0" timeOffset="29414.31">3671 6658 1709,'-5'-16'70,"1"3"27,0 4 19,-2-1 18,2 4 17,-1 1 15,1-2 0,-1 5-16,5 2-8,-5-3 4,5 3 6,-9 10 1,4 0-8,4 3-7,-2 3-8,1 1-11,0 7-11,2 2-9,0 3-8,2 0-9,3 1-5,-1 0-7,3 3-7,1 0-5,0-3-6,-1-4-4,0 1-8,4-4-19,-2 0-41,1-2-39,1-4-42,0-4-39,0-1-63,1-5-70,5-3-40,-4-4-114,0-2-109,3-4 36,0-2-222,4-2-213</inkml:trace>
  <inkml:trace contextRef="#ctx0" brushRef="#br0" timeOffset="29862.37">4018 6702 1995,'-4'-10'34,"2"0"32,0 5 28,-1-1 19,1 0 9,-2 1 0,4 0-8,0 5 17,0 0 5,0 0 6,0 0-4,2 18-10,2-10-6,1 5-7,1 2-6,1 0-6,-1 3-11,-1-1-5,3 2-11,-2 2-4,0-5-4,0 3-11,2-1-1,-4-1-8,0-2-4,0 1-1,-2-3-3,0-2-2,0 1-2,0-3-2,-2-1-1,0-3-4,-2 0-5,0-3-2,2-2-1,0 0-4,0 0-1,-12-15 1,10 6-7,-4-5 2,5-4-2,-2-1-3,1-2-2,2 1-1,0-4 0,2 2 3,1 1-5,2 1 0,-1 1 0,2 3-2,2 0 1,0 2 0,6 3 3,-2 0 4,1 6 1,1-2 5,4 6 2,-4 2 3,1 3-3,2 2 2,0 2 1,0 3-2,-2 2 0,0 3 0,2-1-2,-4 2-1,1 0 1,-1-1-1,0 2 1,-3-1-4,0-1-9,-2-3-29,0 0-36,-2-1-49,0 1-44,0-6-43,-1 1-61,1-2-67,-4-2-100,3-2-124,-5-2 14,0 0-287,12-9-310</inkml:trace>
  <inkml:trace contextRef="#ctx0" brushRef="#br0" timeOffset="30142.32">4525 6445 2465,'-9'-6'66,"3"0"17,1 4 13,3-1-5,2 3 3,0 0-3,0 0 8,0 0 19,0 0 13,0 0 13,24 11 0,-10-4 1,2 1 0,4 4-5,1-2-12,3 4-12,-3-1-9,4 4-5,1 5-6,-3-1-10,-1-1-4,-4 4-7,0 2-7,-8-4-3,-2 5-7,-1-1-4,-5 0-6,-2 1-10,-2-2-27,-3 3-41,1-5-43,-2 0-47,4-5-43,-2-1-46,-2-5-45,2 2-59,3-7-57,1 1-116,1-4-50,5-3 42,-6-1-233,16-7-220</inkml:trace>
  <inkml:trace contextRef="#ctx0" brushRef="#br0" timeOffset="30337.82">5371 6549 2145,'9'-5'110,"-3"-2"-1,3 4 0,-1-2 12,1-2 11,0 2 4,1-3 0,5 2 9,0 1-13,-1-2-16,2 2-11,4-2-12,1 2-3,-1-2-32,5 1-36,0 1-53,-3-3-67,-2 5-74,6-3-64,-9 2-107,2 0-172,-2 4 57,-5 0-191,0 2-144</inkml:trace>
  <inkml:trace contextRef="#ctx0" brushRef="#br0" timeOffset="30510.37">5666 6690 2007,'-6'9'118,"4"1"15,-3-4 20,5 0 21,0 0 28,0-6 24,7 7-1,-1-7-10,4 0-11,3-2-20,4-2-17,8 0-16,1-4-23,-1 1-49,1-3-75,2 1-85,-6 0-114,6-7-122,-5 4-225,-3-5 3,-2 5 69,-1-5-287,1 0-248</inkml:trace>
  <inkml:trace contextRef="#ctx0" brushRef="#br0" timeOffset="32009.65">7048 6199 2112,'-1'-6'14,"-1"1"13,-1 1 5,1-1 20,2 5 20,-4-8 9,4 3 10,0 5 7,-4-7 5,4 7-6,-2-6-3,2 6-7,-2-4-5,2 4-6,0 0-5,0 0-11,0 0 5,0 0 4,-10 22 4,9-7 3,-1 3 8,-1 1-10,1 3 3,-1 0-8,3 6-2,0-2-7,3 3-8,2-3-2,-2 0-6,5 0-1,0 0-2,0-1-6,1-2-4,1-3 3,1-3-5,4-1-1,-4-5 1,3-2-8,1-3 3,0-2-4,-1-4 3,4 0-6,-2-6 0,0 1-5,-2-5 4,3-1-7,-2-5-1,-4 1 5,1-4-6,-4 0 3,2-2-1,-4 0 3,-2 3-1,0-2 4,0 3 12,-2 2 10,0 0 3,-2 3 0,3 1-5,-2 1-8,2 1-4,-3 3-4,0 1-4,0 5 0,0 0-1,0 0-1,2 18 0,-2-6-1,4 1 4,-3 3-5,7-1 2,-4 0 1,4 0-3,1 1 0,-1-3 1,2 2-2,2-4-1,-1 0 3,0-2 0,5-4 6,-3-3 1,-1-1 2,2-2 4,1-3 4,-2-1 1,0-2 0,0-4-2,-2-2-1,-1 0-3,-4-4-4,0-1 1,-3 0-2,-1-1-2,-4-5-3,-3 2-3,-1-2-3,0 2 2,-2 1-5,-1 3-1,1 1-12,-1 4-15,-2 2-23,-2 2-24,3 3-17,-1 2-25,1 4-35,1 0-36,1 4-51,5 2-61,3-2-54,3 5-169,4 0-67,3 2 83,4 4-282,8 7-273</inkml:trace>
  <inkml:trace contextRef="#ctx0" brushRef="#br0" timeOffset="32242.64">7980 6490 2322,'9'1'91,"-6"2"7,-3-3 7,0 0 13,8 2 6,-8-2-1,4 4-7,-4-4-9,4 5-3,-4 1 5,2 1-7,-2 1-5,0 2-9,1 1-8,-1 1-9,0 1-7,0-2-6,0 3 0,0-1-10,0 1-3,0-2-8,0 2-16,0-2-33,0-1-40,3-2-39,-3 1-56,0-3-54,3-1-54,-1-3-66,0-2-138,-2-1-33,0 0 41,16-7-129,-9-1-81</inkml:trace>
  <inkml:trace contextRef="#ctx0" brushRef="#br0" timeOffset="32509.85">8190 6154 1676,'-6'-16'88,"2"3"25,-2 1 17,-2 2 17,4 3 12,0-1 10,-2 2 5,2 3-4,0-1-10,4 4-5,-12 0 2,12 0 2,-10 7-2,4 3-6,2-1-9,-3 6-10,3 1-10,0-1-8,2 4-6,-1 1-14,3 0-6,0 3-8,5-3-9,-3 2-5,4-1-6,1 2-4,1-2-6,3-2-3,0 0-11,1-4-24,0-2-37,2-4-42,2 4-50,0-6-54,5-5-66,-3 2-70,2-6-78,1 0-140,-2-3-21,3-3 62,3-1-257,-2-3-233</inkml:trace>
  <inkml:trace contextRef="#ctx0" brushRef="#br0" timeOffset="32953.83">8576 6130 2130,'-7'-5'56,"5"1"21,-5-1 4,5 2 19,2 3 5,-10-2 11,10 2 4,0 0-6,-10 12 4,8-5 6,2 5 8,0-1-10,2 0-8,0 3-3,0 1-9,2 0-11,0 0-3,2 1-6,-2-1-7,0 0-9,1-2-7,2 0-6,-5-1-6,2-2-3,0-1-3,-2-1 1,0 1-1,1-2-1,-2-2-4,2-2-6,-3-3 1,0 0-5,0 0-3,0 0-2,0 0 0,0 0-5,-15-19-3,11 10-1,2-4-3,-2-2-2,1 0-2,1-3-5,2 3 0,0-3 3,2 3-3,1 0-3,1 2-2,2-1 4,2 1-1,1 1 2,3 3-2,4 0-2,-4 1 4,5 3 0,0 0 2,2 3-2,-4 2 2,4 2 0,-3 3-2,2 0 2,-3 0 0,-1 4-1,2 0 4,-6 0 2,0 2-4,2-3 2,-4 4 3,-2-3-1,-2 1-3,0 1 0,-2 0-11,0-2-28,-1-1-35,3 1-43,-2-1-49,-2-3-61,0 1-56,-2-5-76,2-1-129,0 0-60,0 0 73,0 0-222,0 0-188</inkml:trace>
  <inkml:trace contextRef="#ctx0" brushRef="#br0" timeOffset="33211.6">8918 5856 1890,'-4'-6'75,"0"1"25,2 1-1,2 4 1,-3-4 22,3 4 28,0 0 13,0 0 11,30 9 10,-15-1 0,7-1-2,-1 6-3,5-3-11,3 4-13,1 3-6,-1-3 3,0 6-13,1-1-10,-2 0-11,-1 1-13,-3 4-8,-5-2-6,0 6-10,-8-4-7,-5 1-5,-6 4-22,-4-2-37,-7 3-50,-2 0-63,-4-3-54,1-3-51,-4 0-68,4-7-72,-2-2-121,4-3-107,1-5 40,3-1-305,3-2-327</inkml:trace>
  <inkml:trace contextRef="#ctx0" brushRef="#br0" timeOffset="33572.2">10143 5736 2565,'-4'-4'121,"4"4"13,-1-10 27,1 10 31,-2-5 15,0 0 10,2 5-1,-2-8-8,2 8-16,-2-2-24,2 2-16,0 0-17,0 0-9,0 0-9,-2 24-10,6-12-8,-2 4-9,7 8-12,-3-2-3,0 3-8,1 2-9,-1-1-3,1 1-4,-2 2-8,4 1-19,-3-2-40,-2-4-55,1 1-66,1-3-60,-3-4-76,1-2-72,-1-2-63,0-2-160,-3-3-25,2-1 72,-2-3-339,2 3-345</inkml:trace>
  <inkml:trace contextRef="#ctx0" brushRef="#br0" timeOffset="33772.25">10009 6073 2404,'-14'-3'42,"-2"-4"34,6 4 27,0 0 25,0 1 25,5 0 12,0-1 2,5 3-15,-4-6-14,6 0-20,7 1-10,5-1-10,3-1-9,9-1-7,8-4-12,2 4-23,4-3-22,6 0-28,4 0-47,-9 1-62,-1 0-66,3 3-72,-5-5-87,0 1-162,-1 0-11,-1-1 62,0 0-157,-5-3-104</inkml:trace>
  <inkml:trace contextRef="#ctx0" brushRef="#br0" timeOffset="33992.89">10926 5623 1686,'2'-6'99,"1"1"30,-1-1 16,0 3 25,-2 3 15,2-8 19,0 4 2,-2 4-10,2-3-19,-2 3-17,0 0 1,0 0 11,8 12-1,-4 0-12,-2-1-11,4 7-16,-2 1-12,-2-1-12,4 8-10,-2-2-7,0 1-10,0 0-10,0 1-27,1-2-42,-1 2-56,1 1-59,-3-8-76,0-1-83,2 0-75,-2-3-130,2-2-87,1-2 40,-1-3-284,2-2-295</inkml:trace>
  <inkml:trace contextRef="#ctx0" brushRef="#br0" timeOffset="34253.72">11383 5791 2194,'5'-9'75,"-1"2"21,-2 2 18,-1 2 15,-1-4 6,0 7 2,4-6 4,-4 6-6,0 0 7,0 0 8,-11 16 4,4-7 9,-5 7 3,-2 5-5,-6 2-5,-5 9-7,-1 4-8,-14 16-12,0-2-11,-1 4-12,1-1-8,0-3-10,2 4-9,0-5-7,8-7-7,2-6-10,2-1-16,1-1-22,7-8-43,-2-2-45,8-6-57,-1 0-40,7-5-39,-1-6-50,10 0-60,-3-4-59,0-3-131,12-3-41,-3-2 56,1-2-293,10-5-273</inkml:trace>
  <inkml:trace contextRef="#ctx0" brushRef="#br0" timeOffset="34556.09">11373 6273 2226,'2'-2'91,"-2"2"12,4-5 11,-4 5 18,0 0 14,0 0 22,0 0 13,0 0-4,0 0 3,0 0-4,-18 11-8,12-4-3,2 1 0,-3 0-7,2 4-8,1 0-12,0 2-12,-2 1-11,1 2-9,1-2-6,0 2-10,2 1-6,-1-3-8,3 2-10,0 0-4,3 0 4,1-1-11,0-3-1,5 1-5,1-1-5,2-4-7,4 1 3,-2-3-10,6 0-2,-5-1-11,6-2-22,-1-2-32,1-2-43,-2 0-45,3 0-49,-4-4-54,2-1-70,1-1-73,-2-5-69,0-1-137,-1-1 4,-4-3 62,-5 3-327,2 0-324</inkml:trace>
  <inkml:trace contextRef="#ctx0" brushRef="#br0" timeOffset="34760.19">11568 6360 2330,'-13'-2'42,"5"2"9,2-1 6,6 1 16,0 0 29,-14 3 25,12 2 15,0 0 24,2 3 3,2-1 7,0 4-3,3 4-9,-3 2-10,-1 0-10,3 1-9,-2 3-17,0 0-10,0 3-7,-2 4-11,2-4-16,0 2-23,0-6-38,0 3-44,0 0-39,2-4-47,-2-2-50,0 1-62,3-3-60,-3-4-71,0-2-133,2-2-22,-1-2 42,1-2-213,-4-3-180</inkml:trace>
  <inkml:trace contextRef="#ctx0" brushRef="#br0" timeOffset="35425.62">11890 5470 1827,'0'-5'22,"0"5"31,-3-5 21,3 5 16,0 0 16,0 0 20,-1-7-2,1 7-3,0 0-1,0 0 6,0 0 4,-7 17-3,7-8 4,0 2-8,0 2-2,0 4-4,2 5-5,3 2-10,-1 1-3,0 0-9,3 1-10,1 1-2,0-1-9,3 0-6,0-2-7,-1 1-4,3-4-2,0-2-6,-1-1-2,3-1-2,0-6-4,2 0-3,-1-4-1,1-3-5,1 1-5,-2-5-1,1-2-3,0-5-4,1 2-1,-2-5 1,1-3-3,-2 0 1,-2-4-3,-1-3 0,0 2 1,-2-2-3,-4 3 11,-2 0 11,0 0 17,1 2 7,-3 1 5,-2 3 0,2 2 0,-2 0-9,0 1-6,0 1-4,-2 4-5,2 3-5,0 0-2,0 0-2,0 0 1,-11 18-3,11-9-2,2 2-2,0 0-2,0 4 0,5-6-1,-1 6 1,1-4 1,1 0-2,3-2 3,-1-1 6,4-1 1,-2-2 4,0-5 6,3 0-1,0-3 1,2 1 6,-3-6 7,2 1-2,-5-5-7,1-2-2,-1 1 4,-4-3-4,0-6-9,-2 3-2,-3-3-4,-2 4-5,-2-3-2,0 2-7,-3 2-10,-1 0-22,0 2-23,-5 6-30,-1-2-30,2 4-38,0 3-39,1 2-50,-2 0-54,4 4-51,0 0-59,0 2-148,4 1-61,-1 1 47,-1 1-339,3 2-380</inkml:trace>
  <inkml:trace contextRef="#ctx0" brushRef="#br0" timeOffset="35669.58">12504 5754 2516,'6'4'21,"-1"3"17,-1-5 17,0 5 23,0-3 17,0 2 8,0-1 4,1 1 8,-3 1 17,3 1 6,-1 2 1,0-2-2,-2 5-4,2 0-7,0 2-6,-2-1-7,3 1-11,-1 2-12,-2-3-6,0 3-7,0 0-10,0-2-4,0-1-17,0-2-29,1-2-36,-1 3-45,0-4-36,0-1-43,1 1-50,1-5-61,2 1-46,-2-4-90,0-1-114,-4 0 11,10-6-273,-2 2-256</inkml:trace>
  <inkml:trace contextRef="#ctx0" brushRef="#br0" timeOffset="35979.73">12808 5490 2069,'-6'-15'6,"2"2"29,0 1 36,0 3 25,2-1 22,-2 4 19,-1-2 19,5 3 13,-4 2 10,2-4-3,2 7-9,-7-6-13,7 6-6,-6-1-2,6 1 0,-9 9 0,3 1 1,1 1-8,0 5-8,-1 0-9,2 4-8,-2 2-10,2 2-5,-1 0-10,4 3-11,1-5-3,0 2-8,0 2-7,4-1-2,0-1-5,1 0-5,3-2-5,1 0-6,1-3-21,1-2-30,2-3-35,0-2-44,1-2-43,2-3-58,-2-1-60,3-4-66,0 0-52,-2-4-116,-1 0-99,2-4 45,0-3-325,-1-1-352</inkml:trace>
  <inkml:trace contextRef="#ctx0" brushRef="#br0" timeOffset="36428.49">13075 5486 2439,'-4'-7'37,"2"3"25,2-1 9,0 5 10,-2-5-1,2 5 11,0 0 19,0 0 3,0 0 5,8 21 10,-3-11 0,2 5-3,-3-1 0,2 4-7,0 3-2,0 1-6,3-2-5,-2 3-6,-3-3-10,2 2-3,0-5-12,-1-1-3,-1 2-7,-2-4-9,2 0 0,-2-1-5,2-4 0,-2 1-4,-2-1-1,3-4-6,-3 1-3,0-2-3,0-4-6,0 0-1,0 0-3,0 0-4,0 0-3,-11-19-3,9 10-3,0-4-1,0-5-4,2-1-1,2-2-3,0-4-3,2 3-1,0-2 0,3 2 0,0 1-1,-1-1-2,2 5 0,0 3 2,4-1-1,0 6 0,0 0 5,1 1 2,0 5 2,2 1 10,-3 4 5,4 3 8,-4 1-1,3 3 5,-3 3 0,1 0 2,0 1 0,-1 2-2,0-2-2,-4 2-1,0 3-3,-2-3 0,1 0-2,-3-1 0,0-1-14,-1 0-34,-2-2-51,2 1-56,-1-2-56,-2-3-92,2 1-91,-2-4-115,2-2-128,-2-2 38,0 0-385,0 0-440</inkml:trace>
  <inkml:trace contextRef="#ctx0" brushRef="#br0" timeOffset="36624.34">13782 5530 2542,'-2'-5'50,"2"5"33,-2-7 13,2 7 16,0 0 18,0 0 10,2-5-1,-2 5-9,0 0-13,6-6-15,-2 4-6,4 0-14,2 0-5,3 0-5,-2 1-12,4-3-37,-1 2-47,2-2-46,-2-2-61,0 1-60,4 0-58,-6-4-96,3-1-146,-2 1 16,-1-2-231,3-2-199</inkml:trace>
  <inkml:trace contextRef="#ctx0" brushRef="#br0" timeOffset="36844.3">14148 5150 1971,'0'-5'84,"2"1"23,-2 4 10,0-5 9,0 5 9,0 0 13,0 0 25,0 0 15,4 21 1,-4-11-2,2 5-4,0 2-11,0 1-15,2 3-17,-2 4-10,4-2-16,-4 4-11,3-3-6,0 0-16,1 0-21,-2-2-43,2-2-49,3 1-47,-5-4-64,2-3-64,1-1-67,-3-6-64,5 1-155,-3-2-40,0-3 44,-2-3-222,-4 0-205</inkml:trace>
  <inkml:trace contextRef="#ctx0" brushRef="#br0" timeOffset="37114.91">14261 4903 2200,'-8'-5'129,"1"-1"10,6 2 12,-3 2 10,4 2-2,0 0-10,0 0 10,0 0 24,0 0 12,25 6 5,-6 3-4,4 1-8,9 4 1,2 1-3,6 5-22,3 1-14,-1 4-9,1 0-11,9 10-14,-11-4-8,-10-2-9,-1-1-11,-9 0-4,-2-2-12,-7 1-4,-5-1-28,-7-3-29,-9 4-60,-5-1-84,-5 0-80,-5-2-115,-4-2-115,2-2-223,-1-1 27,-1-2 81,0-1-403,3-3-440</inkml:trace>
  <inkml:trace contextRef="#ctx0" brushRef="#br0" timeOffset="42438.45">14316 6428 2539,'-14'-4'-78,"1"0"17,3 0 11,2-1 19,-2 5 30,4-3 25,0 1 21,6 2 14,-10-4 6,5 2 5,5 2-1,-8-1-2,8 1-3,-7-3-4,7 3-6,0 0-5,-6-1-2,6 1-6,0 0-1,0 0-5,0 0-4,0 0 9,0 0 3,0 0 13,0 0 7,21 5 6,1-6 0,13-2-8,18-2-7,34-4 3,6-5 1,7-1-1,4 0 4,5-1-5,3-2 3,1 2-9,-3 1-4,-2 3-2,-4 0-8,-11 2 1,-9 0-5,-18 4-5,-13 0-9,-13 1-6,-3 3-21,-7 0-12,0-2-18,-10 3-16,1-2-2,-4 3-12,-2 0-22,-5-1-36,0 1-44,-2 1-52,-2-1-57,-6 0-137,10 0-83,-3 0 40,-7 0-127,12-3-86</inkml:trace>
  <inkml:trace contextRef="#ctx0" brushRef="#br0" timeOffset="42706.45">16528 5929 1862,'-7'-9'152,"5"6"12,2 3 7,-2-4 5,2 4-2,-5-4-20,5 4-20,0 0-6,0 0-6,0 0-1,-2 13-3,4-3-8,3 2-9,-3 1-8,3 2-7,-1 0-10,0 2-5,2-1-6,0 0-6,1 1-8,-3 0-9,0-1-23,0-1-40,1 0-41,-1-1-42,-4-4-47,2-1-55,3 1-46,-5-5-80,0-1-144,-2-1-21,2-3 43,0 0-122,0 0-78</inkml:trace>
  <inkml:trace contextRef="#ctx0" brushRef="#br0" timeOffset="43093.8">16458 5656 1710,'-14'-15'72,"2"1"29,-1 4 5,1 3 5,0 1 3,-4 2 0,2 4 1,-5 4 0,-3 4-1,-2 3 4,-2 8 0,0 5-1,-3 5 2,3 4-7,3 2-7,4 4-1,1 4-3,6 0-1,3-2-8,7-2-3,4 5-8,2 6-7,10-4-4,-1 0-5,9-1-3,12 5-7,0-9-4,0-10-3,7-2-5,3-9-1,3-3-4,5-5-3,2-5 2,-2-7-3,4-6-3,3-3-3,-2-3 1,13-10 5,-5-7-2,-3-2 7,-11-5 3,-11 0-5,-11-1 1,-3 0-3,-11-6 0,0-8-1,-10 1-2,-8-3-4,-8 1-4,-12-15-6,-13 7-4,-13 9-3,-12 7-1,-5 13-11,-9 9-29,-4 11-39,6 11-41,-14 7-63,-2 9-78,8 8-89,3 5-192,5 1-68,4 6 67,4 2-315,-1 5-334</inkml:trace>
  <inkml:trace contextRef="#ctx0" brushRef="#br0" timeOffset="46221.55">2544 9233 2187,'0'0'-17,"2"-3"16,-2 3 16,0-7 13,0 7 19,0 0 16,0 0 11,2-5 4,-2 5 2,0 0-7,0 0-6,0 0-8,0 0-3,0 0 9,5 14 7,-3-5 5,0 8 2,0 3 2,3 6 0,1 2 1,-2 1 0,2 4-14,1 4 6,-1-3-13,0 1-6,3-3-7,-2-3-2,-1-2-2,0-3-3,0 0-7,0-2 5,-1-5-2,-1 0-6,-2-3 6,3-1 15,-1-1 14,-2-5 14,0 0-7,0 0-6,2-6-8,-4-1-9,0 0 0,0 0-6,12-10-4,-7-1-4,-3 2-3,1-6-1,3-3-7,-3-3-3,3-1-2,-2-1-4,0 0-5,-2 3 4,2 5-7,-3 0-2,4 2-3,-1 2-4,1 4 0,4 5 0,-2-1 3,-7 3-2,22 10 2,-7-3 0,0 3-3,1 1 3,6 2 2,-3 2 0,2-1-4,0-1 3,1 1 0,-2-2-3,0-2 3,-3 2-2,-3-4 2,0-1 3,-2-1 4,-2 2 17,-1-4 21,0-3 20,-1-1-8,-8 0-7,13-3-1,-7-2-4,0-4-4,-2 0-4,-2-4-3,2-2-6,-1-5-1,0-1-4,-3-3 0,-3-3-2,3-4-7,-5 4-2,3 1-6,0-1-7,0 7-15,-2 1-19,2 1-37,0 1-44,-1 4-44,3 3-40,-1 2-36,-1 4-44,2 4-53,0-3-60,0 3-152,0 0-31,8 11 87,-2-4-241,2 2-219</inkml:trace>
  <inkml:trace contextRef="#ctx0" brushRef="#br0" timeOffset="46445.98">3293 9529 2133,'0'6'80,"3"-3"10,-3-3 5,0 8 4,0-3 2,0 1 14,0 3 13,-3 1 0,3 0-4,0 3-2,0-2-8,0 3-11,0 1-6,3 2-16,-1-2-4,0 3-2,1-3-7,2 0-7,-2 2-4,2-1-8,1-1-13,-2 0-24,2-2-39,-2-2-37,1 1-43,-2-4-47,2-1-54,1 1-55,-1-5-81,6 0-94,-3-1-54,2-4-171,0-2-158</inkml:trace>
  <inkml:trace contextRef="#ctx0" brushRef="#br0" timeOffset="46703.72">3594 9367 1894,'-5'-17'33,"1"1"43,-1 6 28,-1-3 27,3 6 22,1-1 10,0 5 4,-1-4-7,0 4-17,3 3-7,-4-5-10,4 5 9,0 0 4,-9 15-6,7-2-4,0 2-6,0 3-5,0 2-10,2 1-10,0 1-3,0 2-12,2 0-11,2 1-2,-2 0-5,5-2-6,-1 1-5,2-3-4,0 1-27,2-4-29,0 0-47,2-1-42,1-6-56,-2-3-68,4-1-62,-1-1-64,4-4-104,-2-2-120,3-4 68,-2 0-238,4-3-229</inkml:trace>
  <inkml:trace contextRef="#ctx0" brushRef="#br0" timeOffset="47028.5">3905 9385 2066,'-5'-7'23,"1"-1"30,-2 3 30,0 1 27,2 0 19,-1 0 19,5 4-6,-1-5-11,1 5-12,1-9-11,4 6-14,0-1-7,6-2-9,-2 4-2,1-3-7,4 3-11,-1 0-7,0 0 0,1 4-9,-2 0-3,2 2 7,-4 1 4,-1 5-2,0 2 5,-6 3-4,-3 2 2,0 2-1,-1 0-2,-6 6-3,1-3 4,-3 2-5,1-2-3,-1-1 1,2 0-9,-3-3-3,4-3 0,2-2-7,-2 0-3,2-1-2,0-2 4,3-1-1,2-1-2,7-3-1,-2-1-11,4-2-22,4-2-4,4 0-33,4-2-46,1-5-45,1-2-69,0 1-65,-2-6-106,3-3-162,-1-2 14,-3-3-265,-2-2-283</inkml:trace>
  <inkml:trace contextRef="#ctx0" brushRef="#br0" timeOffset="47276.39">4185 9073 2365,'-4'-5'48,"0"-1"11,2 0 10,2 6 13,2-5 15,-2 5 13,15 0-6,-2 0 10,4 3 8,4 5 2,3-1 1,9 6 0,-1-3 0,1 8-6,6 3-2,-1 3-10,-2 3-8,-2 1-7,-8 5-11,3 2-4,-8 2-6,-8-2-5,-6 0-7,-4 2-16,-7 1-29,-6 0-42,-9 6-61,0-2-46,-7-2-67,-12 9-70,-3-3-63,-3-2-147,-3-1-58,1-2 62,-5-1-221,-4-5-191</inkml:trace>
  <inkml:trace contextRef="#ctx0" brushRef="#br0" timeOffset="47634.45">2502 10594 2016,'-25'7'55,"3"1"11,7-3 8,2-1 15,5 0 13,-1 0 6,4-2 3,0-1-7,5-1 16,0 0 6,0 0-5,21 2 7,1-5 4,7-3 2,11-4 9,45-8 6,15-6-2,18-2-3,11-4-6,7-3-11,4 1-9,3-2-12,2 3-10,-1 0-9,-5 1-6,-4 4-9,-7-2-8,-9 6-4,-12 2-7,-9 3-3,-10-1-8,-11 4-6,-19 5-10,-11 1-17,-9 0-9,-9 2-17,-3 3-18,-4-3-25,-4 3-31,-4 0-37,-3 2-50,-8 1-53,-3 0-68,0 0-77,0 0-174,-20 13-8,4-6 53,-6 6-246,-8 1-240</inkml:trace>
  <inkml:trace contextRef="#ctx0" brushRef="#br0" timeOffset="47894.34">3423 10943 2149,'-26'5'148,"6"-3"2,5 2-8,2-4-5,0 1 7,5 1 3,0 1 2,1 0-11,-3 1-6,3 4 7,-1 1-1,-3 3-9,0 1-12,1 4-9,-3 4-10,1 0-10,-4 4-7,2 4-10,-3-1-5,4 2-7,-2 1-9,1-2-26,-2 0-42,2 3-47,0-6-58,0-3-54,2-2-61,-1-2-61,3-8-98,-1 0-114,2-4-5,2 0-253,4-6-258</inkml:trace>
  <inkml:trace contextRef="#ctx0" brushRef="#br0" timeOffset="48124.05">3009 11076 2185,'-10'-20'43,"3"3"40,2 4 27,3 1 18,-2 3 18,2 1 8,0 0 10,2 3-6,2-1 4,1 3-2,4 0 4,-7 3 0,23 4-6,-8 2-5,7 4-9,-1 1-10,4 7-13,4-4-9,-1 5-14,-1 3-7,1-2-10,2 1-7,-4 1-12,7 4-30,-7-3-45,-1 1-56,1-1-54,-4-1-59,0-4-74,3 1-74,-8-7-90,2-4-151,-1-7 24,0 2-327,1-3-358</inkml:trace>
  <inkml:trace contextRef="#ctx0" brushRef="#br0" timeOffset="48353.76">3868 10902 2401,'-4'-13'40,"0"1"34,-3 4 11,1 3 18,-1 3 20,-1 0 22,8 2 11,-15 4 11,9 1 9,0 3 3,-3 4-6,2 1 2,3 2-4,0-2-12,0 7-10,2-3-11,2 2-11,-2 1-5,4 2-8,0 1-13,4 2-8,0-5-9,3 3-5,2-3-22,1-4-38,1 0-53,0-7-68,4 3-70,-3-4-90,4-3-92,-4-3-120,5-4-134,-3 0 37,4-4-393,1-3-441</inkml:trace>
  <inkml:trace contextRef="#ctx0" brushRef="#br0" timeOffset="48695.17">4227 10900 2684,'-8'-3'31,"0"0"9,2 2 10,6 1 17,-9-4 17,9 4 5,-7-4 5,7 4-5,0 0-15,0 0 0,-3-5-9,3 5-7,0 0-7,19-3-4,-9 1-6,-1 2-6,3 0-2,1 0-5,-2 0-1,-1 5-3,0-5-2,0 7-2,-3-1 4,-2 3 3,-1 0 0,-4 3 6,-2 1 4,-2 3 7,-2-1 0,-3 0 2,-2 4 5,3 1 0,-2-4-4,-1 1 1,0 2-2,3-3-7,-2-1-1,5-2-6,-1-1 1,4-2-1,0-1 0,4-2-2,2-1 0,2 1-3,5-7-2,2 0-4,6 0-14,-1-3-31,4-1-37,3-4-47,1 1-76,-2-4-78,-2-2-109,6-4-181,-5-1 5,1-1 65,-4-2-235,0-2-209</inkml:trace>
  <inkml:trace contextRef="#ctx0" brushRef="#br0" timeOffset="48945.28">4571 10664 2080,'-8'-9'82,"4"5"21,0-2 10,-3 1 10,6 3 7,1 2 9,0 0 14,0 0 21,10-7 10,0 7 3,4 2 1,3 0 3,3 2 6,8 2 2,-4 4-9,10 1-6,-1 4-10,-1 0-20,1 3-9,-3 0-17,-3 3-11,-4 2-7,-2 0-11,-6 2-7,-6 0-7,-6 1-18,-4 1-21,-3-1-22,-5 0-36,-4 2-39,-4-4-47,0 0-54,2-5-47,-3-4-60,1-1-68,2-7-63,0-2-146,-1-1-63,0-2 44,6-5-357,0-3-392</inkml:trace>
  <inkml:trace contextRef="#ctx0" brushRef="#br0" timeOffset="49256.83">5735 9956 2431,'-8'-5'-3,"2"5"30,2-3 24,4 3 25,-8-4 26,8 4 16,0-5 15,0 5 5,6-10 11,2 5 1,0 3-5,3-7-4,4 6-12,0-3-14,2 0-10,0 2-11,-1 0-12,2 1-13,0-1-43,-1 2-45,2-1-76,-2 1-80,1 4-93,-6-2-95,1 3-169,-5 1 4,1 1 66,-3 3-163,-1 1-122</inkml:trace>
  <inkml:trace contextRef="#ctx0" brushRef="#br0" timeOffset="49415.85">5878 10173 1821,'-7'8'115,"1"1"19,2-6 12,1 3 14,3-2 30,0-4 10,11 2 1,0-2-17,2-4-14,5 0-17,2 0-15,3-3-22,0 2-56,4-3-66,-3-1-83,2 2-109,-3-3-114,0 1-212,0 0 27,-2-2 63,0 3-154,-2-4-88</inkml:trace>
  <inkml:trace contextRef="#ctx0" brushRef="#br0" timeOffset="50132.17">9251 8669 1621,'4'-5'7,"-3"-1"23,3 0 25,0 3 20,-4 3 22,2-6 17,-1 2 15,-1 4 8,3-6 5,-3 6 10,2-3 0,-2 3-6,0 0-8,4-7-7,-4 7-5,0 0-13,0 0-11,0 0-9,0 0 2,0 16 9,-2-5 2,0 10 1,2 3 3,2 7-2,0 8 1,1 3-6,1 1-5,-1 7-3,3 1-5,-2 3-6,2-5-6,-2 3-3,0-11-8,0 1-6,0-3-5,2-3-7,-3-6-2,0 0-4,-1-6-3,0-2-7,0-3-12,-1-1-18,2-3-27,-1-2-31,-2-1-38,2-2-46,0-2-52,-2-1-47,2-4-60,0-1-51,-2-2-127,0 0-98,0 0 43,0 0-277,-6-15-294</inkml:trace>
  <inkml:trace contextRef="#ctx0" brushRef="#br0" timeOffset="50725.28">7762 9992 2416,'-22'2'43,"3"-2"-2,3 0 14,2 0 19,0 0 18,4 0 10,0 3 11,1-6 6,0 6-2,9-3-5,-12 0-1,12 0-9,-13 0 0,13 0-4,-8 0-7,8 0-5,0 0-2,0 0-4,-13 0-3,13 0-4,-5 2-7,5-2-2,0 0 1,0 0 5,0 0 7,0 0-1,24 6 0,-9-6-2,4 0-5,5 0-3,6-3-2,14 0-1,2-2-4,11 1-7,32-6-1,10-3-3,18-1-8,16-5-1,17 0-5,44-7-3,8-5-6,19-1 0,21-1 1,20-3-5,13 0-5,12-3-1,13 6 2,11-4-1,-2 6-2,0 1 0,-4 2 12,-8 3 11,-14 1 9,-14 0 1,-14 2 5,-25-1 0,-18 0-12,-23 0 7,-45 5-2,-19 1 14,-15 0 21,-15 3 37,-14-1 4,-20 5-6,-12 0-12,-11 1-7,-6 3-6,-4 0-8,-4 1-7,-2 1-10,-3-1-10,-2 2-3,0 1-9,-5-1-6,2 1-16,-3-1-17,-1 3-27,2-2-26,-4 0-21,2 2-25,0 0-25,-4-3-30,-6 3-41,12-2-41,-4 2-41,-4-2-67,-4 2-85,0-4-113,0 4-164,-10-9 82,4 3-516,-2-3-604</inkml:trace>
  <inkml:trace contextRef="#ctx0" brushRef="#br0" timeOffset="53170.37">8742 10572 1488,'-6'-4'229,"0"1"-46,0-1-42,0 0-16,6 4-7,-11-6 2,6 5-3,5 1-8,-6-4 3,6 4 2,-6-4-4,6 4-4,-5-3-18,5 3-3,0 0-10,0 0-1,0 0 12,0 0-2,-4 14-4,4-4 0,0 1-3,3 2-4,-3 3-6,0-1-7,1 5-1,-1-3-6,3 3-8,-3 1-1,2 1-8,-2-2 1,0 1-23,2 0-27,0 0-35,-2-3-40,2 2-47,-2-3-52,4 0-57,0-3-49,3-2-109,2-3-110,-1-3 30,2-3-159,6 1-139</inkml:trace>
  <inkml:trace contextRef="#ctx0" brushRef="#br0" timeOffset="53446.13">9389 10532 1802,'4'-10'71,"-2"2"36,0 1 20,0 2 14,0-1 8,0 3 8,-2 3 5,2-6-11,0 2-16,-2 4-11,0 0-15,0 0-2,0 0-6,10 11-5,-6-1-12,-2 0-10,2 3 2,0 2-5,0 2-8,0 1-6,3-1-2,-3 1-7,1 1-2,-1 1-5,2 1-2,-2-3-5,1 0-5,-1 1-8,0-2-26,0 0-31,-3 0-34,4-3-44,-3-3-54,0 0-55,1 1-57,-1-4-139,-2-3-126,0 1 66,0-6-180,-2 6-156</inkml:trace>
  <inkml:trace contextRef="#ctx0" brushRef="#br0" timeOffset="53644.86">9363 10786 1726,'-8'-2'28,"-1"-2"20,3 0 29,-2 1 18,2-1 18,1-1 9,-2 5-1,7 0-10,-4-8-13,6 1-9,2 0-10,4 1-8,4-1-8,0-1-10,10 1-6,1-4-21,1 2-31,0 0-45,4 1-48,4-1-59,4-1-24,0-1-65,2-1-159,2 3-216,3-3-119</inkml:trace>
  <inkml:trace contextRef="#ctx0" brushRef="#br0" timeOffset="53899.23">10498 10384 1680,'-2'-10'36,"-3"5"29,4 1 32,-3-1 27,0 0 13,4 5 8,-4-7 7,2 2-5,2 5-16,-5-3-12,5 3-17,0 0-13,0 0-8,0 0-6,0 0-6,0 15-10,2-5-6,1 1-3,1 4-2,-2 0-5,4 1-7,-3 1-1,4-2-4,2 3-16,-4-1-24,3-1-33,-2 1-54,-1-3-53,3 1-63,0-3-84,2-3-156,0-1-20,2-3-171,-2 0-141</inkml:trace>
  <inkml:trace contextRef="#ctx0" brushRef="#br0" timeOffset="54134.32">10848 10393 1766,'2'-7'53,"-2"1"37,2 0 25,-2 6 14,1-7 7,-1 3 2,0 4 2,0 0 4,0 0 6,-13 17-2,4-6 1,0 3-10,-1 3 4,-3 4-5,-1 4-3,-2 1-12,-2 2-8,-1 1-8,-1 2-12,-3 4-12,0-1-3,-1 0-7,-1-1-27,1 0-36,6-2-45,-2-5-45,4 0-54,-3-2-70,4-2-63,1-5-99,7-4-133,1 0-31,1-4 69,5-3-175,5-1-133</inkml:trace>
  <inkml:trace contextRef="#ctx0" brushRef="#br0" timeOffset="54480.21">10807 10873 1860,'6'-1'95,"-1"-3"22,2 1 17,-7 3 14,7-3 7,-2 1-3,-5 2-8,11-6-3,-3 5-12,0-1-9,1-2-9,1 4-10,1-2-2,0 2-9,2 0-11,0 2-9,-3 0-6,0 2 3,2 1-6,-4 1-7,-2 2 1,0 0 1,-2 5 3,-4-4 4,-2 4 0,-2 2-3,-2-2 3,-2 4-4,-4 1-7,0-3 1,-3 1-7,3-1-4,-1-2 0,2-1-9,2-2-3,-1 0-2,3-1-6,1 0-1,2-3-1,0-1-2,4-1 0,0-4 0,8 5 1,2-5-5,2-2 2,4-1-5,4-1-1,7-1-18,1-5-37,8 3-46,2-5-52,7-3-58,-3-2-71,3-2-82,-1-2-183,1 0-41,-1-2 85,1-2-276,9-5-258</inkml:trace>
  <inkml:trace contextRef="#ctx0" brushRef="#br0" timeOffset="55626.53">12250 10428 2034,'0'0'-26,"0"0"21,0 0 16,0 0 15,0 0 14,0 0 8,0 0 5,0 0-2,0 0-4,0 0-3,0 0-2,0 7 6,0-7 11,8 2 4,-8-2 6,17 0 0,-4-4-4,4 3 0,1-5 3,6-2-9,2-2-4,-1 3-2,6-5 6,-1-1-7,2 0-3,-2 0 2,-4 1-2,-3 0 1,-2 1-2,-2 2-4,-1-3 8,-2 3 9,-4 1 2,-1 2-4,-3 0-7,1 1-8,-5 1-12,1 1 1,-5 3-6,0 0 0,0 0-1,0 0-9,-9 18 4,5-8 0,-3 3-2,1 4 9,-3 4-2,1 0 3,-2 2 5,0 0-4,-1 2-2,4-2 1,-3 2 1,1-3-1,0 1-1,-1-1 1,1 0 0,1-1 1,2-6-4,-1 2-2,3-3-2,-3-2 2,3 1 1,0-4 2,0 1 7,0-3 2,2-1 7,0 2 0,-2-5-6,1 2-2,3-5-5,0 0-2,0 0-4,0 0-7,0 0 4,0 0-4,0 0 1,0 0-6,0 0 2,0 0-2,0 0-1,0 0-2,0 0-1,0 0-1,0 0-2,0 0 2,0 0-3,0 0-1,7-16 0,-7 16-1,4-4 1,-4 4-2,0 0 2,12-4-1,-12 4-1,8 0 2,-8 0 2,14 0 1,-4 0 1,-10 0 4,21 0 9,-8 0 8,4 2 1,1 0 2,2 2-1,-1-3-4,0 3 1,0-1-1,1 0-2,-2 2-2,1-5 0,-3 5-1,2-1-1,0-3-1,-6 2 5,-2-2 1,3 2 6,-4-3 7,-1 3 5,1-3 3,-1 2 5,0 0 3,-8-2 8,14 0 5,-8 2 7,-6-2 5,8 0 2,-8 0-26,9-4-3,-3-1-3,-6 5-5,5-8 0,1 1-9,-4 0-3,2 0-3,-2-3-4,0 0-2,0 1-2,-2-3-2,2 3-4,1-1 4,-3 1-3,2 1-2,-2 1 0,2-1-2,-2 1-3,0 2-9,0-2-1,2 3-10,-2-2-15,0 6-3,0-7-15,1 1-9,-1 6-12,0-5-11,0 5-15,0-6-19,3 1-28,-3 5-26,0-7-22,0 4-37,-3-4-40,3 4-51,0-2-53,-3-2-102,1 2-153,-3-3 39,3 3-354,0-5-417</inkml:trace>
  <inkml:trace contextRef="#ctx0" brushRef="#br0" timeOffset="55890.51">13295 10146 2766,'-8'-4'43,"2"0"22,0 1 22,2 0 22,4 3 6,-7-3 3,7 3-7,0 0-16,-2-6-7,2 6-9,0 0-5,19-8-10,-9 8-5,8-4-5,1 3-9,0-3-6,2 1-29,1 1-41,-2-1-41,-1-1-56,3 0-63,-4 0-68,0-1-107,-2-2-163,0 1 34,-2 0-168,-1 0-160</inkml:trace>
  <inkml:trace contextRef="#ctx0" brushRef="#br0" timeOffset="56082">13644 9944 1852,'3'-8'105,"-1"1"31,-2 0 31,3 2 38,-2 1 26,2-2 10,-3 6 0,2-5-15,-2 5-23,5-4-23,-5 4-12,0 0 10,0 0-1,16 15-3,-12-4-18,5 4-12,0 7-13,-1 2-11,0 7-11,3 3-15,-1 5-47,-1-3-79,2 10-98,-5-10-98,0 4-120,-6-6-196,-4 4-90,-2 0 68,-5-2-388,-4-3-431</inkml:trace>
  <inkml:trace contextRef="#ctx0" brushRef="#br0" timeOffset="60285.85">4410 13551 1531,'0'-7'213,"0"2"-23,0 5-46,0-14-19,0 9-13,-2-2-1,0 2-13,2 0-10,0 5-2,-5-7-8,5 2-8,0 5-4,-2-6-10,2 6-5,0 0-5,0 0-2,0 0 1,-12 11-2,6 3 7,-4 5-2,0 3-3,-2 4-8,-3 4 3,2 3 8,-4 4-12,0 5 0,2-2-7,3-3 0,-1-3-22,2 0-20,1-3-32,0-4-34,3-5-37,1 1-30,-1-6-31,3-1-23,-2-9-62,3-1-99,-1-3-72,4-3-169,0 0-102</inkml:trace>
  <inkml:trace contextRef="#ctx0" brushRef="#br0" timeOffset="60522.2">4128 13723 1607,'-2'-11'-21,"2"0"35,-2 2 25,0 1 21,2 3 15,2 1 9,-2-3 4,0 7-4,0-8-4,0 8-7,0 0 20,4-3 10,-4 3-2,0 0 7,18 18 0,-6-9-2,1 2 2,2 4-8,6 5-6,-1 0-9,7 5-8,2 3-3,1 1-14,0 0-4,2 1 0,-3 3-7,3-5-16,-2 0-27,-4 1-32,-2-5-41,-3-4-49,-1-3-62,-2 1-55,-1-5-128,-2-6-145,0-1 59,-1-2-120,-2-2-68</inkml:trace>
  <inkml:trace contextRef="#ctx0" brushRef="#br0" timeOffset="60783.75">4903 13534 1730,'-4'-9'91,"0"2"15,2 1 18,-1 2 8,2 1-4,1 3-9,-5-7-14,5 7 5,0 0 11,0 0 4,2 18 3,1-7-1,1 4 0,0 4-7,0 4-5,3 0-6,-1 2-18,0 1-7,1 3-14,1 2-1,0 1-8,2 0-2,-3-1-4,4-1-8,0-5-16,-3 0-43,5-2-29,0-2-40,-3-8-62,3-2-70,2-5-81,-1-2-182,2-5-68,-2-4 77,3-1-184,1-5-147</inkml:trace>
  <inkml:trace contextRef="#ctx0" brushRef="#br0" timeOffset="61100.15">5319 13649 1820,'-2'-3'65,"-4"-2"16,6 5 7,-3-7 9,1 2-4,2 5-2,-5-5-5,5 5-9,0 0-6,5-5-1,-5 5 0,11-3-5,-3 1-4,2 0-5,2 2-4,-2 2-6,0-2-7,3 2-1,-5 1-2,1 2 9,0 0 7,-3 2 7,0 3 3,-4-1 0,-1 4 10,-1 1-4,-1 3-4,-1 2 4,-2 0-9,0 0 0,2 1-7,-3-3-9,1 3-3,2-3-8,0 0 1,2-3 1,0-1-1,2-2-7,4-1 2,3-3 0,-1-3-7,3-1-15,6-3-33,2-3-24,2-1-41,3-5-68,3-1-79,3-2-66,-5-3-170,5 0-49,-3-5 72,-2-1-168,-1-3-119</inkml:trace>
  <inkml:trace contextRef="#ctx0" brushRef="#br0" timeOffset="61354.09">5695 13372 1761,'-8'-5'80,"0"1"15,1 2 1,3 0-6,4 2 4,0 0 20,0 0 22,0 0 10,0 0 6,36 2 4,-15 2 1,5 3-8,-1-3-14,5 2-4,4 4-5,-1 2-19,-1 0-5,0 2-10,-2 1-5,-1 4-9,-5 0-10,-1 3 0,-8-2-8,0 1 1,-7 4-6,-2 0-9,-2 0-19,-4 0-41,0 1-43,0 1-63,-4-3-72,1 3-81,2-8-76,-3-2-118,4-2-68,0-5 46,2-2-182,4-2-167</inkml:trace>
  <inkml:trace contextRef="#ctx0" brushRef="#br0" timeOffset="61543.27">6754 13476 2119,'3'-2'146,"-3"2"6,9-2-2,-9 2-2,8-2-14,-2-2-16,0 2-10,6-1-13,4-3-10,0 1-9,4 0-21,3-3-39,1 4-56,-2-3-68,2 2-71,-3 0-49,-8 4-114,4-1-127,-5 2 29,-1 2-103,-5 4-46</inkml:trace>
  <inkml:trace contextRef="#ctx0" brushRef="#br0" timeOffset="61698.38">6875 13727 1667,'-8'11'100,"4"-2"6,-2 0 3,5-3 8,1-3 0,-2 3-2,2-6 6,6 4 2,-6-4-10,17-2-17,1-2-1,-2-1-5,7-3-32,3-1-62,0 0-75,3-2-57,4-2-60,2 0-167,-3-1-107,-1 2-135,1-5-105</inkml:trace>
  <inkml:trace contextRef="#ctx0" brushRef="#br0" timeOffset="62316.6">8271 13064 1930,'-11'-4'127,"3"1"5,1-1 3,1 2 3,6 2 0,-10-4-5,5 3-4,5 1-20,0 0 9,-9 11 3,9-2 0,-3 4-8,6 5-2,-3 1-9,5 2-3,-3 4-4,2-1-7,1 3-9,-1 1-4,0-1-7,2 0-5,-2-1-7,-1 1-3,2-3-6,-2-4-2,2-1-7,-3-2-2,-2-2 0,2-1 2,-2-3 3,2-2-8,-2-1-3,2-4-5,0 0-3,-2-4-1,0 0-4,0 0-2,10-17-2,-5 5-1,1-2-1,0-3-4,3-3-3,0-1 4,-3 4-4,1 1 0,0 1 2,-1 2-4,1-1-4,2 6-1,-1 3 0,5 1-1,0 2 4,2 4-2,1 2 2,4 4 0,2-1 1,2 3 1,-1 2 2,3-1 4,-4 0 1,4 1 1,0 0 1,-5-3-1,0 0 2,-5-1-2,0 0 9,-4-3 17,1-1 27,-2-1 27,-3-1 4,0-2-10,-8 0-7,16-5-5,-10-1-6,0-2-6,-1 1-8,-1-6-5,-2-3-1,0-3-9,-2 1-3,0-6-4,-2-2-6,0-3-6,-5 2-16,3-2-14,-2 1-18,-1 3-39,2 3-31,0 3-51,0 2-50,1 2-59,0 1-73,0 4-57,2 3-115,-2-1-112,4 3 50,0 5-327,4-9-375</inkml:trace>
  <inkml:trace contextRef="#ctx0" brushRef="#br0" timeOffset="62588.06">9181 12929 2485,'0'0'38,"0"-6"27,0 6 29,0 0 22,0-5 18,0 5 4,0 0 2,0 0-7,0 0-22,0 0-5,0 0 9,0 0 0,-12 19-3,7-5-6,-1 1 2,2 2-5,0 1-8,0 5-2,-1 2-8,3-1-8,-1 4-5,6-4-8,-3 3-5,4-3-4,1 1-5,-1-1-3,6-2-4,-1 2-9,1-6-28,3-1-39,2 1-39,1-5-40,0-6-63,-1 1-76,5-5-87,1-3-170,-4-1-87,3-3 81,-1-2-303,0-5-303</inkml:trace>
  <inkml:trace contextRef="#ctx0" brushRef="#br0" timeOffset="62937.87">9546 12986 2269,'-5'-6'70,"1"-1"22,2 2 16,-3 0 10,2 1 9,3 4 5,-1-8-17,2 3-6,-1 5-16,10-7 0,-3 2-11,1 2-4,2 1-2,1 0-11,-1 2-2,4-2-4,-3 4-7,0 0-4,0 0 4,2 4 4,-5 1 10,-1 0 3,-1 8 6,-6-5 2,0 8-2,-4-1-2,-3 3-4,-1 2 2,-2-2-2,-2 4-3,-3-3-2,4 1-5,-1-3-7,2 1-6,0-2-4,1-2-4,1-3-7,4 2-1,-3-2-2,5-4 2,-1-1 1,6 1-1,3-4-3,1-1-2,2 0-1,2-2-2,4 0-2,5-4-4,-4 0-14,3 0-33,1-4-52,0 3-60,-2-5-73,0 0-84,4-4-81,-3-1-185,0-2-19,-2-1 57,1-1-306,1-5-319</inkml:trace>
  <inkml:trace contextRef="#ctx0" brushRef="#br0" timeOffset="63204.13">9828 12709 2321,'-7'-7'79,"3"3"12,2 1-5,0-1-3,2 4 8,0 0 15,6-6 16,-6 6 14,16 4 17,-2 0 11,5 0 8,5 3-1,0 4-2,8 0-9,-3 6-8,5-1-1,-4 4-8,6 2-8,-5 5-5,-3 0-10,0 1-9,-7-1-6,-7 2-11,0 3-6,-10-3-11,-2 0-14,-6 0-42,-7 4-63,-3-3-86,1-1-66,-5-4-100,4-4-100,-9 0-191,3-4-29,0-6 65,-2 0-367,3-3-398</inkml:trace>
  <inkml:trace contextRef="#ctx0" brushRef="#br0" timeOffset="64062.64">11103 12668 2510,'0'0'10,"0"-5"15,0 5 29,-1-10 18,-1 6 18,2 4 11,0-8 12,0 8 2,0 0 5,0-5-1,0 5 2,0 0-7,2-6-9,-2 6-11,0 0-11,0 0-9,0 0 7,0 0 12,8 23 5,-4-8-1,1 2 1,0 0-3,2 7-7,0 2-5,-1 1-6,1 1-8,1 0-4,-3 3-7,2-3-1,1 5-7,-3-6-2,2-1-14,-4-1-27,4-1-46,-4-6-54,3-1-51,-4-2-53,0-2-58,2-1-88,-6-4-111,2-1-132,-2-3 39,2-4-290,-6 4-322</inkml:trace>
  <inkml:trace contextRef="#ctx0" brushRef="#br0" timeOffset="64278.29">10981 12961 2327,'-8'-6'65,"2"2"25,2 1 11,-1-1 17,5 4 21,-7-4 8,7 4-11,0 0-5,2-7 0,6 1-3,2-1-8,2-1-5,8-1-10,3-1-10,3-2-9,5 1-10,3 0-6,2-3-7,-2 3-26,2 1-39,-1 1-52,-1 1-60,-6-2-82,3 7-82,-5-4-120,0-1-151,-1 1 37,1 0-229,3 0-231</inkml:trace>
  <inkml:trace contextRef="#ctx0" brushRef="#br0" timeOffset="64996.4">12097 12416 1902,'0'0'-22,"0"0"24,2-7 27,-2 7 28,0 0 21,2-8 13,-2 8 8,2-4 4,-2 4 5,3-5 0,-3 5 0,0 0 3,0 0 0,1-6-11,-1 6 13,0 0-15,0 0-11,3-3-8,-3 3 1,0 0-7,0 0-12,0 0-11,0 0-1,0 0-4,0 0 5,13 7-4,-9-3 0,2 2-1,0-3-7,-1 3 2,2 1 0,-1-1 0,0 3-3,2 1 3,-1 2 0,1 1 5,-2 2-1,5 3-1,-4 1-2,-1-1-4,0 6 1,2-4-2,0 3-6,-4-4-2,0 4 0,0-4-5,-2 0 2,2-2-19,-2 0-25,2-1-35,-2-3-45,1-1-38,-1-1-41,-2-1-47,2 0-36,0-5-61,2-2-119,-3 1-79,5-1 40,-6-3-156,10 0-134</inkml:trace>
  <inkml:trace contextRef="#ctx0" brushRef="#br0" timeOffset="65262.87">12715 12634 1894,'7'-4'107,"-2"2"16,-5 2 1,10-3 2,-10 3 8,0 0 12,0 0 18,-8 14 8,-2-4 5,0 5 4,-2 1 2,-8 10 2,-5 5-3,-3 3-8,-14 11-15,0 5-15,-3 2-14,3-2-11,-3-2-11,5 0-11,1 0-10,4-8-9,10-8-14,0 1-32,3-7-41,1-1-51,4 0-55,4-6-53,3-2-46,2-3-51,3-5-38,8 0-35,-1-5-87,3-2-115,4-2 46,-9 0-241,30-6-225</inkml:trace>
  <inkml:trace contextRef="#ctx0" brushRef="#br0" timeOffset="65614.3">12586 13205 2003,'7'-4'71,"0"0"19,-1 0 5,0 1 5,0-1 10,0 0 4,0 1 5,2-1 6,2 0-6,-2 0-3,3 1-2,2 1-1,4-1 0,-1 2-4,1 1-9,2 1-7,-2 2-7,-3 0-8,4 3-2,-6-1 5,0 5 3,-4 0 2,-4 2 0,-2 2-1,-6 1-2,-2 2-6,-4 3-6,-6 1-4,-4 0-2,0 2-6,-3-1-3,-1-1-1,0-2 0,4 1-2,1-4-5,2-3-5,2 1-4,3-2-5,-1-3-3,4-1-4,3-1 7,4-2-5,4-2-1,-2-3-3,17 2-3,-4-2-1,7-5-3,6 0-1,6 1-2,4-7 1,4 0-10,4-2-25,3-1-42,-3 0-62,-1-3-53,-2-1-80,3-1-95,-10-5-152,-4 3-118,-6 1 55,0-5-381,-3 2-426</inkml:trace>
  <inkml:trace contextRef="#ctx0" brushRef="#br0" timeOffset="66471.84">13438 12308 2424,'0'-6'-41,"0"6"27,0-6 31,0 6 29,0 0 23,-2-7 21,2 7 15,0 0-6,2-6 3,-2 6-10,0 0-4,0 0-10,0 0 14,0 0 8,10 15 3,-5-3-2,1 0 1,2 5-1,-2 1 3,4 3-8,-2 2-4,0 2-1,0 0-5,-1 1-1,2 1-1,-3-4-9,0 0-8,1-2-4,-3-2-9,2-1-2,-5-4-1,4-2-3,-3-1 5,1-1 12,-1-2 4,0-3-11,0-2-5,-2-3-3,0 0-9,0 0-4,9-15-4,-5 6-1,0-4-6,-2-3-3,3-1-3,3 0-3,-1-3-1,-1 3-4,0 0-1,0 3-1,-2-1-4,0 5-3,1 0-5,0 1-1,4 3 2,1 4 1,0-2-2,2 6 1,0 0 2,2 4 1,1 1 0,0 1 2,2-1-1,-3 2 6,2 0-1,-2 0 1,1-1 3,-2-2 2,-1-1 8,-1 4 17,-3-4 21,3-3 21,-4-1 4,1-1-1,-1 0 4,2-3-10,-2-2 5,0 0-2,-1-2-7,-2-3-9,2-1-7,-4-2-1,3-3-14,-3-1 0,0 0-7,-2-3-6,-2 1 0,2-1 0,-4-4-13,-1 0-9,1 2-20,2 2-14,-2 1-30,0 2-40,-1 2-54,-1 1-56,3 3-57,-3 0-64,1 3-35,2 2-56,-1 2-106,0 1-131,2-2 50,2 5-410,0 0-490</inkml:trace>
  <inkml:trace contextRef="#ctx0" brushRef="#br0" timeOffset="66722.26">14039 12136 2684,'6'-3'-9,"-1"1"38,-1-3 23,-4 5 24,7 0 21,-7 0 6,6-5 8,-6 5-13,0 0 4,8 8 24,-8-3 16,-2 4-5,2 0-1,-2 2-1,2 6-6,-2-1-7,2 3-9,-2 1-10,4 2-7,-2-1-8,2 1-9,0 0-5,0 4-6,4-1-7,1-4-5,2 1-4,1 1-4,-2 0-7,3-4-23,2-3-39,2-5-59,1 0-57,0-5-59,-2-2-70,5-4-69,-2 0-103,2-4-155,1-5 42,0-1-316,1-4-352</inkml:trace>
  <inkml:trace contextRef="#ctx0" brushRef="#br0" timeOffset="67068.25">14448 12134 2390,'-7'-8'37,"1"1"32,2 2 23,0-1 20,0 4 17,4 2 2,-2-6 15,2 6-13,0 0-3,-3-6-12,3 6-6,11-6-5,-3 3-12,6 1-5,0-1-6,3-1-7,0 1-4,-2 2-9,-2 1-7,4 0-6,-5 0-5,-1 1-5,-1 4 5,-1 2 1,-3 1 3,-4 1 9,-4 3-3,-3 3-3,-2 2 0,-6 4-5,2 1-4,-1 0 0,-5-1-5,2 6 4,2-7-4,0 1-2,2-1-1,1-1-1,4-4-4,0-1 4,1 3-2,5-6 3,3 0 0,5-2 0,2-1-5,5-2-2,4-2-1,4 0-4,1-3-20,1-2-32,3-1-48,-1-3-62,0 0-65,-1-3-81,1-3-78,-5-2-133,1-6-116,0-2 51,-6-2-351,0-3-393</inkml:trace>
  <inkml:trace contextRef="#ctx0" brushRef="#br0" timeOffset="67339.1">14752 11894 2373,'-4'-5'0,"0"0"38,2 0 25,0-1 19,2 6 16,-4-5 4,4 5 5,0 0 14,12-2 7,-12 2 5,22 3 10,-7 1 6,2 2-1,0 0 5,2 3-5,6 3-10,-4 0-7,7 5 9,-1 2-11,-4 2-4,1 1-10,-1 0-5,-3 6-6,-4-3-10,-1 3 3,-6-2-7,-3 2-9,-4-2-9,-4 1-2,-2 8-23,-7-5-27,0 0-52,-3-1-64,-2-1-63,4-7-64,-3-1-79,5-4-78,-3-3-148,2-3-81,5-3 52,-2 0-349,6-5-387</inkml:trace>
  <inkml:trace contextRef="#ctx0" brushRef="#br0" timeOffset="68055.96">15698 11952 2518,'-11'-5'-3,"0"2"31,5-1 31,-1 2 23,1-1 21,6 3 7,-6-2 11,6 2-1,0 0-6,-6-4-3,6 4-1,0 0 0,0 0 3,0 0 4,16-10-5,-5 9-1,4-3-3,4-2-5,5-1-7,0 0-6,4 0-10,-1-1-5,3 1-7,-2-1-6,-3-1-7,1 1-5,-3-1-3,-6 2-4,0 2-4,-1-1-4,-2 3-7,-2-2-3,-2 2-6,2 1-4,-6 2-2,-6 0-2,0 0-1,8 11-3,-8-3 1,-2 4-2,-2 3 2,-2 1-3,-2 6-1,0 3 4,0-1-3,-4 5 2,-2-1-2,4 1 0,-5-1 5,2-2-5,1 0-2,-1-6 3,3 2 1,0-3-3,-2 1 2,4-9-1,2 4 1,-4-2 0,5-2 1,-1-1 1,1-2 2,1-1 0,0-2 1,1 0-1,0-1-2,3-4-7,0 0 2,0 0-2,0 0-1,0 0 2,0 0-3,0 0-1,27-9 2,-16 6-3,-1 1-3,2 0 3,6-1 1,-2 1 0,6 2 6,1-3 3,5 2 2,0-3 13,-2 2 2,3 0 5,-3 1 1,2-2 5,-4-1 7,-3 2 8,-3-1 11,2-1 7,-1 0 6,-2 0 5,0 1 4,-3-3 4,2 1 8,-4-2-27,-1-1-6,0 1-2,-1-3-5,-4 1-3,1 1-6,-3-1-6,0-1-7,-2 0-4,0-2-14,-2 0-25,0 1-23,-2 0-33,-3-5-49,2 3-59,-1-2-61,-3-2-87,5 8-96,-4-5-128,2-2-135,2 0 50,2-1-496,-3-3-596</inkml:trace>
  <inkml:trace contextRef="#ctx0" brushRef="#br0" timeOffset="68246.65">16498 11426 3078,'-4'-9'1,"2"2"28,0 2 12,2-1 3,0 6-5,5-9-4,4 3-2,6 1 2,4 1-7,6-2-7,5 1-21,-2 0-51,1 0-76,9-2-85,-10 0-142,2 2-137,-3-5 37,3 3-123,-5-3-77</inkml:trace>
  <inkml:trace contextRef="#ctx0" brushRef="#br0" timeOffset="68437.42">17110 11037 1765,'0'-11'156,"2"3"30,0 1 7,0 2 12,-2 5 9,0-5-13,0 5-10,0 0 42,0 0 4,9 21-10,-5-4-14,2 5-14,5 11-17,1 12-16,1 4-16,4 21-13,0 1-13,-2 1-34,-2-1-71,0 3-94,-7-11-109,-2-8-166,-6 3-267,-6 14-6,-7-4 87,-9-1-384,-4 0-399</inkml:trace>
  <inkml:trace contextRef="#ctx0" brushRef="#br0" timeOffset="69512.39">5039 15430 2409,'-9'0'-39,"9"0"16,-10 4 22,10-4 27,-11 0 20,11 0 14,-10-4 9,10 4 5,-9-4-3,7-2-1,0 1 3,0-1-5,2-1-4,2-3 1,0 2-2,3-1-14,-1 2 2,2-1-8,0-2-1,3 1-9,1 5 0,1-4 2,0 6-9,1 2-4,5 4-4,0 2 2,0 7-3,3 3 2,-3 6-1,4 5-5,-3-1 1,-3 8 2,-4 1-2,0 2-3,-3 0 3,-2-1 8,-2 5-16,-4-7 6,2-5-2,-4 3-1,2-4 0,-3-4-1,2-3 1,1-2 1,-2-1 0,0-5 2,2-1-1,-2-2-12,2-10-6,0 0-3,0 0-5,6-14-6,0-5-2,0-4-6,3-9-4,0-4 2,1-10-1,1-4 1,-3 1 5,3-1 4,-4 1 2,-1 2-1,0 8 8,0 4 7,-4 7 12,2 4 7,-2 2 2,2 4 2,0 1-4,-4 2-2,2 3-1,0 8 5,0 2 7,-2 2 5,0 0 6,6 21 5,-2-5-2,-2 2 3,2 7-4,1 4 4,-1-3-6,5 9 6,-3 0-6,3 6 2,-1-5-14,-1 0 6,3 2 6,-1-3-15,1-1-2,-2-5-8,3-3-31,0-3-26,-3-2-25,5-4-37,-2-8-51,8 4-62,1-10-52,0-3-118,-1-3-107,3-7 32,0 0-123,4-3-91</inkml:trace>
  <inkml:trace contextRef="#ctx0" brushRef="#br0" timeOffset="69751.61">5909 15244 1750,'-6'-8'66,"-3"2"11,3 4 3,0 0 8,6 2 11,0 0 3,-17 7 3,10 1 6,2 2-4,0 1 1,3 6-8,-1-1-1,3 5-3,0 0-5,3 2-6,3 3-9,0 0-2,1 2-10,1-6-4,1 6-3,2-6-5,1 3-6,0-3-7,4-2-26,0-1-29,-1-4-35,3-2-41,-4-2-52,4-4-63,0-4-43,-6-3-91,8-3-106,-5-1-16,-1-4-93,2-1-58</inkml:trace>
  <inkml:trace contextRef="#ctx0" brushRef="#br0" timeOffset="70169.47">6244 15379 1600,'-2'-13'61,"2"5"31,0 0 13,0 5 10,0-3-5,0 6-5,0-8-7,0 8 2,0 0 15,0 0-1,0 0-3,8 14 4,-3-7 2,-1 2-10,2 3 10,-2-3-8,2 2-11,3 1-9,-2 1-5,-1 1-10,-2-4-4,0-1-12,0 0 2,0 4-5,-3-6-8,4-2 0,-3 3-4,0-1 2,2-1-1,-4-4-7,0-2-5,0 0-4,0 0-8,-16 0-1,16 0-10,-8-8 3,2-4-4,0-3-4,2 1-4,1-3 0,-1-1-1,4-1 0,0 4 2,0-6-11,4 8 9,1-7-2,1 5-5,2 0 3,8 1-2,-2 2 6,3-2-2,2 7-4,0 1 4,1 2 10,0 3 2,1 2 0,1 3 3,-2 2 4,4 3 1,-5 3-7,0 0 5,0 1 0,-1 3-2,-6-1 1,0 5 3,-1-5-2,-2 0-3,-1 2-10,-2-2-33,1-1-37,-1-1-57,-2 1-72,3 0-60,-3-7-96,3-3-152,-1-3-17,0 2 53,-6-3-171,19-6-137</inkml:trace>
  <inkml:trace contextRef="#ctx0" brushRef="#br0" timeOffset="70413.68">6885 15034 1787,'-6'-4'98,"0"2"19,2 0-3,4 2-14,-6-1-8,6 1-9,0 0 17,0 0 14,0 0-1,20 9 2,-6-2-4,4 1 4,1 4-4,7 5-14,0 2-1,-2 1-9,0 4 4,-1 3-5,1-3 4,-7 4-6,2 7-4,-5-4-9,-1 1-4,-7 4-6,-4-6-28,0 3-47,0-1-59,-6-3-70,2-3-87,-2-1-96,2-7-180,-2-2-13,6-2 67,2-5-177,2-4-128</inkml:trace>
  <inkml:trace contextRef="#ctx0" brushRef="#br0" timeOffset="70583.02">7791 15270 1718,'12'-5'126,"-4"-1"25,-2 2-5,3-1-11,0-1-7,-1 0-6,4-2-11,6 4-14,0-6-6,2 7-6,-3-5-26,1 3-51,0 1-62,-1 0-74,2 4-67,-2-4-157,-7 3-109,0 2-147,0 3-107</inkml:trace>
  <inkml:trace contextRef="#ctx0" brushRef="#br0" timeOffset="70735.93">7936 15484 1814,'-4'11'100,"0"-4"12,2-1 9,-1 2 7,1-8-2,2 0 1,0 0-9,15 2-15,-15-2-7,24-8-13,-10 6-23,3-4-46,0-1-42,6-2-65,11-2-54,6 4-49,7-10-113,4 2-143,21-6-153,1 1-103</inkml:trace>
  <inkml:trace contextRef="#ctx0" brushRef="#br0" timeOffset="71295.58">9332 14958 1882,'-14'-10'125,"6"3"12,0 2 15,2-1 22,-1-1 15,3 4 1,0 1-17,4 2-18,-9-8-20,9 8-15,0 0-10,0 0-2,0 13-4,2-3-7,3 2-4,1 1-1,-2 2-15,3 3-6,1 0-1,0 3-8,4 0-3,-2 4-6,0-4-8,1-1 3,-1 0-6,1 1-4,0-7-2,-3 1-1,0-2-3,4-4 1,-2-2-4,0-3-3,3-1-1,0-6-4,2-1-2,-4 1 0,6-10-3,-5 1-1,-1-4 2,3 2-6,-3-7 1,-3 0-1,-1 5-3,-1-1 1,-2 3 3,2-1 9,-4 5-3,3 0 1,0 1-8,-3 1-4,-1 6-1,-1 2 2,0 0-2,0 0-2,7 11 2,-4-3 1,2 2-2,-1 5 2,2-2 0,4 4 1,-5-6 0,5 5 3,0 0 1,2-7 7,-1 4 7,2-5 8,-1 0 7,4-3 5,-4-1 2,3-4-2,0 0 0,0-4 2,1-1 2,0-6-2,-2 2 6,3-3-2,-4-2-6,-3-6-4,1 2-2,-5-3-7,0-3 0,-6 3-8,-2-3-1,-5-1-4,0-1-9,-4 6-14,-1-1-25,1 4-33,-4 0-37,1 5-36,-2 3-47,4 3-41,-3 4-50,4 2-66,0 0-52,5 0-156,0 0-75,6 0 86,-4 6-336,4 0-355</inkml:trace>
  <inkml:trace contextRef="#ctx0" brushRef="#br0" timeOffset="71580.86">10516 14829 2295,'-9'-6'23,"0"0"35,-1 1 20,0 0 25,-2-1 26,4 5 26,0-4 10,2 4-4,-3-3-17,9 4-15,-11 0-15,3 4 1,1-1-2,-1 9 0,2-2-1,0 3-6,-1 0-1,2 4-1,1 4-7,4-3-2,0 2-21,0 4-5,4 0-6,4 0-6,-2 3-5,2-3-2,4 1-7,1-5-12,0 0-41,1 3-46,6-11-43,-3 2-60,2-2-66,0-7-73,-4-1-92,-1-8-162,3 1 1,0-1 65,-1-5-238,-2 2-215</inkml:trace>
  <inkml:trace contextRef="#ctx0" brushRef="#br0" timeOffset="72025.84">10759 14836 2040,'-2'-7'64,"2"-3"28,0 3 11,-2 4 3,2-2 3,0 5-6,0 0 21,0 0 21,0 0 13,0 0 13,14 13 0,-8-5 1,2 3-1,0 2-10,0 3-10,0-3-9,1 6-13,-3-6-10,3 5-10,-3-1-23,0-3-6,1 0-6,-1 1-8,-2-3-5,2 1-7,-2-4-3,-1 3-4,2-5 0,-3-2-3,0 0 3,-1-2-16,-1-3-14,-1 7-9,1-7-12,0 0-13,0 0-11,-10-12-3,4 4-8,2 1-4,0-7-1,-1 2-4,2-8-1,3 3 2,-2 0 4,2-1 4,2 0 4,1 2 1,2 0 3,-1 0 3,6 1 4,-2 1-3,0 3 7,2 2 4,3 0 13,-1 1 11,2 1 6,0 4 10,2 3 6,-2 0 5,1 0 3,2 3-1,-2 4 3,-1 1 0,4 1-3,-6 0 0,0 2-4,2 1-4,-6 0-1,3 1 0,-4 0-4,3-2 0,-1 5-20,-3-6-32,-2 3-44,2-2-49,-4-4-61,-2 1-69,0 0-76,0-3-87,-2 1-138,2-6-8,0 0-327,-15-3-368</inkml:trace>
  <inkml:trace contextRef="#ctx0" brushRef="#br0" timeOffset="72735.45">9037 13612 2270,'0'0'-83,"0"0"26,0 0 29,0 0 36,0 0 31,0 0 21,0 0 16,4-7 14,-4 7 9,0 0 11,0 0 9,0 0 6,0 0 3,0 0 6,0 0-2,0 0 2,0 0-8,0 0-5,0 0-9,0 0-6,0 0-8,0 0-8,0 0-2,0 0-9,0 0-12,0 0-9,0 0 12,4 14 15,-1-9 2,1 5 2,0 2 1,1 0-1,-1 5-14,2-1-3,1 3-4,-1 4-6,0 0-7,2 1-3,-1 4-5,0-2-4,-1 1-15,-2-3-42,2 0-69,2 0-70,-3-2-104,4-2-111,-5-3-242,0-2-10,0-1 81,0-2-369,-1-2-389</inkml:trace>
  <inkml:trace contextRef="#ctx0" brushRef="#br0" timeOffset="74888.5">14160 12617 1365,'0'0'240,"-8"1"-29,8-1-22,0 0-11,0 0-6,0 0-13,0 0-6,0 0-6,0 0 16,-9 3-1,9-3 6,0 0-1,0 0-5,0 0-2,0 0-7,-4 4-4,4-4-6,0 0-8,0 0-6,0 0-7,0 0-8,0 0-7,0 0-8,-2 3-12,2-3-6,0 0 5,0 11 2,0-3 3,0 0-4,-3 1-2,3 5 6,0-1-6,-2 5 2,0-1 2,0 5-10,2-3-11,-2 3-1,0 0-13,2 1 6,0 0-10,0-2-16,0 1-28,2 0-47,-2-4-71,0 0-83,2-1-73,-4-4-107,2 0-89,2 0-242,-2-3 70,0 0 61,-2-1-428,2 3-480</inkml:trace>
  <inkml:trace contextRef="#ctx0" brushRef="#br0" timeOffset="75681.96">10096 15159 2516,'0'0'-85,"10"-1"41,-6-3 25,-4 4 25,10-4 22,-10 4 28,6-4 23,-6 4 12,4-2 14,-4 2 5,0 0 13,8 0 3,-8 0 13,0 0 0,0 0 5,0 0 5,0 0-3,0 0-4,0 0-4,12 2-8,-12-2-14,0 0-5,3 4 4,-3-4-2,2 15-2,0-8-3,0 4-8,-2 2-7,3 4-9,-3 3-5,0-2-8,2 3-6,-2 2-7,0 2-4,0-1-5,2-2-24,-2-2-31,0 1-53,2-2-54,1 2-65,-1-6-76,2 1-82,-2-7-101,2-1-209,0-1 71,4-1 68,1 2-330,4-8-322</inkml:trace>
  <inkml:trace contextRef="#ctx0" brushRef="#br0" timeOffset="76223.7">11547 14478 2149,'-8'-2'-18,"-2"0"32,4 0 21,6 2 16,-6-2 16,6 2 11,0 0 8,0 0-4,-8 0 1,8 0 16,0 0 12,0 0 10,0 0 4,30 13 3,-16-5 5,7 1-1,3 3-3,6 1-1,-3 5-1,4-2-7,6 8-4,-3 0-9,-4 2-7,0 3-10,-3-5-4,-5 1-8,-5 3-5,-2-1-6,-6-3-16,-3 3-3,-6-3-4,-4 2-2,-7-2-11,-1 5-26,-6-4-31,0 1-43,0-4-42,2-2-55,-4-5-62,6 3-74,-5-10-80,6 0-154,-1-1-12,4-7 66,5 0-222,5 0-196</inkml:trace>
  <inkml:trace contextRef="#ctx0" brushRef="#br0" timeOffset="76491.06">12509 14441 1986,'4'-4'109,"0"3"19,-4 1 9,6 0 2,-6 0 4,6-4 0,-6 4-7,0 0 4,8 7 25,-3 1 5,0 2-4,-1 3-7,2 0-6,0 2-11,1 3-14,-1-1-8,0 5-12,3 0-11,-3-1-8,3-1-8,-1 2-8,0 0-6,-2-1-21,2-3-37,-2-1-53,0-2-50,-2 1-60,0-3-70,3 2-88,-7-6-126,-3 0-141,1 0 45,0-1-301,0-1-321</inkml:trace>
  <inkml:trace contextRef="#ctx0" brushRef="#br0" timeOffset="76692.89">12424 14742 2395,'-14'-8'94,"6"3"29,0-1 26,2 3 27,1-3 4,0 0-12,5 2-12,5-7-12,1 4-8,4-2-10,6 2-11,5-6-10,2 6-12,5-3-10,0 0-33,4 2-50,3 1-43,1-1-48,-6 2-70,6-1-57,-1-3-90,2 6-211,-7-6-2,6 3 62,-3-1-212,3 1-167</inkml:trace>
  <inkml:trace contextRef="#ctx0" brushRef="#br0" timeOffset="76945.61">13499 14251 2084,'-2'-8'113,"2"-1"33,-2 4 29,0-2 26,2-1 15,-2 3 3,2 5-7,0-8-16,0 8-22,0-7-21,0 7-9,0 0 5,0 0-6,14 18-13,-7-8-9,2 4-11,-1 1-12,0 6-9,3 0-10,-3 4-2,1 0-10,0-1-11,-3 5-25,-3-5-51,2 3-52,0 0-58,-2-6-64,-1 4-83,3-6-88,-4 1-203,7-2-18,-2-1 76,-1-6-327,6 0-323</inkml:trace>
  <inkml:trace contextRef="#ctx0" brushRef="#br0" timeOffset="77184.3">14152 14470 2325,'0'-11'55,"-2"3"30,-3 3 25,3 0 20,2 5 21,-6-5 4,6 5 12,-11 1 13,3 5 4,-1 0-1,-3 4 0,-2 5-8,-2 2-6,1 1-4,-6 6-8,0 2-13,-5 2-10,0 5-17,1 0-11,0 0-8,0-1-12,1 1-11,-1 2-26,6-9-37,-2 3-50,1-3-62,6-2-61,-2-2-67,4-5-67,4 5-57,1-9-71,7-3-107,2 1-32,5-6 68,1 4-259,1-9-242</inkml:trace>
  <inkml:trace contextRef="#ctx0" brushRef="#br0" timeOffset="77535.84">14018 14936 2161,'8'-3'56,"-3"0"23,3 1 13,0-3 15,-1 2 21,4 1 10,-1-4 7,3 4 4,0-4 4,1 3-6,1-1-3,0 4-4,2-4-8,0 4-6,-2 0-4,0 4-9,2-4-6,-2 4-9,-3 2-4,-2 0-3,-2 4-6,-3-3-7,-2 8-5,-6-6-6,0 8 2,-5-2-8,-4 3-5,-7 6-7,0-1-1,-6 2-6,-1-1-5,1 0-6,-9 0 1,6-2-4,3-4-3,2-1-2,4-2-2,3-2-2,2-2-2,2 0 1,2-5 1,4 1 0,4-5 0,2-2-2,0 0-2,18 0 0,-6-2-1,5-1-1,1-3-2,8-2-2,8-2 0,6 2-3,9-5-10,6 0-44,-1-2-61,19-5-65,-5-2-84,-11 5-102,-11-4-141,-1 0-130,-2-1 61,-5-10-421,-3 4-466</inkml:trace>
  <inkml:trace contextRef="#ctx0" brushRef="#br0" timeOffset="78702.15">15024 14129 2510,'0'-6'-66,"0"-1"33,-2 1 47,2 1 38,-3-2 31,1 5 21,2 2 10,-2-11 16,2 11-2,0-4-14,0 4-7,0 0-8,0 0-1,0 0 22,-4 17-1,2-7 4,2 5-7,0 2-6,-2 2-4,4 2-6,0 0-8,0 3-7,2-4-7,3 3-7,0-2-2,-1 2-9,0-5-4,2 0-2,1-2-8,0-4 0,-1 3-1,0-5-2,3-3-7,-3-2-1,1-1-6,2-4-3,1 0-1,-12 0-4,20-9-5,-10 5-3,0-7-2,1 1-5,0-4 0,1-3-1,-2 0-5,-1-2 3,-1-2 0,0 1 3,-4 0 2,2 3-4,-2 1 7,0 1 8,0 2 1,-2 2 0,1 1-7,1 3-3,-4-1-5,2 6 0,-2 2 1,0 0-2,0 0 0,0 0-1,-4 23 0,4-14 1,2 3 1,0 0-1,2 1 1,1-2 1,1 2 2,3 0 1,-1-3 1,0 0 1,2-1 5,6-3 1,-4-1 3,1-3 0,2-2 4,2-2-2,0-1 1,-2-5-2,-3-1 2,3-1 0,-6-4-4,-1-1 2,-1-2-4,-3-2-2,-4 0-1,-2-3-4,-4-4-1,1 2-1,-1 1-1,-3 0-5,-4 3-4,1 3-13,-3 0-16,0 5-27,0 2-31,3 3-38,-1 0-39,2 4-51,-1 1-46,4 4-55,2 1-54,6-3-145,-6 12-68,8-4 53,0-1-308,6 7-326</inkml:trace>
  <inkml:trace contextRef="#ctx0" brushRef="#br0" timeOffset="78940.49">15728 14272 2560,'0'5'113,"0"-5"26,0 5 17,0-5 26,0 5 2,0-5-13,2 6-12,0-2-8,-2 1 9,0 5-3,0-4-12,0 5-14,2 3-8,-2-1-11,2 2-12,-2 2-8,2 0-10,-2 0-8,2 0-6,-2 3-8,2-5-14,-2 2-34,0-1-47,0-1-49,2-2-44,0 0-65,-2-2-65,4-3-71,-4 0-136,4-3-134,1-2 69,-5-3-340,10 0-352</inkml:trace>
  <inkml:trace contextRef="#ctx0" brushRef="#br0" timeOffset="79207.61">16027 13861 2614,'-6'-12'93,"2"2"24,-2 3 17,4 3 9,-2-2-8,4 6 2,-9-1 18,9 1 4,-13 9 7,5-2-7,2 7 1,1 1-7,-1 4-11,4 0-9,-1 3-15,3 2-8,0 3-8,5-3-12,-1 5-5,3-4-11,1-1-7,2 2-4,2-2-6,0-3-3,2 0-13,2-2-31,-2-2-44,3-2-60,3 1-53,-6-7-69,1-3-83,4-2-81,-5-3-154,2-2-67,-2-3 50,1-2-339,3-3-371</inkml:trace>
  <inkml:trace contextRef="#ctx0" brushRef="#br0" timeOffset="79675.37">16387 13904 2370,'0'-9'15,"0"1"41,0 1 21,-3 1 10,3 6 8,0-8 3,0 8 4,0 0 47,0 0 10,0 0 9,0 0 7,8 27-2,-5-14 0,-1 3-7,2 3-10,0-2-9,-2 2-10,2 0-11,-1 0-8,2 1-10,0-2-12,-1 1-8,-2-2-7,0-1-11,3-1-3,-5-4-7,2-2-5,0 1-2,0-1-3,-1-2 0,-1 0-6,0-3-3,0-4-5,0 0-3,0 0-5,0 0-4,0 0-4,-7-16-4,5 9-3,-1-8-5,-1-1-2,4-4-5,0-2 2,0 0-3,0-4 0,4 2-3,-1-1 1,3 4 0,-3 2-2,4 1 0,4 1 3,-1 3-4,1 1-1,1 2 1,3 1 1,-1 0 1,4 5 5,-1 2 3,-2 1 6,4 2 7,1 5 4,-2 0 9,1 5 5,1 0 4,-2 4 1,0-1-2,-4 3-1,1 1-6,0-2 0,0 2-2,-5 0-6,-2-1 7,2-3-3,-4 3-4,0-3-6,-2 2-2,0-4-37,-2-1-50,0-1-66,3 1-72,-5-5-89,2 2-78,-4-4-95,4 1-192,2-2 18,-4-2 76,18 0-389,2 0-437</inkml:trace>
  <inkml:trace contextRef="#ctx0" brushRef="#br0" timeOffset="79893.78">17315 13912 2885,'0'0'107,"-8"-6"35,8 6 42,-5-4 32,5 4 10,-4-5-4,4 5-22,0-6-18,7 2-20,-1 0-16,3 1-15,6-1-14,1-1-10,2 0-13,1 2-17,4-2-32,-5 1-53,4-1-58,-1 2-70,-2-2-72,-2-2-90,4-1-81,-4 1-191,0-4-33,-1 1 85,2-2-318,-1 1-321</inkml:trace>
  <inkml:trace contextRef="#ctx0" brushRef="#br0" timeOffset="80120.21">17856 13523 2540,'0'-5'110,"0"5"37,0-6 32,0 6 19,0 0 10,0-7-8,0 7-13,0 0-15,0 0 34,0 0 5,6 15-31,-4-8-8,0 5-16,2 3-12,0 2 5,-2 0-20,2 4-12,1-1-7,-1 6-16,1-2-11,-3-1-11,2 0-37,0 2-47,-2-4-57,0-1-68,0-3-67,1 0-72,-1-1-73,-2-6-73,0 0-181,2-3-13,-2-1 86,2-4-348,-2-2-361</inkml:trace>
  <inkml:trace contextRef="#ctx0" brushRef="#br0" timeOffset="80419.23">17963 13200 2622,'-6'-12'93,"0"3"44,0 1 30,4 2 16,-3 3 9,3-1 3,-1 0-6,3 4 23,0 0 8,0 0-4,32 11 15,-12 3-6,5 4-9,5 4-26,1 4-1,5 5-8,10 10-10,-1 3-13,-9-7-8,-4-2-12,-2 2-8,-5-2-12,-1-1-6,-8-2-11,-5 0 1,-4 1-6,-7-5-9,-5 3-20,-8 1-29,-3-1-42,-4-1-59,-4-1-65,-3-3-84,5-1-89,-4-4-108,5-6-108,-3-2-216,6-1 32,0 0 69,4-5-533,1 0-632</inkml:trace>
  <inkml:trace contextRef="#ctx0" brushRef="#br0" timeOffset="99418.36">16528 15261 1714,'-7'-2'278,"7"2"-87,-16-4-72,9-1-28,-1 2-7,-1 0-1,-2 0 0,3 2-5,-1-1 6,0 0 2,9 2 4,-12-3-5,5 3-2,7 0-3,-8-3-5,8 3 0,0 0-5,-12-2-5,12 2-7,0 0 5,-8 0-6,8 0 1,0 0-7,0 0 5,0 0 11,0 0 17,0 0 8,16-8 0,12 4 3,14-5 0,38-10-2,14-1-6,14-2-6,19 0-5,10-7-5,7 3-6,7-2-4,27-4-5,-28 9-3,-4-1-7,-1 3-3,-12 1-4,-9 1-5,-13 4-2,-16 3-4,-15-1-6,-16 4-9,-18 1-11,-9 4-15,-7-1-18,-1 1-22,-10 1-20,-5 3-33,-2-4-24,-4 2-29,-2-2-26,-6 4-46,4-4-49,-2 1-47,-2 3-116,0-5-118,0 5 68,-2-7-255,2 7-239</inkml:trace>
  <inkml:trace contextRef="#ctx0" brushRef="#br0" timeOffset="99804.5">18889 14686 2230,'2'-7'77,"0"2"23,-2 1 18,1-4 8,2 1 5,1 2 4,-1-5-3,5 3-10,3 2-6,0-1-3,5 2-5,3 2-8,0 2-4,3 0-11,-2 4-8,2 4-3,1-3-9,-4 5-5,0 2-6,-4-1-6,-2 2 1,-7 4-4,-2 1 0,-4 1-6,-8 6-3,-2-4-9,-10 7-3,-1-3-6,-9 5 3,-4-1 1,0 0 3,-1-4 4,0 1 2,0-4-2,7-2 1,3-3-2,3-1-3,4-3-1,3-3-3,4-1-4,5-4 2,6 1-1,0-6-1,15 2-4,2-4-2,3 2 0,10-7-4,7 1-3,3-1-10,0-8-15,7 5-19,1-6-10,-1 1-33,-5 2-28,3-4-20,-11-1-27,-4 5-39,3-9-32,-6 4-34,-3-3-26,-3-2-77,-4-4-80,-5 1-40,0-3-186,-4-3-168</inkml:trace>
  <inkml:trace contextRef="#ctx0" brushRef="#br0" timeOffset="100198.04">19386 14384 1869,'-14'-25'4,"-2"4"21,-3 6 23,1 4 17,-2 1 17,-5 3 18,-4-1 9,-2 5 14,-2 3 4,-9 3 9,-9 5 2,-2 4 7,-19 10-1,-2 8 1,-1 4-6,4 5 1,1 5-6,2 5-6,2 3-11,7 4-8,4 4-8,9 1-7,6 4-1,5 6-1,10 1-10,4 2-2,11-1-8,3-12-6,12-5-6,3 0-5,9 12-4,13-3-3,6-5-3,8-6-4,5-9-2,5-8-2,7-7-3,6-5-1,-6-10-3,0-9 3,5-6 0,27-6 4,-2-10 4,4-5 3,1-4-2,-3-12-1,-5-8-5,0-2-4,-5-9-3,-6-5-3,-2-4-4,-8-5 1,-3-6-9,-9-8-2,-15-6 0,-14-7-6,-19-4 1,-12-2-3,-20 3-5,-12 4 2,-14 6-2,-14 12 0,-11 10-2,-13 7-8,-13 16-21,-6 8-24,0 10-46,-2 12-43,2 9-53,7 6-43,7 10-66,9 7-63,4 2-172,10 5-56,6 6 64,13-6-328,10 0-345</inkml:trace>
  <inkml:trace contextRef="#ctx0" brushRef="#br0" timeOffset="-14353.88">5721 16693 865,'-2'-7'118,"2"7"-22,0-8-36,0 8-8,0 0 7,-2-5 2,2 5 3,0 0 4,0-7 10,0 7 3,0 0 8,0 0 2,-2-5 4,2 5 1,0 0 3,0 0-3,0 0-4,0 0-1,0 0-3,0 0-5,0 0-3,-6-3-4,6 3-5,0 0-3,0 0-4,0 0-8,0 0-4,0 0-10,0 0-2,0 0 0,-9 16-2,6-4-4,-1-5 1,2 8-4,0 3-1,2-1 1,0 2-6,0 1 1,2 7 1,4-4-3,-1 2 0,2 1 0,1-2-4,2-2-3,0 0 2,6-3 0,-4-1-3,3 1 0,0-3-3,-2-3 6,-1-4-2,1-1 7,0 1 4,-1-6-4,-1-3 3,2 0 0,-2-3 2,1-6-6,-4 1-2,3-1 4,-2-4-6,-3-3-1,-2-1-1,0 0 0,-2-2-1,-2-2-3,0 0 5,0 0-3,0 2 10,-2 1 3,2 1 7,-2 3 4,2 0 1,-2 3 4,0 2-2,2-3-5,-2 4-1,2 1-8,-2-1-6,2 2-6,0 6-1,0 0-1,0 0 3,0 0-2,8 14 1,-4-4-1,3 3-1,-1 0 0,3 4-3,2 0 0,-1 3-1,2-6-1,2 6 6,0-1-5,1-4-1,0-2-1,0 2 2,-1-2 1,0-1-1,-2-4 5,0-1 8,-1-5 7,0-2 3,-1-2 1,3-1-1,-3-1-2,-1-9-3,2 1 0,-5-3-4,0 0-1,-4-4-4,-2-1-3,0-2 0,-4 1-1,-2-4-3,0 2-2,-3 1 1,0 2-2,1 2-3,0 3 1,-3 2-4,1 4-4,-2 1-8,0 3-17,2 1-20,0 2-30,-2 4-26,4 2-29,-2 1-28,3-1-37,1 2-45,2 5-44,2-4-59,2 2-146,0-4-32,2 5 46,4-3-179,2 5-151</inkml:trace>
  <inkml:trace contextRef="#ctx0" brushRef="#br0" timeOffset="-13989.27">6578 16954 1792,'-6'-8'27,"2"8"31,4 0 16,-6-5 18,4-1 19,2 6 14,-7-2 9,7 2 16,-4-6-17,4 6-13,0 0-8,-8-1-2,8 1-18,0 0-11,0 0-4,0 0 14,-2 15-1,4-8 3,0 6-3,0 1-7,2 5-5,0-4-9,0 5-7,3 0-4,-1 1-4,0 0-7,1 0-4,2-1-3,-3-5-4,0 4-2,-2-4-7,2-1-25,1 1-28,-3-2-24,3-4-34,-5 3-31,2-7-35,-2 4-50,0-2-58,-2-7-81,2 2-128,-2-2-28,0 0 62,0 0-135,0-22-68</inkml:trace>
  <inkml:trace contextRef="#ctx0" brushRef="#br0" timeOffset="-13638.79">6847 16714 1525,'-4'-8'32,"0"1"19,0-1 13,-3 3 24,3-3 21,0-1 12,0 5 4,-2-3 6,2 0 3,-2 1 4,4 1-2,-2 3-4,2-4-7,2 6-3,-6-2-15,6 2-7,0 0-2,0 0 6,0 0 3,-6 10-4,3-2-5,3 2 0,0 5-1,3-2-5,-1 2-8,0 3-7,0 0-8,4 1-7,-2 6-2,3-4-8,2 0-2,-1-4-5,2 2-3,1 0-4,2-4-3,0-1-20,1-3-22,4-3-27,-2-1-36,1-1-33,2-4-39,-4 0-49,0-4-61,2 2-53,-3-6-129,0 0-92,0-3 26,-3 1-215,1-6-208</inkml:trace>
  <inkml:trace contextRef="#ctx0" brushRef="#br0" timeOffset="-13164.85">7154 16645 1973,'-4'-5'72,"0"3"23,2-4 7,2 6 4,-6-8-2,1 8-4,5 0-3,0 0-1,0 0 12,0 0 5,0 0-12,-2 12 0,4-4-11,3 1 0,-1 3-7,2 1-5,0 0-9,3 0-2,0 2-4,-1-1-8,-2 1-5,0 0-6,1 3-8,0-6 5,-1-1-8,0 2-2,-2-6-7,1 6 0,-3-6 10,2 1-3,-2-3-6,0-3-4,-2 4 1,0-6-5,0 0-2,0 0 0,0 0-2,-15-16-5,9 4-1,-2-1 3,2 4-5,-2-4-1,2 0-1,2-2 4,0 3-5,-2 0 1,4 3 0,2-3-3,0 2 2,4-3-2,2 6 4,0-6-2,3 5 4,2-1 3,-1 5 1,3-3 6,2 0-2,-2 7-2,1-3 1,-2 0-1,4 6 3,-2-3 1,3 3 1,-1 4-4,-2 0 4,-2-3-4,2 5-6,-4-1 0,2 1 8,-1 2-3,-3-1-1,2 2-4,-2-3-15,-4 1-23,4-1-34,-4 2-31,-2-4-46,1 1-57,-3-1-65,0-5-76,0-2-127,0 0-42,0 0 29,0 0-180,-9-17-156</inkml:trace>
  <inkml:trace contextRef="#ctx0" brushRef="#br0" timeOffset="-12925.05">7394 16370 1813,'-5'-9'86,"2"4"25,-1-1 10,2 4 5,2 2 4,-6-5-1,6 5 20,0 0 24,0 0 17,15-2 4,-5 2 6,6 0-3,1 0-5,2 4-8,5 1-9,1 3-8,0 4-6,5 1-16,-3 0-6,1 5-11,-1 2-8,-1 1-11,-5 6-10,-2-3-7,-6 7-8,-5 1-29,-6 2-54,-7 1-77,-6 13-95,-4-5-119,-15 17-132,4-12-227,1-11 39,-3 1 79,-1-4-395,6-10-405</inkml:trace>
  <inkml:trace contextRef="#ctx0" brushRef="#br0" timeOffset="-9809.2">16736 14865 2472,'-18'-3'-64,"2"3"21,-1-4 15,6 3 15,0 1 23,0-2 23,5 0 20,-2 0 11,8 2 8,-11-2 4,11 2 1,-6-6-5,6 6-15,2-9-2,2 5-5,4-3-4,5 1 1,4 1-1,3-3 0,9-1 4,-2 4 5,7 1-1,0 4 5,3-3-1,5 6-1,0 5-3,3-2-10,1 6 4,-1 5-3,-4 1 1,-2 5-4,-4 4-9,-2 1 7,-8 3-2,-8-1 0,-6 4 2,0-5-2,-9 2 1,-6-2 3,-5 3-7,-2-3 2,-6 1 0,-2-4-4,-4-2 3,-3-4-5,-1-4-1,-5-6-9,2-1 4,1-6-4,-1-4 1,0-3-6,0-5-2,3-6-1,-1-3-4,8-5 1,2-2-8,6-7-13,0 1-7,9-2-6,6-1-2,9-3-1,4-1 3,18-18 5,11 3-4,8 5 7,13 4 3,8 3-2,8 2 8,8 7 6,0 3 14,4 5 5,-1 7 8,4 3 15,3 4 16,4 9 16,-1 2 2,3 9 7,-2 1-4,-4 7-5,1 4-6,-12-1-6,-5 7-5,-9 0-7,-14-1 1,-16 1-4,-13-5-1,-14 1-3,-8 0-3,-13 1-6,-10 3-1,-8-1-1,-11 3-5,-22 8-4,-9-7-11,-2 1-7,-7-8-8,1 0-6,-4-10-5,14-2-5,5-4-2,8-7-1,3-1 1,1-1-1,5-7-6,6-4-11,3-2-6,7-3-10,7-4-5,9-4-8,7-2-11,4-7 3,9-8-1,10 2 7,14-16 6,13 6 4,5 0 9,8 6 7,10 3 4,8 6 14,7 4 10,5 4 10,6 6 8,2 4 4,0 4 8,-6 5 8,0 8 7,-6 0 5,-2 8 9,-2 3 2,-5 7-4,-3 0 0,-10 6-2,-12 0-5,-15-7-2,-10 4 1,-4-1-4,-13 1 0,-9 1-2,-8 0-1,-14 4-2,-5 1-6,-15-1-13,-29 9-16,-8-3-8,-7-6-2,-3 3-3,0-6 3,6-7-1,3 1 2,15-8 0,11-6-2,13-1 1,8-4 2,3-5-3,8-2-6,4-4 5,10-5 3,6-1 0,6-7-2,16-5 5,8-4-3,20-10 0,12 5 6,2 2-1,3 6-1,2 4 11,0 8 6,-10 4 6,-7 6 2,-8 7 3,1 1-3,-5 4-1,-1 4 3,-7 1 2,-8 5 1,-8 3 0,-7-2-1,-7 5 0,-8 1-1,-9 2-5,-11 4-17,-13 3-29,-23 7-41,-16-9-49,-15-1-72,-9-1-81,-11-8-149,-10 0-118,-13-7 42,-10-2-262,-13-5-259</inkml:trace>
  <inkml:trace contextRef="#ctx0" brushRef="#br0" timeOffset="-9006.92">8775 16782 2328,'0'0'65,"-7"-8"12,7 8-6,-4-5 0,4 5-7,2-7-4,0-1 0,2 1-7,7-4-3,0 3-5,2-6-5,3 6-6,4-3 0,0 3-5,4 1-16,-3 0-25,1 0-34,-4 2-42,1 2-52,3-2-52,-6 3-145,0 2-127,-4 0-154,-2 0-115</inkml:trace>
  <inkml:trace contextRef="#ctx0" brushRef="#br0" timeOffset="-8827.21">8985 16912 1694,'-10'15'74,"2"1"25,2-5 9,0-4 6,1 2 7,3-4 5,-2 1 2,4-4-4,0-2 4,0 0 1,8 5-19,-8-5-9,28-7-2,-7-1-17,4-1-8,8-4-31,0-3-35,7 1-53,3-7-64,-3 4-55,5-1-60,1-2-168,3 4-88,15-10-183,3 3-158</inkml:trace>
  <inkml:trace contextRef="#ctx0" brushRef="#br0" timeOffset="-8234.95">10369 16514 1906,'-16'0'28,"1"-6"13,2 1 7,0 1 13,2-1 6,6 5 3,-3-7 2,2 2 1,2 2 3,2-4-4,0 0 4,2 1-4,2-2 1,2 1-1,0 1-2,5-1-1,-1 0-2,3 4-1,2 1-4,2 2 2,2 0 12,1 5-3,4 2-5,-1 6-1,2-4-8,0 7-5,1 2 0,-1 3-6,-3 0-4,-2 4-2,-3-4-5,-2 2-4,-3 2-2,-1-3-2,0 2 0,-5 0-8,-2-5 3,2-3-6,-2 3 0,0-6 0,0-1 2,-2-2 4,2-1-5,-2-2-5,0-3-3,0-4-7,0 0-10,0 0-2,2-20-14,-2 5-4,3-2-6,1-5 0,0-7 1,0 4 4,0 2 6,1-4-2,-3 6 1,2 1 6,1 1 1,-3 4 13,0 1 3,0 1 8,0 2 1,0-1 6,0 7-3,-2-3 3,4 1 20,-4 7 11,4 0 12,-4 0 7,0 0 3,4 15 12,1-8-2,0 6-4,-3 0-2,4 2-4,-2 5-6,2-5-5,1 3-5,-1 4-6,1-1-2,5-1-4,-3-5-5,0 5-5,1-7-17,3 0-25,-3-3-29,2 2-41,3-5-39,0-1-48,-2-6-53,1 0-60,4 0-38,-6-6-101,3-1-113,-1-1 24,4-6-260,-4 1-259</inkml:trace>
  <inkml:trace contextRef="#ctx0" brushRef="#br0" timeOffset="-7974.6">11090 16370 2227,'-7'-4'59,"0"-1"22,3 0 15,-2-1 15,0 4 17,2-1 10,4 3 9,-7-4-9,7 4-18,0 0 7,0 0 10,-11 7 14,9-1-10,-1 1-8,2 2-6,1 6-6,0 0-10,0 4-8,1 0-11,4 2-7,-1-1-9,3 2-6,2 1-6,-3-2-7,2 3-3,3-5-5,4 3-11,-3-5-18,2 0-30,5-3-38,-3-3-33,4-2-34,-2-1-67,-1-3-48,3-3-61,-4-2-84,-1-6-141,4 1-26,-4-3 60,2 0-242,0 0-217</inkml:trace>
  <inkml:trace contextRef="#ctx0" brushRef="#br0" timeOffset="-7517.9">11413 16354 2153,'-6'-6'86,"0"-1"18,0 3 7,5 2 10,1 2 1,-4-6-5,4 6-8,0 0 4,0 0 19,0 0-2,0 0-6,2 16 0,0-5-6,3-6-7,1 9-10,0-2-9,1 5-9,-1-5-6,2 5-5,-5-2-8,8 2-4,-5-3-7,-3 1-4,2-3-4,0 2-5,0 1-2,-1-8-3,-2 5-1,3-4-4,-3-1 5,3 1-1,-5-2 1,0-1-6,0-5-2,0 0-3,0 0-4,0 0 1,0 0-6,-14-13 1,10 2-5,-1-4-2,2 1 1,1 1-1,0-3-5,-1 4 0,6-3 0,-1 1 0,0 0 0,1 1-1,4-1-1,2 4 2,2 0 2,-1-2-2,3 3 1,-1 3 1,4-1-2,-2 3 1,-1 4 1,2-3 2,-2 3 0,3 3 0,-2 1-1,-2-4 3,2 5-2,0 3 1,-2-4-3,-1 1 4,-1 3-3,1 1 1,-4-2 0,0 1-2,0-1-13,-4 0-29,4-1-31,-4-2-35,4 1-34,-5 1-48,0-4-66,-2 3-66,0-5-110,-4 3-135,4-3 35,0 0-324,0 0-336</inkml:trace>
  <inkml:trace contextRef="#ctx0" brushRef="#br0" timeOffset="-7267.1">11634 16136 2374,'-4'-7'60,"-1"1"28,3 4 10,0-3 13,2 5 14,0 0 25,7-8 29,-1 4 20,2 1 15,2 3 9,4 0-5,0 0-2,2 1-6,4 5-7,0 2-31,5 4-10,-2-1-4,5 6 2,2 1-16,-4 6-3,9 3-16,-5 2-14,-1-2-10,-6 0-12,-4 0-4,-2 1-26,-4 5-43,-5-8-52,-4 2-76,-3-1-95,-4-1-95,-1-4-124,-2 1-177,-4-2-78,-4-5 92,4-2-511,-3-1-571</inkml:trace>
  <inkml:trace contextRef="#ctx0" brushRef="#br0" timeOffset="-6645.82">12684 16191 2836,'0'0'-79,"-9"0"43,9 0 31,0 0 22,-12 0 25,12 0 22,-7 0 16,7 0 18,0 0 13,-10 0 15,10 0-5,0 0 8,-6 5 6,6-5 2,0 0 1,0 0-2,0 0-4,0 0-3,-12 2-9,12-2-4,0 0-3,0 0 4,0 0 2,0 0-2,32-7-7,-10 0-14,6 2-8,13-3-11,10-1-6,26-10-7,1 4-5,3-5-7,-1 2-6,-4 1-3,-1 0-6,-19 2-11,-7 6-15,-11-2-21,-2 2-22,-6 2-30,-3 2-26,-3 0-32,-3 0-22,-4-1-36,-2 1-46,-7 3-55,0-6-68,-3 2-131,-4 0-126,-1-1 44,-1-1-348,-4 0-389</inkml:trace>
  <inkml:trace contextRef="#ctx0" brushRef="#br0" timeOffset="-6084.88">14075 15819 2443,'-8'-8'10,"4"8"34,0-6 35,4 6 24,-7-3 30,7 3 25,-7-4 24,7 4 16,-6 0 6,6 0-1,-4-6-5,4 6-12,0 0-12,0 0-20,-9-2-14,9 2-16,0 0-4,0 0 1,5 15-26,-3-7-7,4 2-5,0 3-7,4 1-7,2 2-9,-4-3-6,2 5-4,4-1-1,-4 1-8,1 0-15,-3-5-27,1 3-36,-1-3-44,1 0-56,-1 1-42,0-4-53,-3-1-55,6-2-56,-7 1-74,4-5-160,3-1 15,-1 1 64,1-3-289,4 0-276</inkml:trace>
  <inkml:trace contextRef="#ctx0" brushRef="#br0" timeOffset="-5843.64">14678 15824 2334,'9'-4'90,"-5"3"10,1-2 5,-5 3 12,6-3 4,-6 3 18,0 0 30,4 10 17,-4 0 8,-2-1-3,-4 6-3,-3 5-5,-3 0-9,-4 6-11,-2 7-8,-6 1-12,-1 3-13,-3 2-15,-8 16-23,1 1-9,5-13-6,-4 13-21,-2-3-29,7-7-42,3-10-49,5 1-53,2-6-41,2-4-49,5-4-61,0-3-53,2 0-70,4-6-132,2-7-36,1 1 70,6-3-266,-3-5-246</inkml:trace>
  <inkml:trace contextRef="#ctx0" brushRef="#br0" timeOffset="-5511.23">14530 16474 2241,'5'-2'101,"2"-4"20,-3 1 8,2-1 7,2 2 13,-1-2 10,3 1 4,3-1-1,2 3-8,-1-4-12,4 2-13,-2 2-11,2 1-11,-4-1-11,1 6-8,2 2-9,0 0-8,-5 2-6,0 2-4,-2 2-5,-6 4-4,-2 1-5,-4 3-5,-2 2-2,-6 6-6,-6-1 0,-3 2-1,0-1 8,0 1 2,0 0-5,0-2-3,-2-5 1,8 0-5,0-6-2,3-2-2,0 1-2,3-1 1,1-5-3,6-2-2,0-6-3,15 0-1,-5 0-1,6-6-2,11-2-4,4-3-1,7 2-5,8-13-32,1 5-51,7 3-63,-7-6-70,15-9-76,2 0-74,-5-2-158,-3-1-60,-2-1 58,-10 4-342,-7 2-347</inkml:trace>
  <inkml:trace contextRef="#ctx0" brushRef="#br0" timeOffset="-4985.33">15488 15990 2556,'-11'-11'52,"3"5"22,4 2 16,-3 1 10,3 0 18,4 3 6,-7-6 5,7 6 1,-2-1-4,2 1 10,0 0 14,0 0-3,0 0-6,13 15-11,-6-7-7,1 3-6,3 2-9,-5-4-10,2 6-7,1-2-6,0 3-9,1 1-8,-2-6-6,-2 6-5,3-5-5,0-2-5,-3 3-5,1-1-5,1-4 0,0-1 0,1-1-5,2 2-2,-3-8-3,2 0-6,1 0-5,0-8-3,-1 2-2,1-1-3,-1-6-2,-1-1-1,0 1 0,-1-1 0,-2 2-1,0 2 0,-2-2 0,0 2-6,2 5-1,-2-3-5,0 3 5,-4 5-2,6 0 5,-6 0 2,0 0 3,6 7 2,-5-1 0,5 2 2,-1-1-3,0 1 0,6 0 3,-2 1 0,3-1 7,-4-7 7,7 5 8,-2-3 11,2-3 6,2 0 10,-1-3 4,3-4 1,-1-1-14,-2-1 7,1 0 4,-1-5-1,-6 0 4,0-1 10,-3-2-4,-2 0-8,-5-2-6,0 0-3,-5 1-10,-2-1-5,1 4-19,0-2-25,-2 5-33,-1-1-36,1 4-57,-3 0-60,4 3-51,-1 4-52,2-5-69,6 7-65,0 0-149,-8 7-82,8-7 85,-2 10-447,4-5-497</inkml:trace>
  <inkml:trace contextRef="#ctx0" brushRef="#br0" timeOffset="-4749.05">16252 15977 2863,'0'0'27,"0"7"18,0-1 8,0-6 15,-2 8 19,2-1 36,0 0 11,0 2 12,0-1 2,-2 1 3,2 2-15,2 1-6,0 2-7,-2-2 5,4 3-6,1 2-12,-1 0-8,2-3-10,1 5-8,1-1-9,0 1-15,4 0-45,-4-4-52,2 4-67,-1-6-47,-3 1-72,5-2-75,-3-3-92,3-1-166,1-1 9,-1-2 58,6-5-269,-2 0-247</inkml:trace>
  <inkml:trace contextRef="#ctx0" brushRef="#br0" timeOffset="-4494.98">16736 15960 2290,'-1'-11'114,"-1"2"25,2 3 25,-2 1 26,0-1 23,2 6 14,-4-7 1,4 7-6,-5-2-5,5 2-4,0 0-7,-12 15-19,6-10-14,4 3-30,-4 6-12,4-1-11,0 2-10,2 1-12,2 3-8,0 0-9,4-1-7,0 6-7,4-7-6,3 5-9,-1-5-3,2 3-27,6-5-22,0 1-44,0-5-55,4 2-60,-1-7-52,1 2-63,-4-8-62,4 0-49,-3 0-92,1-6-86,0 0 12,2-1-395,-3-3-426</inkml:trace>
  <inkml:trace contextRef="#ctx0" brushRef="#br0" timeOffset="-4082.9">17201 15995 2615,'2'-11'16,"-2"4"34,0-1 24,0 2 16,2 3 10,-2 3 16,0 0 33,0 0 19,0 0 10,0 0 10,0 0 1,9 13-1,-7-5 2,0 1-7,2 1-5,-2 2-10,5 1-2,-1 2-27,-2 1-11,3 1-4,-1-3-21,2 1-12,-4 2-10,2 0-2,2-5-12,-4 2-5,0-5-6,-2-1-4,2 4-2,-4-5-8,2-1-7,-2-2-12,0-4-3,0 0-11,-4 3-5,4-3-5,0 0-7,-8-11-4,8 2-3,-2-3-9,2 2 3,2-7 2,0 1 3,2 1-2,2 2 2,0-2 4,0 2-5,6-1 5,-2 1 0,7 0 2,0 2 5,2 1 5,0 3 2,-3-2 4,4 4 5,0-1 1,0 4 6,0 2 0,-1 2 0,-3 4 3,2-1 3,-2 4-1,-1-2-4,-2 3-1,0 1 1,-3 2-7,-1 0 5,-1-3-10,1 1-13,-4-1-35,2 1-56,-1-3-71,1-1-56,-2 1-85,3-3-82,-2 2-131,2-2-130,3-3 41,0 0-470,4-2-551</inkml:trace>
  <inkml:trace contextRef="#ctx0" brushRef="#br0" timeOffset="-3892.86">18029 16032 3121,'0'0'58,"-4"-5"31,4 5 22,0 0 24,0 0 18,0 0 8,0 0-4,2-6-6,-2 6-4,13-2-18,-3-5-14,0 7-10,1 0-11,8-7-26,0 5-30,3-1-57,6 1-65,-4-4-74,-2 4-88,3-4-76,-5 1-125,-4-1-117,0 2 27,2-2-298,-6 3-321</inkml:trace>
  <inkml:trace contextRef="#ctx0" brushRef="#br0" timeOffset="-3701.34">18398 15866 2365,'0'-5'97,"-3"-3"29,3 8 22,0 0 24,0-8 21,0 8 11,0 0 17,0 0 10,0 0-2,0 0-4,0 0-11,3 25-38,-1-16-19,0 3-13,2 2-13,0-1-16,0 3-7,0-1-13,0-1-24,4 0-38,-5 1-53,2-2-55,1 3-68,0-5-66,0 2-72,6-2-86,-8-4-155,2 3-93,2-8 79,-1 3-378,3-5-395</inkml:trace>
  <inkml:trace contextRef="#ctx0" brushRef="#br0" timeOffset="-3456.43">18717 15722 2698,'-2'-6'98,"0"-1"26,0 3 11,0-1 22,2 5 42,0-5 42,0 5 23,0 0 4,18 3-23,-6-1 0,2 6 19,3 0-8,2 2-3,2 1-11,1 5-16,3 1-17,-2 5-12,-2 2-19,1-4-20,-6 5-13,-2-2-12,-4-2-13,-9-1-17,-2 5-36,-9 2-47,-6-1-76,-11 3-99,-5 2-132,-22 7-162,-2-3-237,-11-2-88,-2-4 82,-4-2-718,0-12-862</inkml:trace>
  <inkml:trace contextRef="#ctx0" brushRef="#br0" timeOffset="88.23">14564 17621 1169,'0'0'549,"-14"0"-194,8 6-109,6-6-69,-9 2-38,9-2-16,-11 0-15,7 2 0,4-2-2,-6 3-13,6-3-8,0 0-10,0 0-8,-5 2-2,5-2-4,0 0 2,0 0-4,21 6-3,-4-6 4,6 0 12,10 0 2,11-6-7,13 1 1,30-5 1,11-4 8,14-5 3,17 3-1,15-10-2,38-2-3,3 0-3,11 1-8,-8 1-5,-29 9-4,-4-1-7,-9 5-4,-8-2-13,-13 3-15,-9 2-30,-17-1-37,-12 3-34,-21 1-19,-15 5-11,-9-3-6,-10 0-4,-3 3-13,-7-4-20,-1 4-23,-4 2-36,-4-3-35,-5 1-88,3 2-150,-2-6 7,-2 4-194,2 1-173</inkml:trace>
  <inkml:trace contextRef="#ctx0" brushRef="#br0" timeOffset="475.81">17775 17094 1926,'-5'-7'86,"2"6"28,-1-8 14,-2 6 13,2-1 5,4 4-5,-2-5-9,2 5-11,6-14-6,4 12-13,2-3-7,3-1-6,1 4-9,4 2-19,-1 0-10,0 0-4,0 6-4,-2-4-2,0 5-7,-2 4 4,0-3-4,-3 8 6,-5-3-2,1 2 1,-5 4 5,-6 0 11,-5 4 5,-2-3 2,-3 8 1,-9-6-5,-1 3 1,-9 4-1,0-2-3,7-6-9,-1-1-2,6-5-4,0 3-5,6-5-7,0-3-3,5 4 3,6-9 2,6 2-4,6 1-4,5-8 0,4 2-6,4-2 1,5-2 0,5-3-3,6 1-6,0-7-21,3-2-36,-1 4-41,5-4-40,-1-7-46,-4 5-52,1-5-52,-8-3-89,1-2-142,-8 2-16,-4-2 52,0-3-194,-6 0-164</inkml:trace>
  <inkml:trace contextRef="#ctx0" brushRef="#br0" timeOffset="868.71">18309 16750 1822,'-19'-14'13,"0"-1"41,2 2 23,-5 4 17,3 3 15,-4-1 17,-4 7 11,-3-4 8,-4 8 16,-9 3-14,-5 6 10,-3 0-2,-17 18 7,-2 8 0,2-1-4,5 9-6,4 5-8,3 3-6,8 0-6,3 6-9,11 2-8,5 0-10,8 5-6,12-11-9,5-3-5,8-1-8,7-1-1,12 14-10,9-5-5,6-5-7,8-6-4,6-4-5,3-5-1,1-12-5,-1-7-2,-1-9-5,22 0 1,-4-8-7,21-12-1,-2-4-4,6-4-1,4-13-4,0-7 3,1-7-5,0-9-1,-3-4-1,-6-4-5,-6-10 0,-11-9 0,-8-2-3,-16-8 0,-9 0-3,-11-1 0,-18-1 8,-10 7-1,-14 3 0,-20 8-3,-14 4-3,-17 13 0,-18 12-7,-12 3-13,-4 11-17,-6 10-34,-1 8-40,0 11-50,-3 5-55,-5 8-63,3 13-75,-6-6-102,6 9-165,1-1 37,4 5-375,3-3-436</inkml:trace>
  <inkml:trace contextRef="#ctx0" brushRef="#br0" timeOffset="5858.12">2809 7962 358,'0'5'46,"0"-5"-21,4 3-5,-4-3 9,8 0 0,-8 0-4,16-1 1,-6-1 0,5-3 1,4 3-1,6-5-2,9-3 0,7 1 5,10-4-2,25-9 9,5-2 5,3-5 10,9-1 1,2-8 5,8-3 2,8 2 8,12-5 2,5 1 2,32-5-4,-24 7-4,-3 1-2,-6 7-11,-6-2-2,-9 4-4,-10 5-4,-10 1-4,-6 6-6,-10 0-2,-19 6-7,-10 2-13,-12 3-16,-5-1-24,-2 4-13,-7 2-8,-4 1-6,-2 2-22,-7 0-41,-8 0-93,-2 5-168,2-5 105</inkml:trace>
  <inkml:trace contextRef="#ctx0" brushRef="#br0" timeOffset="6306.04">3102 8086 1028,'-34'9'26,"10"-4"9,5 1 5,5-2 8,0-3 2,4 3 3,4-2-7,-1-2 4,7 0-3,0 0 4,0 0 1,21-7-3,-1 3 3,9-4-1,11-2 2,14-5 4,23-6-2,10-3-2,6-4 5,8-2-1,0-4 0,11-3 0,7-1-10,8-2-1,0 1-3,0-1 2,-2 5-5,-9 2-2,-5 4-5,-12 4-3,-12 0 3,-7 4-7,-21 5-1,-12 4-5,-9 2 1,-4 1-2,-7 1 2,-3 2 8,-3 0-1,-2 1-3,-5-2-2,2 4-3,-3-1-2,-3 1-4,0-1 1,-1 1 0,0 0-3,-1-1-1,1 2-1,-2 0 0,0 0-4,-7 2 0,11-4-3,-6 3 2,-5 1-2,7-4-1,-2 2-4,-5 2-2,0 0-10,5-4-7,-5 4-2,0 0-8,0 0-13,0 0-17,0 0-22,0 0-27,0 0-18,-31 8-31,21-6-51,-1-1-155,-1 2-184,-6 0-50</inkml:trace>
  <inkml:trace contextRef="#ctx0" brushRef="#br0" timeOffset="7180">7803 7122 1414,'-3'5'-46,"3"-5"8,-4 2 15,4-2 12,0 0 3,0 0 4,0 0 2,0 0 8,0 0 8,25-2 0,-11-3 6,2 3 6,8-7 1,2 1-3,9-1 5,10-3-1,5-3-2,20-6-1,7 0-2,2 0 1,4 1-4,0-1-3,0 3-3,-5 1-10,-15 4-34,-10 1-24,-1 4-38,-12-3-54,-5 2-297,-11 3 49</inkml:trace>
  <inkml:trace contextRef="#ctx0" brushRef="#br0" timeOffset="7394.49">7894 7233 1234,'-43'15'-13,"9"-3"5,8-5 8,5-1 12,7 0 29,2-3 9,3 1 8,7-4 4,2 0 0,0 0 1,37-11-2,-2 1 0,11-5 0,22-6-2,5-4-4,10 0-9,4-1-5,3 2 0,0 4-5,-3 1-33,-4 3-51,-5-1-78,-21 6-190,-10 0-206,-11 1-27</inkml:trace>
  <inkml:trace contextRef="#ctx0" brushRef="#br0" timeOffset="10883.07">6360 17836 1244,'-6'-2'150,"0"-3"-60,1 3-23,-1-2-8,2 2-3,4 2-2,-8-6 1,8 6-4,-6-5 4,6 5 0,-8-2-3,8 2-6,0 0 0,-8-2-2,8 2 1,0 0 0,-4-6 3,4 6 3,0 0 2,0 0 0,-4-5 1,4 5-1,0 0-2,0 0 1,6-9 9,6 4 6,8-5-2,7-7-4,15-4-4,21-13-1,6 0-6,11-2-4,9-6-8,6 1 2,10 0-5,-1-1-1,7 2-6,0 6-4,-8-3-1,-6 4-5,-5 5-17,-9 4-20,-17 1-24,-8 8-27,-16 1-26,-7 1-18,-8 6-19,-4 0-23,-7 2-47,-6 3-60,-6-1-120,-4 3-248,0 0-127</inkml:trace>
  <inkml:trace contextRef="#ctx0" brushRef="#br0" timeOffset="11200.06">6568 17840 1691,'-43'23'11,"9"-4"11,5-4-4,1-1-1,8-6 3,0 4 7,6-4 13,1-2 2,1 1 6,0-1-3,4 1-3,0-5-3,4 5 9,2-4 4,2-3 10,0 0 4,14 4 3,1-6 7,4 0 6,7-10 5,14 1 4,8-6-2,20-16-5,9-2 2,7-4-14,7 4-7,7-2-5,-1-1-3,-2 2-11,-2 3-2,-4 5-7,-6 1-1,-7 4-8,-19 4-18,-12 4-20,-7 3-20,-6 3-16,-5 2-11,-3-1-8,-4-2-4,-2 7-22,-4-6-39,-2 4-30,-3-2-44,-2-3-89,-5 6-139,-1-3-188,-1-4-118</inkml:trace>
  <inkml:trace contextRef="#ctx0" brushRef="#br0" timeOffset="13781.72">11072 17175 1661,'-8'3'15,"2"-3"12,0 3 2,-1-1 14,7-2 11,-12 3 13,12-3 20,-7 2 14,7-2 4,-9 0 1,9 0-5,-6 2-6,6-2-8,-6 5-6,6-5-4,0 0-6,0 0-8,-9 0-2,9 0-10,0 0-4,0 0-1,0 0-3,11-12-4,1 4 1,7-1-2,9-8 0,4 1-7,8-5-2,5-4 1,16-5-6,0 4-1,-7 2-6,-8 5-22,-1 1-23,-3 2-28,-7 3-33,-1-1-47,-2 7-49,-4-5-38,-9 2-100,-4 3-118,2 2-219,-9-1-157</inkml:trace>
  <inkml:trace contextRef="#ctx0" brushRef="#br0" timeOffset="13966.96">11227 17156 2008,'-30'19'69,"7"-6"-5,3-6 0,4 1 11,2 4 10,4-6 12,2-4 3,2 4-4,4-5 5,2-1 0,0 0-1,31-13-16,1-2-7,27-14 1,16-4-23,3-2-20,4 0-60,2 1-86,0 0-107,1 0-268,-7-1 14,-2 0-201,-8 2-167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0:46:46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2400 1351 968,'0'-10'299,"-2"-1"-32,-2-1-83,-1 0-23,1 4-11,-2-5-1,0 4-12,-1-3-7,-1 3-4,2 2 4,0-3-5,-1 5-7,0-4 1,3 4-13,0-1-11,0 2-13,4 4 0,-10-3-11,10 3-10,-9 11 1,4-2-7,-2 8-4,4 1-5,-3 6-2,1 4-2,1 3-6,0 2 1,0 4-5,2 0-3,0 0 3,2 1-21,-2-6-34,4 3-5,-2-5-21,0-2-34,0 1-35,0-4-52,2-3-43,0-1-33,-2-6-85,0 2-147,2-8 0,2 0-141,0-3-118</inkml:trace>
  <inkml:trace contextRef="#ctx0" brushRef="#br0" timeOffset="250.54">2530 1288 1718,'2'-12'16,"-2"0"24,2 3 29,0 2 18,-2 1 16,0-1 1,2 2-4,-2 5-7,2-6-10,-2 6-7,0 0 6,0 0 3,0 0 4,-2 28-8,2-11-3,0 3-9,0 4-5,2 4-4,-2 2-3,0 4-2,2 5-6,0 1-1,-2-1-3,4 2-29,-4-2-31,2 0-42,1-7-65,-1 0-57,0-1-43,-2-5-89,2 2-166,-2-8-198,0-1-170</inkml:trace>
  <inkml:trace contextRef="#ctx0" brushRef="#br0" timeOffset="442.3">2288 1881 1800,'-15'-9'7,"5"0"28,-1 1 23,2-1 17,3 1 11,2 0 7,0 1-8,2-3-9,4 1-7,6-3-8,3 0-5,6 2-3,4-2-7,3 2-15,2-1-38,2 4-45,2-1-55,-1 3-47,1-2-60,4 6-159,-2 1-214,-1 3-86</inkml:trace>
  <inkml:trace contextRef="#ctx0" brushRef="#br0" timeOffset="810.84">2856 1823 1532,'4'3'39,"-4"-3"18,0 0 13,6 2 15,-6-2 13,0 0 15,0 0 3,0 0-5,0 0-13,15-5-8,-15 5-8,15-2-3,-7 4-6,2 1-2,4 1-3,-4 1-4,3 6-3,-5-2-1,3 3-6,-4 2 0,-3 1-5,-3-1 7,-4 3-4,-2 2-3,-3 3 2,-6-2-10,-2 6-1,-2-2-4,-2 2-4,-3-1 1,-1-2-2,2 0-4,-2-2-4,0-2 4,4-3-1,3-3 5,1 0 0,2-3 5,0-1 2,4-1 6,0 0-4,4-4 0,-3 1-7,3-2-12,4 0 0,2-3-1,0 0-3,0 0-3,0 0-4,0 0 3,21 0-4,-21 0-6,28-4 10,-14 0-7,6 1-27,0 1-29,4-5-31,1 2-46,-2-1-53,5 2-53,-2-3-50,-2-1-152,4-1-94,0-1 69,3-2-115,1-1-75</inkml:trace>
  <inkml:trace contextRef="#ctx0" brushRef="#br0" timeOffset="1085.38">3476 1424 1653,'-6'-12'43,"0"0"35,1 2 30,-1 3 25,2 1 12,-1 0 3,3 3-11,-2-1-14,4 4-12,0 0-6,0 0 14,-17 12-5,10-1-3,2 4-3,-1 2-1,0 8-4,0-1-5,2 2-11,0 3-6,2-1-6,0 0-11,2 3-5,2-2 1,0 1-7,2-2-6,2-1-16,4 0-30,1-3-28,2-1-36,2-4-41,2-3-61,2-6-60,5 0-52,-6-4-115,6-4-118,-4-2 11,9-4-127,-7-3-124</inkml:trace>
  <inkml:trace contextRef="#ctx0" brushRef="#br0" timeOffset="1403.33">3805 1503 1830,'-7'-8'50,"5"1"18,-3 1 10,5 1 1,0 5-4,-2-7-3,2 7-1,9-6 3,-2 5 1,3-2 1,3 2-5,-1-1-5,3 2-6,0 2-6,-1-1-2,2-1-3,-2 4-6,-2 0-2,2 5 3,-1-2 4,-5 1 0,-3 3 4,0 2 4,-5 1 4,-2 4 2,-4 1 0,-1 2-8,0 1 2,-2 0-2,-2 2-14,3-4 0,-3 1-2,5-4-6,-2 4 1,4-5-6,-3-2-2,4 1-3,1 1 0,2-4 4,2-1-10,1-2-1,6-2-30,-1 1-26,2-3-29,1-1-43,2-4-29,2 0-60,0-4-42,5-6-80,1 0-143,-3-3-15,1-2-136,-3-3-116</inkml:trace>
  <inkml:trace contextRef="#ctx0" brushRef="#br0" timeOffset="1658.2">4116 1383 1634,'-4'-10'31,"2"5"22,-1-2 15,1 5 6,2 2 1,-4-5-3,4 5-4,0 0 8,0 0 14,0 0 11,0 0 8,32 7 2,-19 1 9,10 2-12,2 3-5,5 2-8,0 2-7,1 3-7,3 3-7,-4-2-11,-2 0-4,-4 1 0,0 2-1,-5 0 2,-6 3-5,-4-3-8,-5 0-2,-6-2-3,-2 4-31,-6-2-33,2-4-43,-7 1-57,3-1-68,-3-5-58,0-2-95,1-2-147,2-4 19,2-5-134,2 3-105</inkml:trace>
  <inkml:trace contextRef="#ctx0" brushRef="#br0" timeOffset="1829.84">4787 1603 1749,'8'-2'77,"-1"-1"22,-3 1 14,-4 2 4,11-3 1,-7 1-7,-4 2-16,13-5-8,-5 3-7,2 1-7,4-3-20,-2 2-39,3 0-53,0-2-68,4 4-65,-7-2-99,2 2-166,-2 0-162,-2 4-98</inkml:trace>
  <inkml:trace contextRef="#ctx0" brushRef="#br0" timeOffset="1966.33">4916 1792 1704,'-4'6'12,"0"0"16,2-1 18,-1 1 10,3-6 2,0 8 6,6-5 0,1-3-3,4 0-7,1 0-29,6 0-62,0-5-90,2-1-194,1 2-253,2-1-75</inkml:trace>
  <inkml:trace contextRef="#ctx0" brushRef="#br0" timeOffset="4166.74">6984 930 1515,'-7'-4'-34,"7"4"17,0 0 20,-3-5 20,3 5 16,0 0 20,0 0 12,0 0 6,0 0 11,-4-3 3,4 3 4,0 0 4,0 0 1,0 0-3,0 0 0,-6-4-2,6 4-4,0 0-3,0 0-9,0 0-2,0 0-9,0 0-6,0 0 0,0 0-7,0 0-11,0 0-11,0 0 1,0 0-9,0 0-2,-8 13-2,6-2-2,2-1 2,-3 6 0,1 3 2,-2 6 2,4 1 9,-2 3-3,2 3 5,-2 7-4,0 0-6,2-1 5,0 3-6,0-8-3,2 6 1,-2-2-6,0-4 3,2 0-1,0-3-1,-2-2-8,2-3 4,-2-2-7,0-1 3,0-4 2,2-3-2,-2 0-2,-2-1 2,4-3 0,-2 0 5,0-1 1,0-3-4,0 1-6,2-3 1,-2 0-19,0-5-19,3 6-30,-3-6-33,0 0-50,0 0-47,0 0-62,0 0-111,0 0-155,0 0 54,-7-17-119,7 17-84</inkml:trace>
  <inkml:trace contextRef="#ctx0" brushRef="#br0" timeOffset="4755.86">5982 2141 1647,'-15'-3'27,"2"3"6,2-3 5,1 1 16,4-1 14,6 3 13,-14-2 11,10 0 6,-2-1-3,6 3-1,-10 0-10,10 0-6,-7-3-6,7 3-8,0 0-9,0 0-7,-11 0-3,11 0-5,0 0-6,0 0 0,0 0-3,0 0 0,26 3 2,-12-3-5,8 0 5,3 0 0,9-2-4,13 2 0,15-5 2,31-1-1,10-3-5,14 0 5,18-3 5,26-1-2,62-6-1,14 0-3,23-3-1,16 3 8,25-1-6,5-2-3,6 3-5,9 1-1,5 0-3,-7 1-3,-16 4 0,-14 0-1,-10 0 1,-13 4 1,-17 0 4,-20-2-3,-25 1 1,-46 3 1,-20-2 4,-22-1 0,-12 2 27,-17 2 22,-22-2 11,-14 3-3,-8-1-8,-11 0-10,0 2-3,-8 1-9,0-2-4,-5 3-4,1-1-6,-4 1-15,0 0-12,-2 1-20,-2-2-21,-1 2-22,-3-2-38,0 3-36,-8 0-46,0 0-49,3 0-50,-3 0-103,-16-5-185,5 3 63,-6-2-186,-6 1-178</inkml:trace>
  <inkml:trace contextRef="#ctx0" brushRef="#br0" timeOffset="5532.06">6594 2489 1984,'-2'-8'49,"-3"3"16,1-1 16,-1 0 17,5 6 11,-4-5 7,4 5-8,-4-6-5,4 6-11,0 0-12,-4-3-11,4 3-6,0 0-8,-4 14 0,4-2-6,0 1-6,0 3 0,0 5-2,2-3-5,-2 6-6,2 2 3,-2 1-5,4 1 1,-2-2-6,0 2-3,2-1-25,1-1-29,-1-3-40,-1 2-52,1-6-54,4 2-41,-6-6-76,4 0-139,2-4-30,2-1-100,0-3-67</inkml:trace>
  <inkml:trace contextRef="#ctx0" brushRef="#br0" timeOffset="5776.83">7032 2489 1676,'4'-5'67,"0"-1"17,-2 0 8,3 3 4,-5 3 2,4-6-8,-4 6-12,0 0-6,0 0-4,0 0 0,6 13 5,-5-3 3,2 3-2,1 2-2,-2 2-7,3 4-6,-2 3-5,0 0-3,2 3-3,-3-3-5,0 3-6,2 0-27,-2-1-42,-2-5-51,2 3-60,-2-2-59,0-3-90,0 1-134,0-5-245,0 0-167</inkml:trace>
  <inkml:trace contextRef="#ctx0" brushRef="#br0" timeOffset="5964.9">6934 2813 1820,'-6'-5'20,"-3"-1"30,5 0 19,0 3 10,2-1 3,0-1-11,2 5-5,10-13-8,1 8-5,6-1-5,8-2-5,3 1-3,8 0-21,2 0-13,5 1-35,3 2-57,9-3-48,-4-2-80,-3 5-143,-4 0-223,-1-1-80</inkml:trace>
  <inkml:trace contextRef="#ctx0" brushRef="#br0" timeOffset="6235.98">7904 2562 1656,'0'-6'84,"2"2"28,-2 4 22,0-8 13,0 8 14,3-5 9,-3 5-5,2-5-13,-2 5-13,0 0-23,0-7-11,0 7-15,0 0-11,0 0-4,6 19-2,-4-6-12,2-1-8,-1 4-5,1-1 2,-2 4-9,4 0 4,-4 1-5,2 4-8,0-2-8,1 3-38,0-4-36,-3-2-48,0 1-66,0-1-66,2-2-62,-2-2-150,-1-2-79,4-1 73,0-3-94,5 3-45</inkml:trace>
  <inkml:trace contextRef="#ctx0" brushRef="#br0" timeOffset="6454.85">8352 2760 1671,'1'-5'111,"2"0"17,-3 5 8,2-5 3,-2 5-13,0 0-6,0 0-8,0 0-1,-22 17-4,9-8-6,-1 6-3,-2 3-9,-4 3-7,-2 1-1,2 4-10,-4-2-4,3 3-12,-5 5 3,6-5-13,-2 2-32,1-1-46,2-1-59,0 0-59,4-1-34,3-4-68,1-2-92,4-5-139,3 0-189,4-2-168</inkml:trace>
  <inkml:trace contextRef="#ctx0" brushRef="#br0" timeOffset="6809.07">8273 3221 1814,'6'-4'46,"0"0"38,-1 1 25,1-2 19,-2 2 18,-1-1 1,3 1 3,-6 3-6,8-7-15,-2 4-5,1-1-24,-1 2-2,2 0-9,1-2-15,0 4-7,1-2-7,1 4-11,-3 0-1,3 0-4,-2 2-10,-1 2 5,-2 2-5,-2 2-7,-2-2 4,0 4 9,-6 0-16,-2 2 2,-2 2-3,-5-1-4,-2 2 0,0-2 1,1 1-1,-4-1-1,4-4 5,-1 3-8,2-3 3,0-1-7,3-1 6,2-1-1,1-3-3,-1 3-4,3-2-1,1-3 2,2 4-8,2-7 4,0 0 1,10 2-6,2-2 7,0 0-3,5-2-9,2-1-22,6-1-40,1-5-48,5-2-72,5-1-81,4-5-63,3-2-146,3-4-58,14-10 82,-4-2-139,2-2-91</inkml:trace>
  <inkml:trace contextRef="#ctx0" brushRef="#br0" timeOffset="7430.72">9063 2721 1670,'-9'-8'71,"3"1"25,1 0 26,1 3 16,0 1 12,2-1 6,2 4-1,-4-8-15,4 8-1,0 0-20,0-7-10,4 2-13,4 2-12,5-2-6,4 2-6,2-1-8,3 0-5,-2 1-4,2-1-7,-1 0-5,-2 0-2,0 2-8,-2 1-3,-2-1 0,-4 0-9,3 0 1,-3 2-5,-3-2-7,0 4-2,-1 0 8,-5 3-5,-1 3 10,-2 1-8,-1 2-5,-5 7 8,2 1-3,-6 2 1,-4 2 2,2 3-7,-1 1 3,-2 0-1,2-1-4,-3 3 8,1-3-2,0 2-8,4-6 5,-2-1 1,2 0 1,2-3-3,-1-2-3,2-2 2,1-1-1,2-1 5,-1-3 13,1 2 7,2-4 17,-1-2 8,3 3 10,-2-2 2,2-1 0,-3-1-7,3 1-4,2-5-10,0 7-6,0-7-6,4 3-4,3-1-6,4 1-3,-1-3-2,5 0-1,2 0-1,2 0 3,3 2-6,1-2-3,-2 0 0,2-2 0,3 2 1,-3 0-5,0 0 2,-1-5-2,1 3 2,-3-2 1,0-2-1,-3 3 10,1-5 12,-2 1 17,-4-1 5,1 1 3,-2-5 1,-1 3-5,-1-1-5,-1-1-2,-5-1-6,2 0-3,-1 2-3,-1-2-5,-1 0-4,-2 1-4,3 0-15,-3-1-22,0 0-28,-3 1-30,3 2-38,-2 0-41,2-1-43,-3 3-58,1-1-70,0 0-52,0 0-133,-2 1-104,0 1 53,2-2-280,2 2-324</inkml:trace>
  <inkml:trace contextRef="#ctx0" brushRef="#br0" timeOffset="7640.8">9608 2657 2265,'-1'-6'35,"-1"1"22,2 5 16,-2-10 15,2 6 0,0 4 0,0-7-10,4 3-7,0-3-6,6 3-13,2-1-5,0 0 0,5 2-12,-1-4-30,2 4-41,-2-1-57,6 0-66,1-4-68,1 3-176,-8-2-80,4 3-93,-6-5-77</inkml:trace>
  <inkml:trace contextRef="#ctx0" brushRef="#br0" timeOffset="7874.64">9979 2380 1764,'0'-8'113,"0"1"19,0 2 15,0 5 10,0-8 7,0 8-4,0-6-11,0 6-23,0-5-6,0 5-24,0 0-12,0 0-9,0 0-4,0 0-4,7 22-10,0-8-1,-1 0-6,-2 2-4,2 3-2,-2-1 4,0 1-19,3 4-19,-1 0-37,-1-2-40,-1 0-53,-2-2-62,2-1-61,-2-1-80,1-1-150,1-1-24,0-3-127,2 0-121</inkml:trace>
  <inkml:trace contextRef="#ctx0" brushRef="#br0" timeOffset="8612.56">10860 2494 1595,'0'0'-11,"0"0"34,-4-5 21,4 5 18,0 0 20,0 0 10,0 0 12,0 0 3,0 0 0,-4-3-5,4 3-6,0 0-11,0 0-8,0 0-11,0 0-9,0 0-2,0 0 5,0 23-5,0-12 7,1 6 4,2 2 4,-3 2-9,0 2-6,2 4 2,-2-1-6,2 1-5,-2-1-4,2 2-3,-2-2-2,2-2-9,0 2-17,2-6-39,-2 2-60,-1-3-63,2-2-68,-1-5-98,-2 1-167,2-4 16,0 0-120,-2 1-88</inkml:trace>
  <inkml:trace contextRef="#ctx0" brushRef="#br0" timeOffset="8796.86">10662 2825 1750,'-9'-8'74,"3"3"17,1 1 14,3-2 10,0 2 2,2 4-10,2-9-11,2 4-14,5 0-4,6-1-13,1 0-3,6 3-18,1-3-50,3 0-60,4 3-70,-3-1-69,1-3-95,4 0-152,-3 1-100,3 2-53</inkml:trace>
  <inkml:trace contextRef="#ctx0" brushRef="#br0" timeOffset="9036.11">11581 2491 1739,'-2'-7'143,"2"1"18,-3 2 10,3 4-3,-2-10-13,2 7-6,0 3-21,0 0-15,0 0-8,0 0-6,0 0-8,2 20-5,1-5-5,1 3-5,0 5-2,0 2-8,0 1-5,-1 0-7,1 6-1,0-3 0,0 1-12,-2 0-34,2 2-45,-1-1-54,-3-1-69,2 1-76,-2-5-103,0-2-170,4-5-3,1-1-162,-1-1-169</inkml:trace>
  <inkml:trace contextRef="#ctx0" brushRef="#br0" timeOffset="9280.57">12046 2844 1849,'1'-7'66,"2"-2"28,0 4 19,-1 1 10,-2 4 13,2-7-3,-2 7-2,0-4-13,0 4-19,0 0 8,0 0-3,-17 19 8,5-7-1,-2 6 3,-4 5-8,-3 2-8,-1 1-10,-1 6-11,-2-1-7,1 1-3,-1 1-4,1 0-9,2-1-1,-1-4-18,7-1-35,-2-1-35,1 0-45,4-6-55,-2 0-58,6-3-61,1-2-69,6-4-131,-1-2-73,6-1 79,3-1-121,2-2-70</inkml:trace>
  <inkml:trace contextRef="#ctx0" brushRef="#br0" timeOffset="9727.75">12014 3242 1658,'3'-4'66,"-3"4"21,2-7 25,-2 7 21,2-6 4,-2 6-3,0 0-13,0 0-7,0 0 1,0 0-1,0 0 4,-15 12-5,11-7-2,0 3-2,0 1-9,-1 0-8,3 3-4,0 0-6,4-1-3,0 0-11,3 3-8,1-3 1,1 0-7,3 1-1,3 0-7,-1-2-2,1-3-3,2 0-3,0-3-10,1 0-5,1-2-4,-2-4-6,0 0-1,0-2 1,0-1-1,-3-3 0,1-2 4,-2-1-13,-1 0 6,-4-1 1,4-1 7,-6-1 8,2 1 6,-2 2 14,-2 1 2,2 1-1,-2 2-1,-2-1-10,2 1-5,-2 4-4,0 3-7,0 0-1,0 0-4,0 0-2,-12 18 1,8-9-1,2 4-1,0 4-1,-2-1 1,2 4-4,2-1 1,0 0-1,0 2 3,0 0 1,0-3-1,2 5-8,-2-5-25,2 0-32,0-2-37,0 0-38,0-1-37,2-4-44,-2-1-56,4-5-46,-2 1-110,1-3-125,-1-3 28,-4 0-191,11-9-205</inkml:trace>
  <inkml:trace contextRef="#ctx0" brushRef="#br0" timeOffset="10192.74">12415 2756 1938,'0'-6'20,"-3"3"23,3-3 15,0 6 16,6-10 14,0 7 8,-2-4 4,4 2 3,5-2 0,0 1 7,1 0-4,1-2-8,0 3-1,4-1-16,-4 3 0,4-4-4,-4 4-12,-3-2-6,2 0 1,-4 1-6,-2 2-3,0-1-4,-1 1-8,2 0-9,-3 0 2,-6 2-7,10 4-1,-5 1 2,-3 3-7,-2 3 1,2 1-5,-2 5 1,-2 0 5,0 3 0,-1 1-7,-3 1-1,2 1 6,0 2-9,0-1 2,-2 0 3,0 0-2,2-1 6,-3 0-6,4-3-3,1-2 6,-2-1-3,2-2 2,0 0 4,0-3-2,0 0 6,2-1-1,0-2 8,0 0 5,2 2 8,2-7 3,2 5-4,-1-4 0,6-1-4,1 0-3,0-2-3,3-2-7,0 0-29,6 0-43,-1-6-57,-2 1-68,3-3-92,1-5-92,-2-3-208,4-3 17,-3-1 68,3-1-198,1-4-173</inkml:trace>
  <inkml:trace contextRef="#ctx0" brushRef="#br0" timeOffset="10417.18">13118 2518 1973,'-5'-4'76,"5"4"18,-6-1 12,6 1 4,-4-4-1,4 4 0,0 0-8,0 0-6,10-8-12,-1 8-10,2 0-4,2-2-3,1 2-26,6-3-37,-2 3-52,2-5-65,1 3-79,-2 1-118,0-3-187,-1 1-163,2 0-156</inkml:trace>
  <inkml:trace contextRef="#ctx0" brushRef="#br0" timeOffset="11054.26">13744 2302 1764,'0'0'4,"0"0"15,0 0 10,0 0 5,0 0 18,0 0 15,0 0 8,-16 5 5,16-5-2,-7 5 1,7-5-4,-8 2-4,8-2-4,-6 3-6,2 0-3,4-3 2,0 0 3,0 0 4,-14 0-11,14 0-1,-4-6-5,2 1-8,2 5-1,-2-10-4,2 2-2,2-1-7,0 0-2,2-1-4,1 1-5,2-3-3,1 2-3,0 1-1,1-1-2,-1 3 1,-1 2-6,1 0-5,3 2 3,-3 3-3,2 0 1,0 5 0,0-2-2,-2 8 5,1 0 1,-1 2 0,-1 3 3,-1 1-2,-4-1 5,0 6 3,0-1 3,-2-1 4,-2 2 1,0-1 0,-2-3-2,-2 4 3,-1-1 0,1-6-1,-1-1 3,-1 1 4,2-2 3,-2-2 2,0 0 6,2-3 11,0-3-2,0 2 1,2-3 0,-1 0-8,5-4 2,-7 0-8,7 0-7,0 0 0,0 0-8,0 0 0,14-13-3,-6 9-7,2 4-1,2-5-1,4 5-5,1-2 2,2 2-1,0 0 7,3 0-6,0 0 4,0 0 0,1 2 2,1-2 8,-4 0 17,0 0 18,-1-3 24,-3 0 22,0-1 8,0-1-5,0-1 0,-6-1-7,3-3-9,-3 0-5,-1 2-10,-3-4-9,1 0-23,-1-1-31,-4 2-41,-2-1-53,2 0-54,-2-1-66,0 0-91,-2 0-88,2 1-219,-2-1 0,4 2 85,0-3-247,4 3-256</inkml:trace>
  <inkml:trace contextRef="#ctx0" brushRef="#br0" timeOffset="11219.66">14683 2236 2216,'13'0'122,"-13"0"32,8 0 33,-8 0 13,9 0-2,-9 0-19,0 0-18,15-2-18,-15 2-30,10-2-51,-10 2-63,10-2-86,-10 2-96,14-2-112,-10 1-275,-4 1 62,10-2 70,-10 2-125,0 0-63</inkml:trace>
  <inkml:trace contextRef="#ctx0" brushRef="#br0" timeOffset="15659.91">2487 4730 1454,'-4'-6'-61,"4"6"11,0 0 8,-4-4 5,4 4 2,0 0 8,-4-5 10,4 5 5,0 0 5,-5-6 18,5 6-7,-2-6 10,2 6 0,0 0 13,0 0 8,-4-5 6,4 5 4,0 0 5,-5-2 2,5 2 6,0 0 4,0 0 4,-2-5 1,2 5 4,0 0-2,0 0 2,0 0 4,-2-7 3,2 7 2,0 0-1,0 0 1,0 0-1,-2-6-1,2 6 3,0 0-3,0 0 4,-3-5-5,3 5-6,0 0-5,0 0-5,0 0-5,0 0-10,0 0-2,0 0-9,0 0-7,0 0-3,0 0 2,0 0-10,0 0 1,9 18-3,-4-9 0,1 6-5,1-4 4,-1 4-2,3 3-2,-3-3 1,4 3-3,1 1 4,0 1 0,1-3-4,-1 2 2,0-6-3,-1 5-10,1-5-24,-3-2-21,2 0-26,0 1-36,0-4-26,-3-1-28,2-1-28,2-2-20,0-4-52,-2 0-91,1-4-272,-2 0-125</inkml:trace>
  <inkml:trace contextRef="#ctx0" brushRef="#br0" timeOffset="15940.86">2823 4678 1631,'-2'-10'-2,"0"3"26,0 2 19,0-3 15,-2 2 17,2 1 12,0 0 6,0 1-4,2 4-3,-4-7-7,4 7-12,-4-2-2,4 2 1,-9 11 5,5-4-3,-1 2-2,-1 4-1,-2 4 1,-1 7-2,1 0-6,-3 8-4,0 1-1,-1 2-5,-2 0-2,2 7-6,0 0-5,-3 3 1,4-10-4,0 1-1,1-2-6,0 1-2,-1-5 0,2-3-12,3-2-22,0-5-26,-1 0-33,3-5-33,2-2-29,0 0-33,0-2-30,2-8-43,0-3-121,0 2-92,0-2-99,0 0-51</inkml:trace>
  <inkml:trace contextRef="#ctx0" brushRef="#br0" timeOffset="18732.75">2922 5167 1439,'0'0'-35,"0"0"25,0 0 11,0 0 17,0 0 19,0 0 1,0 0 13,0 0 9,0 0 7,0 0-1,0 0-1,0 0-4,0 0-1,0 0-8,0 0-2,0 0-5,0 0-7,0 0-2,0 0-3,0 0-2,0 0-3,0 0 1,0 0-2,0 0 0,0 0 1,0 0 5,-11 7-2,11-7 2,0 0 2,0 0-5,0 0 3,0 0-3,0 0 2,0 0-3,0 0-1,0 0 0,0 0-1,0 0-3,0 0 5,0 0 2,0 0 3,0 0 3,0 0 4,0 0-1,0 0-4,0 0-1,0 0-5,0 0-1,0 0-6,0 0 1,0 0-10,0-9 3,0 9-3,0 0-1,0 0-2,0 0-3,0 0-1,11-8 1,-11 8-4,4-4 0,-4 4 1,0 0-5,8 0 0,-8 0 1,0 0-2,0 0 0,0 0 1,15 5 1,-12-1-2,2-1 0,-3 2 0,1-1 0,-1 1 0,0 3 3,-2-2 1,0 0 0,0 1 0,0 0 5,-2-3-4,2 2-1,-2 0 2,-1 0 2,1-3 6,2 4 1,0-7 0,-6 5-3,6-5 2,-7 4-1,3-2-1,4-2 1,0 0-2,0 0 1,-12-8-3,8 5 1,2-4-2,-2 2 1,-3 1-5,6-2 1,1 6 3,-4-10-2,2 5-4,0-1 2,2 6-3,-2-9 0,2 3 2,0 6-6,2-9 4,0 3 0,0 1-1,2-2 1,-4 1-3,8 1 4,-6 1-1,2 0-3,2-1 1,-2 3-1,0-2 2,-4 4-2,6-6-1,-6 6 0,8-3 0,-1 3 1,-7 0-2,11 0-1,-11 0 2,11 3 3,-7-1-1,2 2-2,-2 0 1,0 1-3,4 1 6,-4-1-1,0 5 1,-2 0 0,0 2 3,0-1 2,-1 0 0,-1 5 1,-1-1 4,-1 2 2,-2 2-1,-2 1 1,-6 2 1,4 1-1,-2 0 1,-1-1-4,-2 1 5,-1-2-2,3-2 0,-5 2-3,4-4 2,0 0-3,-1 0 1,0-5 1,2 0 7,1-1-3,-1-3-3,2-1 12,1-2-7,0-1 1,0 0-3,-1-4-1,9 0-5,-15 0 6,15 0-6,-10-5 0,3 2 0,3 0-2,1-3 1,0 3-2,1-3 3,0 2-14,-1-2 8,3 6 2,0-7-4,0 7-2,0-11 2,0 11 2,3-7-6,-1 5 2,2-3-2,-4 5 4,6-4-3,-6 4 0,11-2-4,-11 2 5,12 2 1,-3 0 0,-2 0 1,1 3 0,0-3 1,0 3 0,4 0 3,-2 0-6,2 4 2,1-4-2,-4 1 0,2-2 4,-1 3 2,0-3-2,-2 2 0,4-2-1,-4-1 0,-1 2-11,3-3-24,1 1-22,-3-1-30,1 0-40,-9-2-40,18-2-46,-6-3-49,-4 3-100,4-6-136,-1 1-164,1-5-157</inkml:trace>
  <inkml:trace contextRef="#ctx0" brushRef="#br0" timeOffset="19076.66">3474 4870 1743,'-2'-8'-2,"0"1"24,-2 0 27,2 1 22,-3 0 20,3 1 17,0-1 6,0 2 2,2 4-4,-4-5-13,4 5-7,-5-5-13,5 5-5,0 0-3,0 0-1,-12 14 2,7-6-10,3 3 4,-2 2 1,0 2-12,1 3-4,2-1 8,-1 1-5,2 0-8,-2 1-5,4 2-5,0-1-7,-1 0 3,4-1-3,1 2-4,3 0-7,1-3-13,1-1-15,4-4-28,-3-4-36,4-1-49,0-3-49,3-2-50,0-6-72,2-1-135,-1 1-55,-2-5-132,4 1-114</inkml:trace>
  <inkml:trace contextRef="#ctx0" brushRef="#br0" timeOffset="20186.57">3762 4814 1642,'0'0'-12,"-4"-5"28,4 5 14,0 0 25,-5-2 11,5 2 14,0 0 6,-2-7 3,2 7 2,0 0-5,0-5-2,0 5-9,0 0-4,4-8-6,-1 4-7,-3 4-5,6-5-2,-1-1-2,1 4-3,0-4-2,0 5-1,3-3-3,-2-1-3,3 4-5,-2-3-4,1 4-4,-9 0 0,19 0-1,-10 2-2,1 1-3,-3 4 3,2-2 0,-1 3 0,-2-1 1,1 3 0,0 1 3,-4 3 1,1-3 5,-2 3 0,-2 0-1,-2 1 1,-2-1 7,1 1-5,-4 0-2,2 1-3,-1-1 1,-3-1-8,2-2 5,1 0-5,0 0 2,-2-3-4,1-1 6,1 0 7,-1-3 2,1 1 0,-1-3-2,1 1 1,0-1-5,0-2 2,0 1 3,6-2-13,-10 2 1,10-2-5,-8 3 2,8-3-5,-8 0 4,8 0-11,0 0 6,0 0-4,0 0-2,0 0-3,0 0-8,0 0 13,0 0-3,0 0-6,0 0-1,16-8 1,-16 8 3,16 1-4,-16-1 3,18 0-1,-8 0-6,2 2 6,1-2-3,-1 0 0,-2 2 5,4-2 3,-2 0-4,1-2 0,-3 2 3,3 0-2,-2-2 4,-1 2-1,0-4-1,1 2 2,-1 0 1,1-1-2,-2-3 0,0 2 5,-3-1 3,3-1 1,-1-1 1,-2-1 0,0-1 0,-1-2 1,2 2-7,1-2-1,-4-2 4,0 1-3,0 0-2,0 3 1,-2-2-2,1 1-5,-1 2-8,0-1-31,-2 1-35,0 0-34,-2-1-48,0 1-56,-1 3-55,-3-1-75,2 0-148,-2 1-31,0 0 81,0 3-120,-2-3-62</inkml:trace>
  <inkml:trace contextRef="#ctx0" brushRef="#br0" timeOffset="21784.68">2726 5421 1447,'-12'-1'-37,"-2"-3"14,2 0 14,2-1 17,-3-3 14,5 1 5,-1-2 8,0 0 9,3-2 7,0-3-3,2 2 5,2-3 1,2 2 1,4-5 5,0 0 3,6-3 6,8-2 6,5-2 3,7-5 6,10 3 2,23-9-1,7 3-2,6 4 0,7 0-5,-3 4-4,3 5-3,-2 5-5,-18 6-10,-8 3-3,-8 4-7,0 1-2,-7 4-4,-4 3-7,1 2-1,-5 3-2,-6 0-1,-5 3-4,-4 3-2,-6 2 2,-5 0 4,-6 2-5,-6 3 1,-12 7 0,-7 5-3,-21 12-2,-10-2-1,-9 0 1,-7-7-5,-7 1-3,-3-5 2,2-3-3,-1-5 3,5-6 0,12-8 5,12-4 4,7-2 6,0-7-9,10 0 11,-4-7-2,5-2-2,7-8-6,4-5-2,8-4-1,4-6-8,9-5 3,6-4 1,11-9-14,17-11-1,12 0 2,14 3 0,9 5 4,14 5-7,3 4 4,7 1-3,0 7 0,-2 8-2,-4 3 2,-4 7-2,-18 5 1,-9 8-2,-10 3 0,-7 2 0,-3 3 0,-4 5 4,-5 1 3,-5 6-3,-8 3 1,-8 3 3,-6 4 5,-8 7-10,-16 8 12,-15 20-4,-17-3-5,-14 4 10,-12-3-8,-7 2-1,-5-3 1,2-6-1,1-3 2,4-7-3,5-6-2,8-5 0,4-6 0,17-12 1,11-2-1,7-6 3,7-4-6,8-6-16,4-5-5,8-8-3,6-4-7,6-5 1,8-11 3,20-16-2,10-4 4,15 4 6,11 3 0,10 5 3,11 3-2,-1 6 3,3 4 1,-2 7 0,-5 8 4,-4 2 0,-15 10 2,-13 2 5,-5 8-3,-5-1 2,-2 5 5,-4 2-3,-4 4 3,-5 4 7,-6-2 9,-6 5 10,-4 1-1,-7 3 3,-7 3 2,-9 6-9,-10 6 3,-18 7-2,-13 0-4,-8-5 4,-9-2-6,-5-4 6,-2-5-5,2-5-10,2-4 5,17-10 5,9-2-7,7-7 6,7-2-5,3-2-5,3-9-4,6 0-9,1-8-23,7-3-17,7-2-24,4-3-23,8 0-21,9-2-23,10-6-27,9 5-36,21-10-46,8 1-143,2 7-71,3 1-137,0 4-98</inkml:trace>
  <inkml:trace contextRef="#ctx0" brushRef="#br0" timeOffset="22140.21">4838 4892 1769,'0'0'79,"-13"-6"13,7 4 17,6 2 17,-11-5 16,7 3 19,-2 0 6,6 2-3,-7-3-12,7 3-14,0 0-13,-8-2-20,8 2-15,0 0-3,0 0-9,-2 12-4,4-4-6,2 1-6,0 5-9,3-2-1,-1 5-4,2-2 0,3 3-12,0 2-1,1-1 0,1 1-3,2-3-2,-5 1-19,5 1-28,-2-3-35,0 1-35,-3-6-44,-2 0-51,6-1-62,-2-5-52,-1-1-118,-1-4-94,3 0 29,-2-4-119,1 3-98</inkml:trace>
  <inkml:trace contextRef="#ctx0" brushRef="#br0" timeOffset="22390.63">5226 4865 1745,'2'-8'54,"-4"1"21,2 1 18,0 0 15,0 6 6,-2-9-5,2 9-7,-5-2 0,5 2-1,0 0 1,-19 17 0,9-6 7,0 4-6,-2 3-1,-3 7-7,-3 4-3,-2 7-2,-3 2-13,2 2-3,-11 15-9,7-8-6,-5 11-4,6-11-1,3-5-8,2-1-4,-2 0-9,4-1-20,1-2-24,2-7-28,1-2-30,1-5-43,4-2-43,-2-2-38,7-5-29,1-4-40,0-1-100,4-6-99,2-1 5,-4-3-80,0 0-38</inkml:trace>
  <inkml:trace contextRef="#ctx0" brushRef="#br0" timeOffset="22687.78">5329 4925 1604,'2'-11'114,"0"4"7,-2 1 3,0 1 7,0 5 11,-2-8 5,2 8 7,0-8-3,0 8-21,-2-3-9,2 3-3,0 0-11,0 0 0,-19 17-1,13-8-9,-1 6-5,-1 0-8,-1 5-9,3 2-6,-2 3-9,2 4-4,-4 1 0,4 1-5,2-2-5,2 1-5,0 0-5,0 1 1,2 0-6,2-3-1,2-1-10,0-1-16,2-2-30,4-6-28,0-1-33,2-3-44,1-7-53,3 0-61,0-7-46,0-2-116,4-5-102,-1-1 27,2-6-146,4-3-126</inkml:trace>
  <inkml:trace contextRef="#ctx0" brushRef="#br0" timeOffset="23063.49">5551 4951 1940,'-6'-2'102,"0"-2"8,2 1 9,4 3 7,-6-4 3,6 4 1,-2-5-10,2 5-11,0 0-6,0 0-3,0 0-10,10-8 1,0 5-8,3 1-3,2 0-3,2-2-5,-1 3-10,2-3-7,0 2-3,-4 2-11,0-2 0,-1 2-10,-3-2 0,1 4-4,0 0-1,-5 2 12,0 1-1,-4 4 6,-2 1 0,-4 4 4,0 1-6,-6 4-1,-1 2-1,2 0-8,-3 3-3,-1-2-4,3 0 0,-4 2-4,6-3-5,-2-2 5,4-2-4,-2 0-2,4 0-4,0-4 1,2-1-1,2-3 2,2 1 6,5-3-5,0-1 4,3 0-4,4-4-2,4-2 6,-2 0-11,5-4-31,-1 2-38,0-2-39,4-3-50,-2-3-69,5-1-81,-1-1-119,-1-5-135,2-2 33,2-1-239,-1 0-252</inkml:trace>
  <inkml:trace contextRef="#ctx0" brushRef="#br0" timeOffset="23358.81">6248 4724 2299,'-10'-2'71,"2"0"8,0 0 16,2 1 13,6 1 11,-11-2-1,11 2-1,0 0-16,0 0 15,0 0 16,0 0 8,0 0 4,33 13-8,-14-6-9,4 4-6,2-3-8,5 6-10,0 3-3,-1 0-10,1 1-9,-5 3-4,1 1-7,-6 5-4,-2 3-5,-10 1-1,-4 6-9,-8-2-31,-11 9-43,-6-2-52,-12 19-53,-9-6-81,-1 1-98,-10-8-111,4-3-178,-4-3 33,-5-3 76,2-2-231,-4-4-209</inkml:trace>
  <inkml:trace contextRef="#ctx0" brushRef="#br0" timeOffset="23808.48">4814 6101 1971,'-8'2'0,"8"-2"15,-15 2 12,9 1 17,0-2 14,6-1 11,-11 2 10,11-2 7,-7 5 2,7-5 3,0 0 2,-10 0-1,10 0 8,-4 2-13,4-2 1,0 0-2,0 0 6,0 0 2,0 0 0,0 0-2,10 7 9,-2-4 3,4-1 3,2 0 0,7-1 2,3-1 1,9 0 5,10-1-2,14-3-1,28-3 4,14-5 1,16-1 0,12-1-8,17-1-9,14 1-6,39-4-7,-2 1-10,-27 3-5,-5 2-9,-7 3-5,-11-2-5,-16 3-7,-19 3-5,-15-3-14,-25 3-27,-15 3-47,-15 0-57,-8 2-60,-11 0-76,-9 0-86,0 0-74,-6 0-178,-6 0-24,4-3 62,-4 3-344,0 0-368</inkml:trace>
  <inkml:trace contextRef="#ctx0" brushRef="#br0" timeOffset="26893.83">5026 7004 363,'0'0'181,"0"0"-47,0 0-23,-2-5-24,2 5-7,0 0 0,0 0-6,0 0-1,0 0 3,-2-6 12,2 6 1,0 0-2,0 0 4,0 0-2,0 0 1,0 0-6,0 0 0,0 0-3,0 0-5,0 0-1,0-6-1,0 6-3,0 0-1,0 0-2,0 0 0,0 0 0,0 0-4,0 0 3,0 0-3,0 0-2,0 0 0,0 0-6,2-5 2,-2 5 0,0 0 0,0 0-2,0 0 0,0 0-5,0 0 1,0 0-4,0 0-2,0 0-4,0 0 3,0 0-8,0 0 6,0 0-3,0 0-10,0 0-5,0 0 4,0 0-2,0 0-6,0 0-6,0 0 2,0 0-4,0 0-1,2-6 0,-2 6 0,0 0-2,0 0 1,0 0-4,0 0-6,0 0-8,0 0 11,4 13-8,-4-6 5,2 8-3,0-1 3,3 3-3,-2 5 2,1-4-5,-2 7 5,2 0 2,2-2 2,-2 1 5,0 0-3,-2-6 3,3 4-7,-1-5-2,1 0 6,-3-2-4,0 0 3,2-1 1,-2-4 0,0-1-8,0 0 14,0-1 1,0-1 4,-2 0 16,3 0 13,-3-2 3,0 1 6,2-2-2,-2 2 5,0-6-8,0 5-4,0-5-8,0 0-2,0 6-5,0-6-3,0 0-1,0 0-3,0 0-5,-2 5 0,2-5-3,0 0-5,0 0 3,0 0-2,0 0-3,0 0-2,0-16 1,0 16-3,2-11-1,0 5 0,-2-5 4,2 4-3,2-3 0,-2-1-5,0 2 1,1-4-1,3-1-1,-2 1 2,1 1-2,-1 0 2,0-2 1,2 1 0,-2-1-5,0 5 3,-2-1-1,3 0 0,-1 2-4,-1 1 1,-1 1-5,0-1 2,2 3-2,-4 4-2,6-4 0,-6 4 5,0 0 5,19 10-5,-13-5 5,3 6 0,2-2 0,-3 2-2,2-1 3,2 1 0,-2 3 0,0-3 1,1 0 0,2 1-1,-2-1 0,-1-2 0,-2 0 1,0-1 0,2 0-1,-4-1 3,2-2-1,-2 1 1,-1-1 2,1-1 4,-2-1 8,3 0-2,-7-3-2,0 0 1,15-4-2,-11-2-2,-2 1 3,2-1-1,-1-3-3,-3-3-3,3-1 1,-3-1-2,0-3 0,0-1-3,-3 0 1,2-1 1,-3 2-1,2 0-3,-2-1-1,0 6-7,1-3-12,-1 5-22,2-2-30,0 4-30,0 1-28,0-1-32,-1 4-43,3 4-43,-2-2-40,2 2-63,0 0-134,0 0-41,0 0 74,0 0-137,17 16-89</inkml:trace>
  <inkml:trace contextRef="#ctx0" brushRef="#br0" timeOffset="27402.12">5747 7307 1748,'0'6'61,"0"-6"9,0 8 14,0-8 17,-2 6 12,2-6 10,-5 4 1,5-4-2,0 0-9,0 0-7,0 0-5,0 0-7,-11-12-14,11 6-5,2-1-8,-1-3-6,4 2-6,0 1-7,2-1-5,-1 0-3,2 3-5,-1-2-5,-1 2-2,0 2-7,3-2-1,-3 5 1,-6 0 2,16 5-8,-9 0 6,-4 3 2,2 1-6,0 3 0,-2 1 2,-6 1-13,3 3 3,-7 0 0,1 4-2,-4 1 4,-3-1-3,-1 0 3,-2 4-1,-2-2-6,0-4 0,2 4 7,-2-6-3,2-1-1,1-1 12,2-4 12,0 0 3,1-3 5,2-2 2,-2-2-1,4-1 1,2-5-5,6 2 3,-11-8-4,9 5-5,2-5 1,0 8-5,6-13-1,1 6-4,1-1 1,0 1-6,6 3-1,-2-2-1,0-1 0,6 4 1,-3 0-6,1 0 0,2 1 2,-2 4-4,2-2 3,-2 0-1,1 3-5,3-2 4,-4-1-1,-1 2-24,2 0-21,0-1-28,1-1-36,0-1-44,-2-1-43,4 2-65,1-3-42,-4 0-109,0 0-103,3-3 26,-2 1-191,1-3-169</inkml:trace>
  <inkml:trace contextRef="#ctx0" brushRef="#br0" timeOffset="27660.11">6252 7040 1890,'-8'-19'28,"-1"4"38,4 4 28,-3 3 22,2 0 15,0 3 4,0 1 0,0 2-4,6 2 2,-16 2 0,8 2-3,-1 1-7,3 5-2,0 1-5,-3 5-3,3-1-3,2 2-10,1 1-5,1 1-2,2-1-9,0 3-9,2-1-3,2-1-10,5 1-3,0 0-2,2-2-9,1-1-18,3-2-39,2-1-36,2-2-46,0-3-51,0-3-65,5-1-72,-2-5-63,6 0-138,-2-3-42,1-3 44,-1 1-163,1-5-139</inkml:trace>
  <inkml:trace contextRef="#ctx0" brushRef="#br0" timeOffset="28003.52">6663 7029 1890,'-4'-8'71,"0"3"18,0 0 21,-1 0 11,3 2 12,-2-1 3,4 4-5,-4-6-10,4 6-11,0-8-8,0 8-2,10-6-13,-3 5-4,1-1-17,3 0 1,0 0-3,-1 4-4,0-2-10,1 2-2,0 1-8,-1 2 2,-1 0 1,-1 2-2,-3 1 1,1 4 0,-4 0 0,-4 0-1,2 4 0,-6-1-1,1 2 1,-1-2 0,-1 2-4,-1-1 0,2 0-3,-2-4-6,3 2-2,-2-2-3,3-2-1,2 0-4,-1 0 0,3-3 6,3-1-7,3-3 0,1 1-3,2-1-1,1-3 2,3-3-5,4-1-17,-1 1-22,1-3-36,5-1-40,-1-3-58,-2-1-71,4-3-67,-3-3-132,-2 1-107,4-8 34,-3 2-210,-1-3-209</inkml:trace>
  <inkml:trace contextRef="#ctx0" brushRef="#br0" timeOffset="28271.81">6984 6727 2024,'-12'-6'63,"4"1"22,4 2 16,0-1 8,4 4 10,-5-4 0,5 4-11,-4-3-3,4 3 0,0 0-2,0 0 0,0 0 0,29 3 0,-13 1 5,-1 2-2,6 2-3,-1 1-7,2 1-9,1 1-6,-1 5-3,-4-1-5,1 1-3,-2 1-2,-2 3-1,-2 1-3,-4 1 0,-5 1-7,-4-2-5,-4 3-6,-3 0-2,-4-1-7,-1 0-26,-6-1-29,2 2-44,-1-6-37,-2 0-44,-2-5-58,1 2-72,2-6-59,1-2-134,-3-4-69,4-1 36,3-2-193,-2-4-186</inkml:trace>
  <inkml:trace contextRef="#ctx0" brushRef="#br0" timeOffset="28561.63">7655 5841 1896,'0'0'102,"0"-8"29,0 8 7,-2-8 8,2 8 8,2-5 2,-2 5-10,0 0-13,0 0-15,0-7-14,0 7-18,0 0-27,4-3-39,-4 3-57,0 0-56,4-4-63,0 2-83,-1 0-198,-3 2-63,9-3-156,-2-1-151</inkml:trace>
  <inkml:trace contextRef="#ctx0" brushRef="#br0" timeOffset="29141.71">8298 5178 1772,'-8'-13'63,"-1"1"33,1 0 32,4 5 16,0-1 17,2 3 11,-4 1 1,4-1-12,2 5-16,-3-5-13,3 5-23,0 0-14,0 0-3,0 0-7,8 21-5,-1-8-7,1 6-6,2 5-6,1-2-7,2 7-3,0-1-4,-2 0-6,2 1-1,1 0-4,-4-4 1,1-4-6,-1 1-2,-3-6 1,1 1-2,-1-4-2,-1-1 3,0-1 12,-2-1 8,0-5-2,1-1-6,-5-4-1,0 0-6,0 0-2,15-15-6,-9 4-1,-2-3-3,2-3-3,1-4-4,0-2 2,-1 0-1,0 1-5,1 2 0,-3 3 4,0 2 0,0 1-6,0 2-6,0 4-5,3 2-2,0 2 3,1 4 2,4 4 0,4 2-1,0 2 0,3 2 3,3 4 1,0-2-1,1 0-1,1 0 4,0 0 1,-4-2-2,4-1 2,-5-3 14,-2-1 13,0-3 12,-3-2 6,4-4 7,-5-2 0,1 1 6,-1-4-2,-2-3-4,-3-1-1,0-1-5,-4-3-4,-1-2-3,0-2-8,-6 1-3,0-4-1,-1 2-17,-2 1-20,-2 0-32,2 2-46,1 4-55,1 1-61,-2 0-61,1 5-56,1 3-42,0 1-78,2 3-161,2 2 12,0 0-303,0 0-368</inkml:trace>
  <inkml:trace contextRef="#ctx0" brushRef="#br0" timeOffset="29495.54">9169 5170 2513,'0'0'25,"10"-5"15,-4-2 18,3 2 16,-2 1 4,3-2 6,-2 1-6,5 1-3,-2 0-3,1 2-7,3 0-9,0 4 2,0 0-3,-1 2-7,4 3-10,-4 1 1,-3 3-1,-1 1-4,1 3 2,-4 0-7,-3 3 2,-2 0-1,-2 3 2,-4 4-2,-3 0 6,-3-2 0,-3 6-5,-4-3 1,-2-1 1,2-1-5,2-3 0,0-3-15,5-1 9,-1-4 3,3 0-9,0-1 1,1-2 3,0-1-4,3-4-4,4 1-3,2 0-2,3-4 9,6 1-6,-2-3 1,1 0-3,6 0 4,-2-5-17,6 1-19,0-1-28,0-1-21,4-3-56,-1-1-50,3-2-68,-1-5-76,2 0-161,1 1-38,-1-6 60,4-5-101,7 1-64</inkml:trace>
  <inkml:trace contextRef="#ctx0" brushRef="#br0" timeOffset="29766.58">9997 4759 1744,'-8'-10'123,"0"2"20,4 2 10,-2 3 7,2-1-2,0 0-1,4 4-25,-7-4-6,7 4-10,0 0 0,-12 8 0,5-2 0,3 3-4,-3 4 3,0 3-6,2 1 0,0 3-9,0 2-3,3 2-6,-2 0-2,4 2-12,0-1-9,0 4-1,1-5-9,4 1-5,0 1 1,4-4-8,-1-1-16,3-3-25,1-1-36,6-1-46,1-5-59,0-5-69,5 2-81,-3-8-76,-2-4-150,8 0-35,1-3 48,-2-3-176,9-4-171</inkml:trace>
  <inkml:trace contextRef="#ctx0" brushRef="#br0" timeOffset="30104.84">10484 4772 1959,'-6'-6'66,"1"1"23,0-2 23,3 4 17,-3-2 5,5 5-2,-1-7-8,1 7-11,1-9-13,6 5-10,3 2-8,2-2-8,5 2-6,2 1-11,0-1-8,3 2 1,-2 0-14,0 2 1,1 1-6,-5 1-3,0 4 3,-4-3-2,-2 4 3,-3 1-4,0 2 2,-5 0-2,0 0-5,-4 3 3,0-1 0,-5 1-3,0 1 1,1 2 7,0-4-11,-2 1 3,1 0-6,1 1-4,-1-1 4,3-3 6,0 1-8,2-2 4,2-4-5,2 4-3,2-4 1,5-1-4,-1-2 0,3 0-18,3-3-19,2-1-21,0-4-45,-1 1-58,2-5-72,4 1-39,-3-6-89,0-2-149,1 1 3,3-8-151,-4 1-147</inkml:trace>
  <inkml:trace contextRef="#ctx0" brushRef="#br0" timeOffset="30334.43">10983 4528 1756,'0'-7'47,"-2"0"34,2 2 17,0 0 16,0 5 16,6-8 7,1 4 8,2 4 11,3 1 8,6 2-3,3 2 7,3 5-2,8 0-3,1 7-4,7 3 1,0 2-10,-1 2-15,2 2-11,-3 3-10,-4 3-9,-4-3-9,-5 5-5,-9-1-28,-8 1-41,-7 4-40,-6 2-52,-10 8-51,-9 15-63,-14 0-77,-8 0-71,-11-3-155,-9 3-76,-14-2 53,-6 0-225,-9-1-225</inkml:trace>
  <inkml:trace contextRef="#ctx0" brushRef="#br0" timeOffset="30786.81">8552 6186 1885,'-8'0'-48,"8"0"22,-10-2 17,10 2 30,-12 0 22,12 0 17,0 0 8,-10 2 3,10-2 1,0 0 9,0 0 11,0 0 9,0 0 2,0 0 1,34-2 3,-22 2 1,8-3 1,-1 3 14,2-2-5,4 2 13,6-3 1,10-2 5,4 0-4,14-2-4,27-7 1,8-3-8,5-2-5,8-2-7,12-4-3,12-2-6,44-9-11,16 0-8,8-2-6,6 0-6,5 0-5,2 1-6,-3 3-7,-3 0-4,-14 6-6,-43 3-1,-17 4-2,-17 1-4,-19 5 0,-10 0 0,-24 4 0,-15 1-9,-13 3-22,-9 0-19,-8 0-20,-2 3-30,-5 0-40,1 4-51,-6 0-61,-5 0-61,12 3-62,-12-3-105,0 4-159,0-4 41,0 0-302,-12 8-349</inkml:trace>
  <inkml:trace contextRef="#ctx0" brushRef="#br0" timeOffset="48533.69">10052 6459 1877,'-2'-11'11,"-1"2"25,-1 1 21,2 1 16,-2-1 12,0 0 9,1 2 5,-1-1 3,0 3 1,2-2-4,2 6-5,-5-7-10,3 3-5,2 4-7,-2-6-10,0 3-4,2 3-8,0 0-5,0 0-2,0 0 5,0 0-1,-6 17 7,2-8-5,2 6 9,0-1-11,0 3 3,-1 3-1,2-1-3,-5 8-2,4-1-7,-4 2-5,2 0 9,-2 1-14,0 3 3,-1-3-7,1-2 0,2-1-6,-3-1 2,3 0-8,-1-3-9,1-2-20,0-1-11,0-2-19,2-4-15,-1 2-14,2-4-10,1 1-6,-2-2-9,0-3-4,2-1-15,-2 0-31,2-2-34,0-1-23,0-3-45,0 0-114,0 0-93,0 0-85,-8-19-47</inkml:trace>
  <inkml:trace contextRef="#ctx0" brushRef="#br0" timeOffset="49041.7">9556 6496 1406,'-2'-5'-34,"2"5"20,-4-5 21,2 2 17,2 3 24,-4-7 17,4 7 12,0 0 11,-3-5 6,3 5-3,-3-5-3,3 5-6,-1-5-9,1 5-10,0 0-7,0 0 1,0 0-4,0 0 5,0 0-1,20 6 0,-10 1 3,0 0 4,0 0 4,6 1-1,-2 3-2,4 0-5,0 0-1,3 2-3,1 0-3,1-2-6,0 2-3,1-2-8,1-1 3,3 0-6,-5-2-2,0-1-4,0-1-3,-3-1 2,-4 1-7,2-2-1,-4 3-10,-3-5-29,-1 3-21,-1-3-56,-5-1-47,-4-1-47,11 0-44,-11 0-109,0 0-141,0 0-138,0 0-123</inkml:trace>
  <inkml:trace contextRef="#ctx0" brushRef="#br0" timeOffset="49405.57">10155 6721 1661,'0'0'9,"0"0"30,0 0 21,0 0 18,0 0 14,0 0 8,13 0 0,-13 0-8,0 0-6,0 0-4,0 9 4,0-3-5,0 3-3,-2 0-1,0 3-7,2 1-4,-2 3-11,2 1-3,0 0-10,2 0 0,-2 2-4,0-2-4,2 1-3,-2-1-4,2-2-7,1 2-25,-1-3-31,0-1-37,0-4-42,0 2-43,-1-1-37,4 0-31,-3-5-107,0-1-128,4 2-82,-2-4-46</inkml:trace>
  <inkml:trace contextRef="#ctx0" brushRef="#br0" timeOffset="49773.82">10670 6370 1493,'-2'-7'49,"0"-1"23,2 3 20,-2-4 18,-2 4 12,2-1 9,-1 0 3,1 3-2,0-3-7,0 2-8,2 4-8,-2-7-15,2 7-8,0 0-8,-7 0-5,7 0-1,-6 11-6,2-4 0,2 5-6,-3 1-2,1 5 5,2 1-4,-3 1-5,5 4 1,0 0-13,0 3 0,3-1 0,-1 3-8,2-2 1,0-1-14,5 1 8,-3-5-4,5 4-11,0-6-20,-1 0-26,5-4-37,0-2-39,-3-4-53,5-3-59,-2-3-84,4-3-164,-1-2-40,0-1-165,1-2-168</inkml:trace>
  <inkml:trace contextRef="#ctx0" brushRef="#br0" timeOffset="50160.55">11038 6452 1785,'-6'-7'4,"-2"1"35,3 0 26,1 1 19,0 2 13,2-1 1,-2 1-2,4 3-6,0 0-8,0 0-3,4-10 3,2 8-1,3 0-5,0-2 7,5 3-6,1-3-11,-1 4-4,2-2-8,-2 2-7,-1 0-6,-1 0 0,1 0-5,-3 3 4,-1 1-1,-3 2 11,-1 1-9,-3 4 3,-2 0 4,-5 4 0,1 1 2,-4 1-7,0 2 1,-3-1-8,0 4 2,3-3 0,-3-1 0,3 2-9,0-5 1,1 0-7,0 1-1,3-3-6,1-1 3,2-1 5,-1-2-7,5-2 2,2-1 1,4-1-5,2-4 0,1 1 1,1-4 3,7 1-22,-2-4-32,2 1-23,3-3-34,0-1-47,0-1-60,-1-1-56,-2-2-74,2-5-143,-3 2-40,-3 1 44,2-3-71,-2-1-42</inkml:trace>
  <inkml:trace contextRef="#ctx0" brushRef="#br0" timeOffset="50402.46">11359 6220 1491,'-4'-10'71,"4"3"18,0-1 11,0 1 13,4 3 11,2-2 20,2 2 8,2 1 4,8-2 0,3 3 9,3 2 3,4 4 2,3-1-7,7 5-10,0 1-9,-3 6-12,-1-1-8,0 3-11,-4 3-11,-5 3-7,-5 0-6,-8 3-6,-7 1-5,-5-1-5,-5 3-14,-9 4-34,-8 2-55,-1 2-64,-7-3-79,-2 0-87,1-5-95,-1-1-212,4-6-1,1-1 76,4-5-186,6-2-173</inkml:trace>
  <inkml:trace contextRef="#ctx0" brushRef="#br0" timeOffset="51925.55">12747 5300 2139,'-4'-4'164,"4"4"-37,-6-5-19,2 0-2,4 5 4,-6-3-7,4-2-2,2 5-20,0 0-9,2-7-5,-2 7-9,8-10-4,0 6-8,0-1-2,5 1-4,2-2-5,2 2-5,1-1-12,-2 0-27,3-2-37,-2 3-46,2 0-58,1-3-56,-2 1-63,-1-1-130,-4 5-83,-2 0-147,-4 4-128</inkml:trace>
  <inkml:trace contextRef="#ctx0" brushRef="#br0" timeOffset="52106.19">12808 5424 1817,'-8'9'36,"2"0"21,0-3 13,2-1 20,-1 2 18,3-4 14,2-3 8,-4 7 5,4-7 6,0 0 0,15 2-3,-3-4-10,8 2-11,0-5-14,8 0-5,-3-2-28,5 0-38,-2-1-55,1 1-70,-1-3-94,-2 1-96,-3-3-233,1 4 14,-2-3-154,-3 0-153</inkml:trace>
  <inkml:trace contextRef="#ctx0" brushRef="#br0" timeOffset="54852.89">14425 4772 1552,'-4'-6'208,"-1"3"-55,-1-1-5,2-2-10,-1 2-4,1 1-5,0-4-6,-1 3-1,5 4 4,-6-5 13,2 1-2,4 4-1,-6-4-4,6 4-7,-5-4-6,5 4-13,0 0-18,-3-3-13,3 3-11,0 0-5,-2 11 2,2-2-11,0 5 0,0 1-6,2 6-5,1 3-1,2 5-1,-1 3-3,2 3-4,-2 3-1,3 2-1,-1-2-1,3 2 1,-3-2-23,1-1-22,1-3-42,0 0-35,1-8-38,-2 0-42,-3-4-46,4 0-34,2-9-41,-1-4-95,0-3-110,1-5 7,1-1-148,1-3-139</inkml:trace>
  <inkml:trace contextRef="#ctx0" brushRef="#br0" timeOffset="55082.06">14810 4700 1864,'-2'-25'38,"2"6"35,-2 1 26,2 8 14,-2-2 21,2 4 2,-2 0-6,2 3-16,0 5-15,0-8-8,0 8-15,0 0-4,0 0 4,10 21-9,-5-6-2,1 7-4,2 1-2,2 9 2,0 2-9,-3 0-5,0 7-6,4 5-10,-5-7-18,-2 5-36,1-3-35,-3 0-56,0-2-56,0-1-50,-2-5-48,-2-5-111,0-1-96,0-2-173,-5-5-145</inkml:trace>
  <inkml:trace contextRef="#ctx0" brushRef="#br0" timeOffset="55257.04">14479 5228 1732,'-18'-15'5,"5"2"34,0 2 25,3 1 11,3-2 17,1 3-5,4 0-8,2-2-4,4-3-14,7 2-4,5-3-5,6 2-5,8-2-5,3 2-18,3-1-37,2 1-53,3 4-48,-1-1-56,-4 4-54,5 2-437,-11 0-158</inkml:trace>
  <inkml:trace contextRef="#ctx0" brushRef="#br0" timeOffset="55612.6">15150 5084 1801,'0'0'37,"12"0"31,-12 0 16,0 0 21,10-2 14,-10 2 7,6-4 13,-6 4-6,0 0-13,11-1-13,-5-1-9,-6 2-6,13-2-12,-13 2-7,17 2-3,-9 0-14,2 1 0,-3 3-2,2 0 3,-1 4-4,-1 0-2,-3 2 3,-2 3 14,-2 3 0,-2 3 5,-4 1-3,-1 6 1,-8 0 0,0 2-4,-3 1-2,-4 1-6,-1 0-3,1-4-7,2-2-7,1-4-3,4 0-2,0-5-7,3-2-4,1-1-3,2-1-2,1-4-5,2 1 3,4-1-2,2-4-3,4-1 2,2-1 0,4-2-5,6-2 3,0-3-10,3-2-12,7 0-28,2-3-8,1-4-33,4-2-45,2 1-41,-1-3-64,3-2-62,-3-6-68,3 2-166,-1-2-13,-2-2 62,-1 1-152,1-5-123</inkml:trace>
  <inkml:trace contextRef="#ctx0" brushRef="#br0" timeOffset="55863.62">15822 4737 1845,'-10'-13'54,"-1"4"33,1-3 19,-1 5 27,-2-3 18,3 4 14,-3 1 7,3-2 0,-4 6-7,4-1-9,0 2-10,-5 2-2,2 4-5,-2 1-5,3 4-7,-4 3-9,4 5-7,2 0-8,1 4-7,0 0-8,3 2-7,2 2-8,4-1-3,2 1-7,2-1-5,4 1-1,6 1-7,0 0-16,6-8-41,2-1-58,6-3-57,-1-7-71,3-3-69,4-6-75,-4-2-129,10-3-114,-2-3 42,2-1-254,3-6-280</inkml:trace>
  <inkml:trace contextRef="#ctx0" brushRef="#br0" timeOffset="56220.49">16280 4749 2259,'-11'-6'29,"1"0"23,-1 1 26,2 1 18,1 0 17,1 0-3,2 1-5,-2 1-7,2-2-6,5 4-4,0-6-10,0 6-2,12-5 0,-2 5-12,0-2-1,5 2-2,-2-2-8,4 4-6,-3-2-8,0 0 1,-2 2-2,1 1-2,0 1 5,-3 0-3,-1 3 2,-5 1 1,0 1 3,-4 2 5,-3 4-3,-2-1 1,-2 2 4,-1 2-4,-5-3-1,0 2-5,1-1-5,0-1-1,0-1-9,2-1-4,4-1-3,-3-1-2,5 0 2,0-1 0,4-2-1,2 0 3,4-5-5,3 1 2,3-2-1,0-2-3,8 0-2,1-4-8,3 0-27,3-1-31,-2-1-33,2-3-39,3-3-39,1 0-76,-2-5-81,-8 4-162,5-3-68,-8-2 47,6-1-201,-1-3-200</inkml:trace>
  <inkml:trace contextRef="#ctx0" brushRef="#br0" timeOffset="56470.91">16731 4416 2099,'-9'-8'90,"1"3"19,4 0 6,0 2-1,4 3 7,0-7 0,0 7 18,0 0 18,25 3 19,-6-1 8,7 1 1,7 4-1,4 0-6,7 3-8,2 2-13,1 5-14,-4 0-14,1-1-8,-4 6-12,-11-5-5,-3 3-10,-7 3-6,-8-2-4,-7 4-8,-10 0-24,-8 5-33,-12 3-63,-13 15-76,-13-3-75,-6-3-111,-5 2-150,-6-5-202,2 0 78,-2-1 72,3 0-326,-11 2-319</inkml:trace>
  <inkml:trace contextRef="#ctx0" brushRef="#br0" timeOffset="59214.73">5198 8883 1315,'-2'-6'306,"-4"1"-102,3 1-39,1 0-22,-3 0-9,5 4-7,-3-8-11,3 8-10,-4-6-9,4 6-4,-5-3-6,5 3-11,0 0-11,0 0-6,0 0-6,0 0-7,0 0-1,15 21 1,-8-8-6,7 6-2,-1 3-5,1 4 0,3 0-3,1 5-3,-2 2-4,6 2 2,-3 2 3,-1-1-10,0-6 1,1 1-2,-2-2-25,0-5-27,-5-2-41,0-6-33,0 1-31,-2-4-31,1-5-40,0-1-66,-1-7-124,1 0-80,-1 0-99,-2-5-81</inkml:trace>
  <inkml:trace contextRef="#ctx0" brushRef="#br0" timeOffset="59474.44">5622 8886 1571,'-4'-11'11,"-3"4"28,2-1 21,3 5 15,0-4 6,-2 5-2,4 2-6,-4-4-3,4 4 3,0 0 6,-15 16 0,8-2 0,1 4 1,0 5 7,-3 4 1,3 7-5,-2 4-4,0 2-4,0 5-3,-1 5-6,2 2-7,-1-1 7,-3-1-16,2-1 0,-1-3-6,1-6-2,1-2-4,0-3-14,2-1-21,-2-7-31,1-3-39,2-3-49,1-1-52,2-3-44,0-2-60,2-4-131,0-1-62,2-2-94,0-3-62</inkml:trace>
  <inkml:trace contextRef="#ctx0" brushRef="#br0" timeOffset="60223.55">5691 9581 1505,'0'0'4,"-2"-5"23,2 5 25,0 0 18,-4-3 9,4 3 9,0 0 4,-2-9 3,2 9-7,4-7-9,-2 3-2,2-2-1,3 1-4,-1-1-4,3 1-3,-1-1-3,1 1-7,4 3-4,-3-3-5,0 2 0,1 3-7,2-2 1,-2 4-2,-1-1 2,2 6-9,-1 0 3,-2 0 0,-1 5 3,-5 1 1,0 3 4,-6 1-1,2 0 0,-9 2 1,-1 2-3,-2 0-4,-2 0-1,-5 1-3,7-2 8,-4-4-7,1 2 1,0-1-2,1-4 5,4 0 1,-1-3 9,1 0 4,3-3 5,2 1 8,-1-1 7,-2-1-10,3-1-6,0-2-7,-2 1 3,4-1-7,-3 0-8,2-1 4,5-2-1,-8 5-3,4-3-3,4-2 4,-6 4-9,6-4 0,-7 2-6,7-2-1,0 0 0,-6 4-3,6-4-4,0 0 1,-6 1-2,6-1 1,0 0-5,0 0 1,-5 4 0,5-4 0,0 0-2,0 0-3,0 0 2,0 0 2,0 0-5,0 0-1,0 0 0,0 0-4,0 0 2,0 0 0,-6 2-3,6-2 2,0 0 1,0 0-2,0 0 2,0 0-1,0 0 1,0 0 1,0 0 0,0 0 1,0 0-2,0 0-1,0 0 0,0 0 2,0 0-3,0 0 0,0 0 3,0 0-1,0 0 3,0 0-1,0 0-1,0 0 2,0 0-4,0 0 0,0 0-1,0 0 3,0 0-1,0 0-3,0 0 4,0 0-3,0 0 3,0 0-1,0 0 0,0 0-4,0 0-1,0 0-1,0 0-5,0 0-7,0 0-9,0 0-13,0 0-16,0 0-15,0 0-27,0 0-34,0 0-62,0 0-54,0 0-45,0 0-102,6-11-147,-1 5 28,-3 1-161,4 1-171</inkml:trace>
  <inkml:trace contextRef="#ctx0" brushRef="#br0" timeOffset="61109.61">5935 9058 1791,'0'-5'-34,"-2"-1"29,2 6 29,-4-11 25,2 9 18,-1-5 20,2 4 11,1 3 6,-6-6 8,2 2-1,4 4-1,-2-6-1,2 6-4,-4-3-5,4 3-5,0 0-12,0 0-5,-10 9 4,1 1 2,-1 2 4,1 8 0,-7 6 8,1 2-1,-1 6-1,-3 6 4,-1 4 1,4 1-5,0 1-6,0 0 0,4-2-5,2-1-8,1-3-5,0-3-5,3-2-5,2-2-5,4-3-2,0-1-1,2 0-3,4-3-2,5-1 0,2-4-3,5 2-1,2-8-1,1 1-5,5-7-2,0 1-2,2-5-3,2-1-21,1-2-36,1-2-47,1-2-46,-3 0-53,-2-3-60,0-4-68,-2 1-65,1-4-175,-4 0-33,-2-1 66,1-2-237,-1-3-236</inkml:trace>
  <inkml:trace contextRef="#ctx0" brushRef="#br0" timeOffset="61528.47">6455 9132 2012,'-16'-11'3,"1"1"30,1 1 27,-1 4 27,4-3 13,0 1 15,1 4 10,1-1-2,3 0-5,-1 1-7,1-1-13,0 0-10,6 4-12,-4-4-7,4 4-8,0 0 3,18-5-4,-3 3-2,7 0 0,6-2-1,-1 0-7,3 1-7,-2 3 2,2 0-5,-7 0-7,1 0-3,0 3-3,-4 5-11,0 1 12,-6 4-11,1 4 11,-6 3-1,-3 2 6,-3 3-6,-8 4 6,1 4-2,-5 4-2,-1-3 1,-5 4-1,2-5-2,-2 2 2,3-3 0,-1-4-6,-2 1-4,7-7 2,-3-2-4,5-1-6,0-2 1,3-3 1,3-1 6,3-4-3,3-1 4,4-1-7,5-3-3,2-4-26,2 0-31,3-2-33,5-3-19,-1-5-69,2-1-71,5-4-97,-3-5-174,1 1-52,-4-2 75,8-5-162,-1-2-145</inkml:trace>
  <inkml:trace contextRef="#ctx0" brushRef="#br0" timeOffset="61790.6">6964 8915 1917,'-15'-12'46,"3"1"36,-1 2 29,4 1 19,3 2 9,0 1 1,0 1-9,4 1-10,0-2-13,2 5-10,0 0-4,10-4-2,-10 4 8,25 9-2,-4-2 0,4 3-5,5 2-4,2 5-12,7 7-6,-6 0-5,3 3-5,-4 3-4,-2 3-4,-7 1-4,-2 6-1,-8 2-4,-9 0-2,-4 0-18,-6 7-38,-7 2-41,-8 15-55,-12-5-67,-3 0-75,3-6-46,-9-3-118,-5-1-123,1 0 40,-7-2-154,-7 1-149</inkml:trace>
  <inkml:trace contextRef="#ctx0" brushRef="#br0" timeOffset="62131.9">5357 10460 1961,'-20'1'55,"4"-1"3,3 0 12,0 3 24,5-3 20,-1 0 0,2 2-5,7-2-11,-11 0-13,11 0-8,-12 3-14,12-3-5,-7 5-1,7-5-2,0 5-3,0-5 5,0 0 11,11 10 17,1-9 13,9-1 7,11-5 3,22-8-1,36-9-1,18-6-3,12-8-7,14-2-7,35-8-5,-2-3-9,5 4-10,-8 1-2,-23 12-8,-1 1-3,-5 7-7,-8 2-3,-13 0-3,-12 7-18,-13 2-31,-23 2-41,-16 7-7,-12 1-27,-10 3-33,-11 3-49,-11 1-68,-4 3-55,-8-1-71,-8 3-153,-6 4-24,-11 6 65,-9 5-134,-23 12-105</inkml:trace>
  <inkml:trace contextRef="#ctx0" brushRef="#br0" timeOffset="62710.41">5713 11043 1944,'-22'-4'158,"1"0"-2,7-1 1,-2 1 13,6 0 28,0 0 13,1 3-4,0-3-22,3 2-19,0 0-21,6 2-23,0 0-12,-15 5-10,12 2-14,3 2-2,0 2-11,3 0-2,1 6-6,2 1-8,1 2-2,1 4-5,0-2-4,4 5-5,-4-2 0,0 0-6,0 0-4,1-5-1,-2-2-5,-1-1 2,0-2-2,-2-4 0,1 3 18,-1-7 19,0 0 2,0-4-8,-4-3-5,0 0-7,20-13-3,-14 3-4,2-4-3,2-1-4,0-4-3,0 2-5,0-2-3,-1 5-2,-2-1-4,1 4-3,1-2-2,-6 3-5,6 3-3,-1 2-1,3-2 0,1 5-1,1 1 2,6 1 4,0 1-4,2 1 0,1 2 2,3-1 1,1 4-1,0-3 1,-2 1 0,-2-1-2,-3 0 2,0-1 2,-3-1 2,-3 1 21,0-3 26,0-3 2,-2 0-2,-1-1 6,0-3 6,1-1-9,-4-4 0,-1 0-7,-2 1-6,-2-4-4,0 0 2,-4-5-9,0 2-1,-2-2-4,-2 0-6,2-3-3,-5 3-6,4 3-13,1 3-13,-2-1-24,2 1-34,-1 3-45,4 1-53,-4 2-42,3 2-26,-1 3-43,3 3-60,0 0-47,0 0-114,0 0-126,0 0 41,0 0-328,16 15-394</inkml:trace>
  <inkml:trace contextRef="#ctx0" brushRef="#br0" timeOffset="63176.66">6625 11185 2460,'5'0'-11,"-5"0"24,0 0 21,0 0 22,0 0 19,0 0 14,0 0 13,0 0 3,0 0 0,0 7 3,0-7-3,0 0-4,0 0-7,0 0-4,0 0-12,0 0-1,0 0-3,0 0-5,0 0-4,0 0-5,0 0-1,0 0-5,0 0-4,0 0 1,0 0-1,0 0-1,0 0 1,0 0-2,0 0-3,0 0-4,0 0-4,0 0-5,0 0 0,0 0-5,0 0-3,0 0-1,0 0-5,0 0-3,0 0 0,0 0-2,0 0-10,0 0-9,0 0-1,0 0-18,0 0-4,0 0-7,0 0-13,0 0-13,0 0-3,0 0-8,0 0-16,0 0-15,0 0-34,0 0-34,0 0-38,0 0-40,6-12-76,-6 12-152,0 0-21,-8-8 57,1 4-111,7 4-55</inkml:trace>
  <inkml:trace contextRef="#ctx0" brushRef="#br0" timeOffset="65652.24">6454 11064 1405,'0'0'-79,"0"0"18,0 0 12,0 0 14,0 0 4,0 0 10,0 0 12,0 0 9,0 0 9,10 3 5,-10-3 10,0 0 9,0 0 3,0 0 8,0 0 3,0 0 3,0 0 3,0 0-4,5 1 3,-5-1 15,0 0 2,0 8 13,0-5 4,0-3 2,0 8 4,0-8 9,-5 7-1,3-3-2,0 0-1,2-4 0,-6 5 1,6-5 5,-8 4-7,5-1-4,3-3-12,-11 3 0,11-3-5,-14 0-6,14 0-7,-14-3-9,5-1-3,4-1-3,-1-2-7,2 2 2,-1-3-7,1 1-3,2-3-7,2 2 0,2-1-6,0 1 0,3-2 0,1 5-7,0-2-1,-1 0-2,8 4-2,-3 1-5,0 2 3,3 2 4,0 1-2,-3 4-4,2 0 0,1 2 4,-3 3 0,-3 0 1,2 6 1,-5-1-2,-4 1 9,0 4-2,-4 3 6,-2 2-2,-8 3 0,-2 0-5,-1 1 2,-6 4-3,2-7-5,-2-1 10,1-3-3,1 0 3,0-5-3,1-2-3,2-5 9,0 1-5,4-4 2,-1-2 0,1-3-4,2-4 10,4-1-8,-2-3-2,3-4-4,3 1 0,2-3-5,2 0 1,4-1-9,1 0-1,2 1 7,4-2-2,0 3 3,6 1-6,-2 1 3,4 1-2,0 1 1,5 1 1,-4 0 3,4 2-2,-1 0-1,1 2 0,-1 0 4,2 0 0,0 0-11,-1 0-20,-1 2-22,-2 0-24,0-2-31,-3 0-36,-2-2-47,4 2-47,-4-5-65,1 0-135,-2 1-68,-4-1 36,3-3-86,-3 2-53</inkml:trace>
  <inkml:trace contextRef="#ctx0" brushRef="#br0" timeOffset="65935.15">6796 10858 1550,'-9'-7'75,"2"3"22,-1-1 14,2 2 8,1-1 7,0 3 0,5 1-9,0 0-10,-10 0 6,10 0 3,-7 9 1,4-1-2,2 1-8,-1 4 4,0 3-2,2-1-6,-2 2-15,2 2-1,2 1-7,-2-2-4,2 1-11,0-2 0,2 2-7,1 0-8,-2-2-2,2 1 1,4-3-8,-4-2-11,6 1-30,-1-3-40,1-1-45,3-5-58,-4-1-68,3-2-54,-3-2-86,5 0-127,-2-4-30,1 0-164,2-3-167</inkml:trace>
  <inkml:trace contextRef="#ctx0" brushRef="#br0" timeOffset="66277.17">6990 10936 1827,'-6'-6'31,"-1"1"30,4-1 29,-1 1 19,0-1 17,2 0 2,-2 1-5,4-2-11,0 2-17,2 0-7,0-2-8,4-1-2,1 3-9,6-1 3,-1 3-1,1-3-8,0 3-3,-1 0-8,-1-1-4,1 4 2,-3 0-1,2 2-3,-3 3 4,-2 2 4,-2 0 6,-2 2-4,-2 6 4,-5-2 0,2 2-5,-5 2-3,-1 1-7,1-1-3,-1-1-4,1 1-3,0-1-3,1-1-7,1-2-3,0-1-2,1 0-1,1 0-1,2-2 1,2 0-3,0-3 2,6-2-1,3 0-4,-1-1 1,5-3-12,-1-1-13,8-1-18,0-2-34,4-1-49,-1-3-68,-1 1-76,-2-3-41,0-3-138,-3 0-104,-5 2 37,-1-2-160,-2 1-158</inkml:trace>
  <inkml:trace contextRef="#ctx0" brushRef="#br0" timeOffset="66537.56">7136 10721 1866,'-5'-6'50,"-1"1"15,2 1 4,4-1 7,0 5 6,4-8 14,2 4 7,3 1 4,3 2 10,4 1 1,2 0-1,6 4 9,3 0-5,3 4-12,6-1-1,-2 3-6,1 4 0,2 0-5,-3 4-11,0-2 2,-5 3-2,-5 1-9,-4 3-2,-4-3-9,-8 0-1,-6 2-6,-4-1-7,-4 4 2,-5 0-27,-2-4-20,-4 4-31,-2-3-42,2-5-53,-1 1-59,-4-3-64,3-4-51,0-4-136,2-1-108,3-1 32,-4-5-169,6 0-168</inkml:trace>
  <inkml:trace contextRef="#ctx0" brushRef="#br0" timeOffset="66891.61">8220 9866 1874,'0'0'70,"0"0"24,0 0 17,0 0 13,-2-5 6,2 5-1,6-7 0,1 3-7,1 1-15,0-1-9,5-2-8,2 1-7,0-1-7,2 2-7,-1 0-30,3 1-36,1-1-55,-1 1-64,2 1-70,-4 2-114,-3 0-203,2 2 32,-4 5-114,-1-2-86</inkml:trace>
  <inkml:trace contextRef="#ctx0" brushRef="#br0" timeOffset="67050.7">8376 10077 1653,'-8'13'52,"2"-5"19,2 2 18,2-7 13,-2 1 9,4-1 17,0-3 16,10 7 7,0-7-6,9 0-9,3-2-18,9 0-10,10-4-16,-3 1-47,6-2-64,-2 0-90,0 1-99,-3-1-169,-7-1-111,0 5-173,-3-1-158</inkml:trace>
  <inkml:trace contextRef="#ctx0" brushRef="#br0" timeOffset="72371.58">9712 9339 1672,'0'0'-7,"0"0"33,0 0 28,0 0 22,0 0 27,0 0 16,2-5 13,-2 5 4,0 0 8,0 0-1,0 0-3,3-3 5,-3 3-3,0 0 5,0 0-11,0 0-10,0 0 2,0 0-7,0 0-14,0 0-14,0 0-8,0 0-11,0 0-9,0 0-3,2 20 1,3-8 11,-3 3-2,2 4 0,0 6 2,2 0 3,1 3-8,1 5-2,3-1-4,-3 1-6,3 1 2,-1-2-5,4 2-6,-4-3 0,-1-1-6,2 1-4,-1-7-1,0 2-3,-1-4-1,-3 2-7,2-7-19,-4 1-31,2-3-43,0 0-44,0-2-44,-2 1-38,0-6-46,-2 1-54,2-2-60,0-4-160,3 2-67,-3-5 55,-4 0-234,13 0-248</inkml:trace>
  <inkml:trace contextRef="#ctx0" brushRef="#br0" timeOffset="73267.22">5289 12385 2144,'0'0'12,"-2"-9"22,2 9 19,0-8 21,0 8 16,-2-7 13,2 7 2,0-7-6,0 7-9,0-6-5,0 6-9,0 0-16,0 0-3,0 0-7,0 0-2,12 11-2,-3-2 5,2 3-1,-1 5-10,2-2 3,4 4-2,-2-1-8,3 5 2,5-1 5,-4 2-4,2-2-10,-2 2 2,6-2-1,-3 0-41,-1-2-26,-2-5-48,-3 0-49,2-2-56,2-1-51,-5-2-101,2-6-171,-2-1 56,0-1-98,0-2-59</inkml:trace>
  <inkml:trace contextRef="#ctx0" brushRef="#br0" timeOffset="73533.35">5763 12339 1595,'-14'-17'36,"5"5"28,0 2 22,1 3 24,2 1 16,2 0 4,0 1-1,1 1-8,3 4-10,-6-6-14,6 6-11,-7-2-6,7 2 0,-6 9 4,2 1 4,-3 3-2,3 6 1,0 5 5,-2 3-5,0 7-2,-1 2-2,-2 1-4,1 11-10,0 0-10,-4-2 4,2 2-12,2-2-3,-1 0-4,-1-5-5,4-3-14,-1-2-31,0-1-36,3-6-38,0-4-41,2 0-55,-1-6-42,3 0-39,-1-7-52,5-5-156,-2-2-14,3-4-156,-5-1-133</inkml:trace>
  <inkml:trace contextRef="#ctx0" brushRef="#br0" timeOffset="73802.86">6087 12407 1791,'0'-13'48,"-3"4"23,2 0 18,-3 4 22,2 0 22,2 0 14,0 5-11,-4-6-10,4 6-16,-9 0 3,9 0-7,-10 13-6,0-1 1,4 2 8,0-1-9,0 6-1,0-2-4,2 6-8,-3 2-11,2 0-2,3-5-9,2 4 1,-2-4-9,4 3-7,-2-4-3,4 2-2,6 0-2,-4-5-18,4-1-27,2-1-45,4-2-47,-2-7-64,5 0-74,1-5-59,-2-5-155,5 0-96,1-4 42,2-3-149,-3 1-146</inkml:trace>
  <inkml:trace contextRef="#ctx0" brushRef="#br0" timeOffset="74144.61">6464 12418 1767,'-4'-4'72,"-1"1"30,2-1 14,-3 0 8,6 4 4,-3-6-5,1 3-5,2 3-14,0-6-11,0 6-7,13-10-3,-3 7-9,5-4-11,1 5-3,0-1-9,-2-1-5,4 2-7,-6 0 0,1 2-2,-1 0 3,0 2 6,-4 2 6,0 3 0,-4 1 11,-2 4 11,-2 0-1,-2 4 4,-4 2 3,-2 3-5,-3 0-7,-2 2-3,1-3-3,-1 3-8,0 0-7,2-4-3,-1 0-9,4-1-1,-2-3-3,4-2-7,2 1-1,2-6 0,2 4 3,2-4-3,2-2-1,6-3 1,0 1-13,4-4-20,4-2-25,1 0-7,6-3-35,0-3-47,3 1-65,-1-2-56,3-4-74,2-2-156,-3 2-90,-1-2 61,0 1-172,-3-3-170</inkml:trace>
  <inkml:trace contextRef="#ctx0" brushRef="#br0" timeOffset="74393.58">6970 12278 1925,'-6'-12'45,"2"5"34,0 0 30,-1 2 21,3 0 12,-2 0-3,4 5-3,0-5-14,0 5 0,9-6-8,-1 2 12,4 3-9,4-2-1,1 3 4,6 3-5,-2 0-9,5 1-7,-2 3-7,0 1-4,1 4-11,-3-1-1,-4 2-1,-2 4-6,-2 2-4,-5 1 0,-5 2-11,-4 1 1,-2 2-3,-2 1-14,-7 5-35,-1-1-46,0-1-49,0-3-67,-5 2-72,6-7-76,-1-2-95,-1-4-161,4-4 18,3-1-247,6-3-281</inkml:trace>
  <inkml:trace contextRef="#ctx0" brushRef="#br0" timeOffset="74564.19">7691 12385 2154,'6'-2'52,"0"-1"21,-6 3 10,11-2 8,-11 2 2,10-2-1,-10 2-11,11-1-5,0 1-6,1-2-7,3 0-14,2 2-37,0-3-55,0 3-73,2-2-64,-3-1-78,0-1-149,-2 6-268,-3-2-171</inkml:trace>
  <inkml:trace contextRef="#ctx0" brushRef="#br0" timeOffset="74728.71">7889 12525 1943,'-10'15'65,"0"-5"22,2 0 19,2-3 18,2-1 10,2-3 0,0 1-6,0 0-6,2-4-5,0 0-14,12 2-13,-12-2-3,22-4-25,-7 1-42,2-3-53,0 0-52,1 1-43,7-3-69,2-1-142,-4 0-163,0 0 57,0 0-97,1-1-45</inkml:trace>
  <inkml:trace contextRef="#ctx0" brushRef="#br0" timeOffset="75282.54">8644 12121 1553,'-20'-9'121,"3"-1"25,3 5 14,3-4 20,1 6 16,1-2 8,2 5-2,1-4-17,2 1-19,4 3-25,0 0-13,0 0 1,-8 12-5,10-3-9,2 7-6,2 0-8,2 4-9,1 1-9,2 3-2,-1 1-9,1 4-8,1-1 2,0 1-2,-6-4-8,2-1 0,-1 0-7,0-3-6,-2-5-6,2 1 2,-3-5-4,2 2 4,-5-5 18,4 0 20,0-1 1,-1-5-6,-4-3-10,0 0-7,0 0-4,19-14-4,-11 4-6,1-4-4,-1-1 0,5 0-8,0-1-5,-3 2 0,1 1-7,-1 1-4,-1 1-4,4 1 2,-1 3-6,2 1-1,0 4 0,3-1 1,0 6 1,2 1 0,-1 0-2,2 2 0,1 1-2,0 1 2,0 1 1,0 1-2,-4-3 0,1 1-1,-4-2 2,1 0 3,-4-3 8,0 3 26,-3-4 25,0 1 21,0-3-9,-8 0-7,16-5-1,-12-1-6,0 0 4,0-3-11,-2-1-8,-2-2 1,0-3-8,-2-1 9,0-4-24,0-1 1,-4-1-10,2 0-10,0 0-24,1 3-31,-1 1-48,-1 2-70,3 2-78,0 3-83,0 2-54,2 4-51,-2 2-124,2 3-132,0 0 87,0 0-417,0 0-492</inkml:trace>
  <inkml:trace contextRef="#ctx0" brushRef="#br0" timeOffset="75714.35">9267 12325 2637,'5'4'-2,"-1"2"32,1-2 24,-5-4 20,4 5 25,0-3 17,-4-2 3,11 2 3,-7 0-14,-4-2-8,14-2-10,-2 0-4,-5 2-9,4 0-4,0-2-15,2 4-2,-2 0-4,1 0-1,-2 3-1,4 3 4,-6 2 1,2 3 5,-1 1-1,-3 0-4,-1 2-1,-5 3 5,2 2-5,-6 1-5,-1 2-2,-4 2-4,-1 3-6,-4-3 0,-2 2-6,0-4-2,-4-2 0,5-2-3,-1-5 0,-2 0-1,4-2-2,-2-4-1,4-2-5,2-3-2,1-4-3,0-2 0,4-2-6,1-1 2,4-5-4,2 1 0,0-1-3,3-2 1,4-1 0,2 2 0,2 1 5,0-2-1,2 3 0,2 1 4,-1 1-1,1 0-2,0 4 3,0-1-1,-3 3-3,2 1 4,-2 0-1,3 1-2,-2-1 2,2 3 0,-2 1-5,-2-4-22,-1 5-44,1-3-42,0 2-49,-3-4-49,3-2-59,1 0-67,0-5-78,0 0-122,1 2-18,0-3-311,2-6-341</inkml:trace>
  <inkml:trace contextRef="#ctx0" brushRef="#br0" timeOffset="75976.65">9899 12005 2369,'-7'-17'11,"3"4"38,0 2 29,-1 4 16,4 0 14,-1 1 7,0 2-3,2 4 5,0 0 6,0 0 5,-15 10-2,11 0-5,-2 3 3,5 2 1,-3 2-1,2 3-4,-2 0-2,4 3-4,-3-3-11,1 4-7,4-2-12,-2 4 0,3-4-10,1 3-3,0-2-6,5-1-5,-1-1-5,3-1-10,-1-3-32,5-2-41,2-3-54,2-3-54,0-4-67,0-2-74,3-3-69,-2-4-136,2 0-99,-3-2 37,2-3-254,-2-2-287</inkml:trace>
  <inkml:trace contextRef="#ctx0" brushRef="#br0" timeOffset="76303.77">10199 12030 2279,'-2'-5'47,"0"-2"17,0 1 18,-1 4 12,3 2-1,3-9-1,3 4-4,2-1-2,0 2-4,2-2 1,5 2 4,2 1-3,0-1-5,-1 2-8,2-1-8,-3 3-3,0 3 1,-3 1 3,-1 0 10,-1 5 4,-6-2 3,0 5-9,-4 0-7,-4 5 0,0-1 0,-4 2-4,0 1-1,-3 0-10,0 0-2,1 1-7,-1-3-1,3-2-9,0-1 1,0 1-5,2-3-4,2-2 4,4 1 0,0-3-3,6-1-2,0 0-1,5-4-3,4 1 0,2-4-2,3 0-1,0-2-8,2-2-24,3 1-42,1-3-39,-4-3-67,1-1-83,2-4-96,-6 3-207,-1-2-15,1-3 68,-2-1-258,3-5-245</inkml:trace>
  <inkml:trace contextRef="#ctx0" brushRef="#br0" timeOffset="76548.12">10761 11622 2101,'0'-9'76,"1"1"13,2 0 5,1 4 18,5 0 31,0 4 22,3-3 22,2 3 14,8 3 7,-1 0 5,6 2-2,-1 3-3,8 5 2,-4 4-7,8 5-4,-4 0-17,-6 7-7,1 2-19,-7 3-11,1 0-6,-11-1-28,-7 2-11,-2-2-23,-7 6-30,-6-4-55,-7 5-87,-5 1-99,-16 10-155,-6-2-212,-11-3-133,-11-3 82,-5-2-490,-10-7-571</inkml:trace>
  <inkml:trace contextRef="#ctx0" brushRef="#br0" timeOffset="77347.51">5949 13821 1082,'-8'-2'198,"0"2"-35,-1-2-17,9 2 4,-15 0-5,15 0-1,-10-4-10,4 4-12,6 0 1,-10-2-12,10 2-8,0 0-12,-10 0-12,10 0-8,0 8-2,0 1 0,5 0-3,0 5-1,3 1-5,0 4-8,4 0 2,1 3-5,0-2-5,6 5-7,0-4 1,2 2-4,3-3-3,0 2-12,2-3-38,-3-6-37,-2-1-56,3-5-62,2 3-56,-8-8-90,2 0-134,-2-2-31,2-2-93,-3-2-79</inkml:trace>
  <inkml:trace contextRef="#ctx0" brushRef="#br0" timeOffset="77611.8">6425 13771 1709,'-7'-12'67,"1"5"28,-2 0 18,2 0 13,2 2 4,2 2-1,2 3-13,-7-5-13,7 5-5,0 0 7,-10 10 2,4 2-5,0 3 2,-2 5-5,3 6 4,-4 7-2,1 4-8,-4 9 4,-2 1-8,0 3-6,-4 14-11,-2 1-6,-1-1-4,1-10-5,4-8-4,-2-2-5,2-1-6,-1-3-13,4-7-24,0-3-30,5-5-34,0-2-41,-3-5-47,8-1-46,1-6-43,4-4-54,0-1-104,3-6-114,-5 0 19,23-7-111,-6-3-98</inkml:trace>
  <inkml:trace contextRef="#ctx0" brushRef="#br0" timeOffset="77876.09">6717 13837 1721,'2'-12'87,"-2"4"26,0-1 21,-2 1 15,2 1 8,0 7 18,0-9-6,0 9-23,-5-4-9,5 4-10,0 0-3,-13 11-5,5-4-14,2 6-6,-3 2-5,-1 2-6,3 4-6,-1 2-8,1 2-6,1 4-7,2-3-5,0 3-5,2 0-4,-1-1-2,6 0-5,-1-1 2,2-1-16,2-1-33,0-1-32,5-3-46,-2-3-54,6-8-65,-1 3-70,-3-7-107,6-2-157,-1-2 20,2-2-214,1-4-223</inkml:trace>
  <inkml:trace contextRef="#ctx0" brushRef="#br0" timeOffset="78287.58">6949 13924 2049,'-2'-10'38,"-2"0"35,0 4 21,2 3 6,-1-1 8,3 4-4,0 0-14,-4-4 3,4 4 4,0 0 3,-2 17 5,2-5-3,0-2-6,2 8-5,0-1-5,0 2-4,1 1-9,-1-2 2,0 2-3,0 1-5,0-3-14,0 1 4,0-5-9,-2-1-3,2 1 1,-2-2-3,3-3-5,-3-1-3,0 1 5,0-4-6,-3-1-6,3-4-7,0 0-3,0 0-6,0 0-10,-8-15-1,8 4-7,2-5-3,0-1 3,0 0-6,3-3 3,-1 2 5,4-2-6,-2 3 0,3 0 4,0 5-4,1-2 2,5 1 4,-2 1-7,4 5 8,-1-1-2,1 4 5,0 4 6,3 0 3,-4 4 0,1 1 5,-2 3-1,0 1 3,-3 3-2,0 0 4,-2 1 0,0 3-2,-3-1 2,-3 0-6,-2 2-38,2-1-49,-4-3-60,0 0-83,0 0-74,-2-1-108,2-5-155,0 1 30,-2-3-203,4 0-220</inkml:trace>
  <inkml:trace contextRef="#ctx0" brushRef="#br0" timeOffset="78542.72">7324 13759 2200,'-5'-7'94,"5"2"-2,-1 3 0,1 2 1,1-8 13,-1 8 19,16-2 11,-6 4 1,7-2 2,3 3-12,0 0-1,7 1-13,1 7-5,4-2-9,0 3-11,-3 2-5,-1 4-4,0 1-3,-7 5 1,-2 0-5,-8-2-6,-5 4-2,-6 2-8,-6 5-3,-5 1-12,-6-2-31,-4 3-49,-1-1-44,0-7-66,-2-3-66,3-3-80,-3-3-136,6-5-152,-2-2 63,6-4-241,-1-3-251</inkml:trace>
  <inkml:trace contextRef="#ctx0" brushRef="#br0" timeOffset="78995.82">8463 13826 2061,'-2'-5'-6,"2"5"35,0-10 34,0 7 26,0 3 16,-2-8 12,0 4 8,2 4 1,0-10 2,0 10-5,-2-6-14,2 6-1,0 0-11,0-5-7,0 5-16,0 0-6,0 0 2,0 0-12,0 0 3,-4 16-4,4-7-3,0-1 1,0 5-6,2 0 1,0 4-6,-2 0-4,4-2-1,0 2-6,0 0 4,1 1-7,1-1-1,-1-2-4,1-2-2,2-1 5,-1 0 0,1-3-7,2-1 2,0-3-4,0-1 0,0-1-2,-2-1-2,4-2-1,-4 3 2,0-3-1,-8 0-2,16 0-1,-9 0-1,-7 0 2,12-3 0,-8 1-6,-4 2-10,0 0-23,0 0-21,0 0-40,0 0-31,0 0-44,0 0-53,0 0-68,0 0-108,-18-7-168,13 6 33,-2-3-198,7 4-215</inkml:trace>
  <inkml:trace contextRef="#ctx0" brushRef="#br0" timeOffset="79282.47">8108 14015 1834,'-9'1'-22,"2"1"44,7-2 31,-12 3 31,5-2 21,7-1 19,-8 0 10,8 0 0,0 0 0,0 0-1,0 0 4,0 0-10,17-13 1,-2 5-14,0 3-7,4-4-9,2 1-12,3-1-5,-4 0-8,4 2-20,-1 1-35,1-1-50,-6 1-45,-1 2-59,1-1-43,-6 5-47,0 5-36,-4-3-99,-4 6-93,-4-1-14,-3 4-64,-2 2-34</inkml:trace>
  <inkml:trace contextRef="#ctx0" brushRef="#br0" timeOffset="79431.08">8171 14207 1462,'-13'12'29,"3"-2"38,4-3 28,-1 0 21,3-3 11,-1-2 5,3 2 6,2-4-12,0 0-13,0 0-8,0 0-15,0 0-6,30-10-7,-15 3-11,0 0-21,2 0-43,4-3-58,-2 2-71,5-4-63,-4 0-150,2 1-118,-1 1-122,-1 1-79</inkml:trace>
  <inkml:trace contextRef="#ctx0" brushRef="#br0" timeOffset="80121.92">8647 13793 1580,'-6'-5'10,"2"-1"24,-2 3 24,4-1 21,-3 2 17,5 2 11,-6-8 7,6 8 2,-2-3 5,2 3-6,-3-6-10,3 6 0,0 0-6,-4-4-10,4 4-7,0 0-10,0 0-6,0 0 16,0 0 10,-2 15-3,2-7 0,0-1 4,0 7-2,2-2-7,-2 2 0,0 3-6,2 2-4,0 3-1,1-4-11,-1 3-4,0 1-3,2-5-8,1 2-3,0-2-4,2 0-1,1 2-2,1-7-4,2 1-2,1-2-1,3-3-4,0-3 0,2 1-3,0-3-2,0-3 1,2 0-5,-2-5 2,0-1-4,-1 1 0,2-3-1,-4-1-2,1-3 1,-2-1-2,1-6-2,-4 4-2,0-4 0,-3 3 0,-4-1 0,2-1-2,-1 4 1,-3-1 3,-1 1 10,3 2 7,-1 2 4,0 0 3,-2 0 0,2 3-3,-1-1-10,-1 1-4,0 5-3,0 2 1,0 0-3,0 0 0,0 0-1,0 0 1,0 0-1,0 19 0,4-9-2,0-2 5,0 4-1,1 2 0,3-1 0,-3 0 3,6-2-2,0 3 1,3-2 0,0-3 0,1 0 0,2 0 2,0-7 1,2 3 0,2-3 0,-2-4 0,2 0-2,-2-3 4,3-6-1,-2 2 2,0 0 0,-3-8 1,-3 2-1,2-1-1,-6-3 0,0-1-1,-6 2-2,-2-1-4,1-2-1,-6 1-1,-3 3-1,0-2-2,-3 4-8,-3 0-14,-1 2-21,-3 3-26,3 0-26,-4 3-36,2 1-47,0 2-41,0 1-57,5 1-51,-1 0-59,3 2-156,-1 0-45,9 0 66,0 0-239,0 0-244</inkml:trace>
  <inkml:trace contextRef="#ctx0" brushRef="#br0" timeOffset="80426.46">9722 13596 2158,'-8'-4'42,"2"0"26,0 0 29,2 0 24,-2 1 16,0 1 2,6 2 1,-9-4-10,9 4-14,0 0 2,-15 6 0,9-3 1,-2 5 0,3 0 0,-1 3-11,2 3 7,-1 1-5,0 0-6,1 4 0,2 0-9,2-2-7,0 4 0,2-1-10,2 6-6,3-3-6,1-2-6,1 1-3,4 0-6,-1-3-17,4-4-44,2-1-53,4 1-56,-1-6-71,2-1-78,3-3-66,-5-5-116,2 0-130,0-2 28,-2-1-266,1-3-305</inkml:trace>
  <inkml:trace contextRef="#ctx0" brushRef="#br0" timeOffset="80853.54">10092 13737 2233,'-2'-12'5,"0"1"51,0 1 36,0 1 28,-2-2 14,1 6 0,3 1-4,-2-3-12,2 7-20,0-8 0,0 8 10,0 0 2,0 0 5,15 10-2,-11-3-8,4 5 0,-2 0 0,1-1-5,0 2-3,1 2-5,-2 1-8,1-1-8,-1 0-4,-2 0-8,0 1-6,1-5-5,-3 0 0,0-1-6,0-1 1,1-3 0,-3 1-6,-3-2-4,3-5-9,-9 4-1,9-4-5,0 0-11,-12-9-5,8 4-5,-3-5-3,5 1-5,0-2 0,2-3-4,2 0-4,2-3 3,3 1 1,-2 0-2,9 0-1,-1 0 2,3 1 0,1 0-2,2 2-1,0 4 3,4 1 3,4-1-2,-2 4 3,0 1 3,0 2 2,-1 2 3,-1 2 4,3 2-1,-4 0 2,1 1 5,-5 1-3,-1 1 1,-1-3 0,-3 4 1,1 0 0,-4-1 4,-2 1-1,-2 0-9,1-3-33,0 2-54,-3 1-67,-4-1-79,1-2-93,-1-5-107,-5 8-175,0-7 34,5-1-303,-9 3-356</inkml:trace>
  <inkml:trace contextRef="#ctx0" brushRef="#br0" timeOffset="81106.12">10660 13341 2625,'4'-10'69,"2"3"18,4 0 36,4 2 37,2 2 25,3 0 12,3 3 9,-1 3 2,9 2-1,5 2 3,1 5-14,0 1-5,6 4 10,-1 2-21,-3 4-18,0 2-11,-12-2-10,-1 0-31,-6 4-8,-8-3 2,-7 0-17,-4 5-28,-9 5-42,-8 5-54,-7-1-71,-3 1-76,-13 6-96,-7-3-89,-5-3-125,-5-6-181,-7 0 41,-3-7 96,-2-3-367,-2-2-385</inkml:trace>
  <inkml:trace contextRef="#ctx0" brushRef="#br0" timeOffset="82145.51">9484 14025 2351,'0'0'-65,"0"0"37,0 0 39,-4-4 27,4 4 20,0 0 12,0 0 5,0 0 0,0 0 3,0 0-7,0 0 2,0 0-10,0 0 5,0 0 13,0 0 5,-9 12 5,7-7 10,-2 0-4,0 2 1,0 0-5,-3 0-5,1-1-8,-1 0-5,1 1-8,0-2-3,0 0 0,0 0-14,-2-5-4,0 3-2,2-1-3,6-2-5,-13-5-4,7 0-3,-1 1-6,3-4-2,2 3-3,0-5-2,0 1-8,4-1 7,-2 1-5,2 1-5,2-1 1,-2 1-3,3 2 0,1 0-2,1 5-1,-1-1-2,-6 2-1,14 6 5,-4 1-4,-4 4 3,2 5 2,-2 1 0,0 5 3,1 4 0,-3-2 0,1 5 0,-1-2 3,-2 2-1,0 2 9,-2-4-4,-2 2 0,-2-3 1,-3 1 0,1 1 7,-3-7-6,-1 3-2,-2-6 3,-2 2-4,2-3 2,-3-4 2,2-2-3,0-3-1,-1 0 0,0-3-2,2-3 2,2 0-1,0-4-2,0 0 4,1-1-3,4-2 8,-1 2 3,3-3 3,3 6-3,-2-10 1,6 5 2,3 3-1,1-6 3,3 5 1,4-1 3,1 0-5,2 2 1,0-2 0,1 4-8,3 0 3,-1 0-1,2 4-4,1-4-42,3 2-73,-1-2-101,2-2-148,-1 2-264,-5 0-10,2-4 84,0 1-379,-1-3-398</inkml:trace>
  <inkml:trace contextRef="#ctx0" brushRef="#br0" timeOffset="82968.67">5361 13882 2383,'-2'-16'-110,"-2"1"35,2 1 31,0 3 23,0 2 28,0 0 34,-4-1 23,4 0 19,0 2 11,0 1 2,0-1-2,0 2-6,0 3-10,0-3-10,2 6-12,0 0-3,0 0-1,-2 17 12,4 4 7,2 10 2,0 8-3,0 12 0,4 7-2,0 18-5,-2 3-4,0-1-1,-2-10-2,-2-11-10,1 1-3,-3-2-2,2-2 0,-4-8-10,2-2-24,0-2-22,0-10-23,0-2-26,0 1-31,0-10-32,0-2-25,2-4-39,-2-2-33,2-4-42,0-3-109,-2-3-92,0-3-164,0 0-128</inkml:trace>
  <inkml:trace contextRef="#ctx0" brushRef="#br0" timeOffset="84360.02">5386 13889 1717,'2'-7'19,"1"-1"9,-3 0 3,2 3 3,0-2 4,0 2 6,0-1 2,0-1-2,5 1 10,-3 1 0,4-1 3,0-2 4,4 2 4,0-1 4,3 0 0,2-2 2,4 0-1,5 0 0,7-3-1,1 0-3,10-3-3,5 0-2,5-3-5,19-2-4,6-1-2,8-1-4,6 0-1,4 1-4,3-1-5,4 0-3,5 0-7,6-2 2,8 4-4,8-6-3,11 4-3,4-2-2,7-4 1,33-2-6,4-2 1,12 1 4,7-3-4,5 2-3,2 1 0,-4 3 1,2 0-5,2 2 2,2 1 0,0 4-1,-12 3-1,-9 2-3,-43 6 4,-13-3-5,-11 4 2,-11 0 1,-16-1-1,-9 3 3,-25 0 3,-16 3-7,-10 0-1,-3 4 2,-8-5 1,-4 3 0,-5 0-2,-2 0 12,0 1 2,-4 1 3,0-2 5,-3 2 2,-1-3-11,3 3 5,-5-1-7,2-1-3,1 0 1,-2 0 1,-1 0-11,-1 2 8,0-2-2,0 2-5,-2-1 3,-8 1 3,12-2-9,-6 2 4,-6 0-3,12-2 4,-12 2 1,10-2-4,-10 2 8,8 0-2,-8 0-1,9-4 3,-3 2-4,1-3-5,-1 5 3,1-5-1,-1 3 1,0-2 0,-2 3-6,-4 1 0,10-4 5,-4 2-3,-6 2-6,6-2 5,-6 2-2,0 0 2,10 6 2,-6-3-4,-2 3 4,2 2 2,-2 2-3,3 1 2,-1 4 0,1 2-2,-1 6 3,2 2 1,-1 7-5,3 2 4,-2 3 1,1 1 1,6 8-2,-3 1 5,2 1 2,3 2-4,5 13 1,4-1 6,-4-8-6,7 9-3,1 1 9,0-1-4,-1 0 10,3-2-2,-3 0 1,-4-12 1,-5-3-3,-2-3 4,-3 1 8,0 1-6,-6-6 11,1 1 1,-5 2-4,2-5 4,-3 1-2,-2-6-4,2 1 0,-2-3 2,0 0-6,0-1-5,-2-1 0,2-3 0,-2-2 2,2-1-6,-2-2 2,-1-1-3,2 0 1,-1-4-2,-2 4 6,-1-5-4,-4-1-4,0 2-2,-2-1 0,0-1 2,-8 0-4,4 1 4,-4-3-7,-2 3 5,-4-3-4,-5 4-2,-2-3 3,-4 3-3,0-2 4,-8 3-6,-4-1-1,-2 2 1,-22 6 2,-2 2-4,-7-5 6,-6 1-3,-10 6 0,-9 1 1,-10 0-4,-9 5 0,-7 2 9,-5 0-4,-31 9-2,-10 5 0,-8-2 4,-7 4-6,-8-2 2,1 4 3,-4-2-6,-4-2 3,-6 5-2,1-7 1,3 3 0,3-5-2,10-4 2,1-3 2,4-4-1,2 0 0,5-5-2,37-9 2,6 2-2,5-3 2,5-5 0,13-1 0,14-6 0,14 1 0,21-3 1,15-3 6,10 4 3,9-6-5,6 5-1,1-5 1,5 0-3,6 0-1,1 0-1,6 0-1,1 0 1,1-2-3,-2-1 6,11 3-3,-15 0-1,7-4 5,8 4-1,-10 0-4,3-2 4,7 2-2,-13 0-3,13 0-1,-8-2 0,8 2 1,0 0 0,-10 0 2,10 0-2,0 0 1,0 0 1,-7-4-1,7 4 1,0 0 3,0 0-1,0-3 7,0 3 6,0-6 3,0 6 3,2-7 4,1 1-2,-3-1-3,0-5 0,0 2-2,0-3-2,0-8-1,-3-6-4,1-5-3,-5-4 0,1-14-8,-2-5-13,-5-23-19,1-2-11,-4-6-7,0 3-11,-2-2-20,4-2-5,-1 0-11,2 6-1,2 0-6,1 6-10,2 14-19,2 10-31,2 9-37,1 9-53,0 1-60,3 7-158,3 6-40,0 0 50,1 4-95,0 4-58</inkml:trace>
  <inkml:trace contextRef="#ctx0" brushRef="#br0" timeOffset="85122.77">9230 16245 1660,'-19'0'75,"4"0"16,2 0 4,1 2 14,3-2 8,9 0 7,-16 0 6,6 0-10,4 5 7,6-5-10,-12 0-8,12 0-1,-8 0-10,8 0-10,-7 2-13,7-2 9,0 0 4,0 0 8,25 0-1,-1-2-3,7-5-4,11-1-4,33-10-7,12-1-6,10-4 10,14-4 0,6 5-4,13-9-7,-1 2-7,-2 2-4,-5-2-8,-9 7-1,-11-2-6,-11 2-3,-12 1-4,-20 9-6,-13 2 1,-10-3-5,-7 9-2,-2-3 4,0 0-3,-8 3 1,-3-1 3,0-1-5,-4 4-3,-3-1-4,-1 1-5,1-1-4,-4 0-25,-5 3-25,12 0-35,-12 0-27,6-2-38,-6 2-35,0 0-52,0 0-59,8 2-57,-8-2-147,0 0-45,0 0 40,0 0-202,0 0-191</inkml:trace>
  <inkml:trace contextRef="#ctx0" brushRef="#br0" timeOffset="85832.39">11229 15790 1982,'-13'0'40,"1"0"17,-1 2 18,3-2 15,0 0 17,0 0 8,2-2 2,8 2-7,-15 0 0,11-3-13,4 3-11,-5-9-7,5 9-1,7-8-11,-3 1-2,5 0-8,1 1-3,0-1-1,4 1-4,-4 2-7,1 2-4,1 0 2,-4 2-3,3 2-1,-2 4-5,-1 0 1,-2 1-7,-4 4 4,0-2-5,-4 5 1,0 0-5,-2-1-4,-2 0-3,-2 3 1,2-3 1,-1 0-1,-2 0-2,3-4-4,2 0-1,-3-1 2,5 1-5,-3-1 1,4-5-4,1 1 7,4 1-9,-4-5 6,13 6-7,-5-4 5,3 0-2,2 1 0,1 0 1,2-1 0,-2 2-2,1 0 0,2 2 2,-4-1 3,0 3 12,2 0 11,-7 3 19,2-6 11,-2 7 9,-5 0 12,-1-1 9,-4 0 3,-3 3-3,-5-1-6,-2 4-15,-6-2-8,0-2-6,-8 2-4,1 1-7,-5 1-12,0-4-28,-1-4-30,5 4-39,0-6-43,3-1-53,2-4-68,4-2-61,1-2-104,2-4-151,4-1-8,4-6 60,-1-7-211,5-1-198</inkml:trace>
  <inkml:trace contextRef="#ctx0" brushRef="#br0" timeOffset="86212.5">11123 15537 2150,'-9'-8'95,"-2"5"17,0 0 11,-5 6 21,2 1 28,-6 7 19,-5 6 9,-3 4 13,-6 5-1,-10 19 3,-1 0-3,4 3-9,3 7-11,2 0-11,6 0-13,9-3-10,8 0-10,4 2-31,7 1-11,6 1-8,10 21-8,2-7-8,10-2-10,3-1-4,5-6-5,7-4-8,-1-4 3,6-9-10,5-4-6,-2-13-2,-5-14-4,0-5-7,5-8 2,6-8-5,22-10-1,-5-10-6,-1-2-1,-4-10 1,-2-8 12,-5-2-9,-8-4 1,-5-8-5,-10-6-2,-7-2-4,-12-10-1,-12-3-1,-10 0-4,-16 0-2,-7 5 2,-13 4-8,-11 7 0,-6 10-1,-11 8-4,-2 8-10,-6 13-23,-2 6-31,-1 10-45,13 6-51,11 9-55,2 1-65,3 9-73,11-2-81,5 6-237,3-2 51,3 4 80,6-1-407,2-1-431</inkml:trace>
  <inkml:trace contextRef="#ctx0" brushRef="#br0" timeOffset="88554.35">13014 8576 568,'0'0'215,"0"0"-65,-4-2-36,4 2-4,0 0-1,0 0 9,0 0-2,-4-4-3,4 4 3,0 0-1,0 0 3,0 0-4,0 0-1,0 0-4,0 0-4,0 0-6,0 0-14,-10 0-3,10 0-12,0 0-13,0 0-4,0 0-4,0 16-4,2-5-5,0 4 2,-1 3-4,4 4-2,-1 4 1,2 3-1,-1 5-5,3 1-3,1 3 0,-1-2-1,1 0-5,1-2 0,-4 1 0,4-2-5,-2-7 1,0-4-2,-4 2-2,2-5 0,-2-4 4,1 1 9,-1-3 17,-2-4 31,3-1-4,-3-4-10,-2-4-7,0 0-8,0 0-3,10-18-6,-6 7-2,1-5-6,-1-1-3,0-9-7,0 1 0,3-1 0,-3 2 0,1-2-3,-1 3-3,2 4-1,-2 4-4,-2-2-11,2 4-3,2 2 2,4 4-1,-2 5 3,4 2-2,5 4 1,1 4 8,2 4-9,2 1 6,1 5-5,2-1 6,-2 1 1,3-1 2,-5-2-2,-2-2 3,-2-1-1,-4-2 6,2-3 28,-5-3 18,3-4-7,-2-2-1,-3-4 6,3-3-4,-3-2-3,-2-4 2,-1-1-7,-1-3-3,-2-1-4,-2-2-5,0 0-3,-2-6-5,0 2-2,-3 0-2,-2-1-10,2 0-13,-4 4-21,3 2-33,2 3-40,-2 4-55,-3 4-38,0 3-42,3 3-42,2 4-35,0 0-74,4 0-166,0 0 17,0 15-149,4-8-175</inkml:trace>
  <inkml:trace contextRef="#ctx0" brushRef="#br0" timeOffset="88986.92">13770 8860 1858,'0'0'6,"12"-3"24,-6 1 12,-6 2 8,10-3 11,-10 3 4,6-2-5,-6 2-7,0 0-9,13 0-3,-13 0-4,13 5-2,-7-3-4,0 5 0,3 1 1,-3-1 2,1 4-1,1 2 2,-3 3 2,-1 0 2,0 0 1,-2 1-3,-2 1 2,0 1 2,-2 0-1,0 0-2,-4-2-4,-4 2 1,4-1-2,-2-4-5,0 1-2,-1-1 0,1-2-1,-1-4-1,0 1 5,1-4 2,2-1 2,-2-2-5,0 0 2,8-2-4,-12-6-1,6 1-1,2-1 1,2-2-3,0 3 2,2-2-1,0 2-5,2-3 2,2 2 0,0 3-1,2-1-5,2 2 6,2-1-3,0 3-4,0 0 2,1 1-1,2 3-2,-3 0 3,3-1-4,1 3 3,0 0-7,-3 1 3,3 1-14,-1-1-26,1 2-31,-1-4-43,0 1-48,0-2-57,-2 0-46,1-3-82,1-1-162,-1-1 41,-1-1-76,1 0-38</inkml:trace>
  <inkml:trace contextRef="#ctx0" brushRef="#br0" timeOffset="89250.52">14194 8610 1482,'-10'-11'49,"0"1"25,2 3 22,0 1 12,4 2 4,0 1-5,-3 1-14,7 2 16,-13 2 5,13-2-2,-10 7-2,5 1-1,1 1 2,2 4-1,0 3-3,0 1-13,0 0 0,2 3-13,2-1-7,4 3-3,-2 1-12,3 0 2,1-1-2,3 2-10,2-5 0,1 1-10,4 0-36,0-5-41,1-4-61,1-2-72,3-1-70,-3-4-105,4-1-160,-2-2 0,0-1-116,0-4-121</inkml:trace>
  <inkml:trace contextRef="#ctx0" brushRef="#br0" timeOffset="89559.54">14573 8665 1701,'-7'-11'29,"5"4"36,-2-1 23,1 4 19,2-1 8,1-2 2,0 7-11,6-8-12,-1 1-5,10 2-3,-3-1-3,2 2-8,5 0-1,-1 3-6,-4-1-9,2 2-2,-2 0 0,-1 2-2,0-1 8,-2 3 0,-5 2 0,2 5-6,-6-1-1,-2 3 5,-4 3-8,0-1 1,-4 2-12,-1 2-6,0 0-1,3-2-5,0-2-3,-1 1-1,3-1-1,0-3-5,4 1-1,2-2 3,4-3-1,3-1-3,3-1-1,6-1-13,-2-3-15,6 0-8,3-2-36,3-4-38,-3-1-76,4 1-67,-5-5-84,1-1-157,-1-2-47,-3-1 70,0 0-83,-2-4-41</inkml:trace>
  <inkml:trace contextRef="#ctx0" brushRef="#br0" timeOffset="89790.67">15043 8378 1594,'-4'-5'80,"0"0"3,2 1 3,2 4-3,-4-3 3,4 3 13,0 0 9,0 0 3,20 0 3,-5 5 0,0 2-6,2 1 0,7 1-4,-2 2-12,4 6-7,1 1-6,-3-1-4,0 7 0,-7-2-11,1 5-6,-6 2 0,-3 2-13,-4-2-9,-7 5-34,-5 2-40,-8 7-54,-5-1-67,-7 17-67,-11-5-85,-3-2-132,-7 1-53,-5-5-110,-8 1-106</inkml:trace>
  <inkml:trace contextRef="#ctx0" brushRef="#br0" timeOffset="90129.51">13122 9753 1739,'-35'4'48,"9"-1"13,1 0 11,5-1 24,4-2 23,2 2 11,4-2-3,2 0-11,-1 2-7,1 0-11,8-2-16,-11 1-2,11-1 10,0 0 8,0 0 1,24 4 10,-4-4-3,14-4 8,13-1 3,31-10 6,13-1-12,8-3-3,8-4-11,6-3-4,11-3-1,14-2-9,32-9-8,7 1-8,-5-1-7,-31 8-5,-8 1-5,-1 4-4,-14 0-8,-9 5-19,-18 3-27,-13 5-27,-19 3-24,-11 1-27,-15 4-25,-5 5-22,-12-2-38,-6 3-51,0 4-47,-4-1-42,-6-3-114,-6 9-115,-4-4 42,-2 5-135,-7-1-129</inkml:trace>
  <inkml:trace contextRef="#ctx0" brushRef="#br0" timeOffset="90435.95">13553 10201 1938,'-9'-6'98,"0"-3"15,3 4 3,2-5 14,0 3 6,4 2 15,-5-1-2,3 0-13,0 1-22,2 5-6,2-7-10,5 4-8,-7 3-2,16 0-13,-3 3 1,-3 0-7,8 3-3,-3 1-9,6 1 0,-1 4-5,2 1-4,-1 0-7,6 2-2,-5-1-25,1 3-35,-2-2-40,-1 0-50,-2-1-59,2 1-67,-3-2-42,-5-5-87,0-1-118,2 1-14,-4-1-125,2 0-122</inkml:trace>
  <inkml:trace contextRef="#ctx0" brushRef="#br0" timeOffset="90659.34">14033 10149 1797,'-2'-17'74,"-3"8"30,3 0 11,0 3 5,0-1 6,2 0 4,0 7-9,-2-8-14,2 8-12,0 0 2,0 0-3,0 0-13,-13 20 3,7-5-11,-1 2 3,-1 6-3,-1 2-10,2 5-7,-6 1-2,2 2-4,-2-2-5,1 1-1,1 3-15,-3-2-14,3 0-30,0-1-47,0-1-60,-1-2-72,3 3-50,3-4-7,0-6-194,-1 0-39,5-7-165,2-1-144</inkml:trace>
  <inkml:trace contextRef="#ctx0" brushRef="#br0" timeOffset="90889.97">14186 10493 2028,'0'-8'143,"0"2"7,0 1 7,0 5 8,0-8-5,0 8-11,0-7-15,0 7-19,0 0-12,0 0-7,0 0-9,0 0-2,10 17-9,-10-10-6,2 3-8,0-1-4,0 3-7,0 1-5,-1-1-5,3 2-7,-2 1-34,0-1-44,1 0-49,0-3-57,-1-1-69,3-1-54,-1-2-142,0-1-106,1-2 32,1-2-126,2-2-112</inkml:trace>
  <inkml:trace contextRef="#ctx0" brushRef="#br0" timeOffset="91146.4">14532 10111 1913,'-5'-10'129,"0"-1"18,0 6 12,2-3 20,-2 3 11,1-1 8,0 2-12,2-1-19,-2 3-17,4 2-21,-4-5-10,4 5 3,0 0-7,-14 16-7,8-3-11,2 2-2,0 5-7,0-2-7,2 6-11,0 1-6,2 1-3,2 1-5,2-3-5,2 3-3,0-2-6,5-3-26,0-1-39,1 0-47,5-4-47,3-2-50,0-3-69,3-2-72,-2-6-98,4-3-153,-3-2 11,6-3-250,-3-4-286</inkml:trace>
  <inkml:trace contextRef="#ctx0" brushRef="#br0" timeOffset="91473.66">14901 10125 2392,'-8'-7'67,"1"4"22,3-1 19,0 1 21,2-2 0,2 5-14,-5-5-14,5 5-11,0-6-5,0 6-11,8-3-4,2-1-15,-1 2 4,2 0-4,2-2-7,0 2-4,-2 1-6,1 1-6,-1 0-3,-1 1 7,-1 3 9,-1 0 7,1 3 1,-5 4 11,-2-1 0,-2 6-2,-2-1-5,0 4 1,-2-2-6,-3 6-6,-1-5-5,2-1-3,2 3-5,-3-5-1,3 3-5,-1-5-3,3 2-2,0-4 2,0 1-3,4-2 1,2 0 0,1-5-3,3-1-4,3-1-9,-1-3-24,3-1-33,2-1-30,2-4-46,0-4-64,2 0-78,0-3-57,-2-3-132,-2-1-107,-1 0 42,2-3-203,-6-1-219</inkml:trace>
  <inkml:trace contextRef="#ctx0" brushRef="#br0" timeOffset="91708.65">15250 9898 2235,'0'-5'102,"0"-1"-7,0 6 0,0-9 4,0 9 5,7-4 11,-1 4 12,-6 0 6,21 2-1,-6 0 7,2 1 5,1 1-2,2 1-6,2 3-4,1 1-5,1 1-10,-2 4-8,-2-1-6,-6 0-7,1 7-6,-5 2-6,-4 3-9,-6-1-7,-3 5-4,-6 2-17,-5-1-32,-1 1-43,-4-1-55,2-3-52,-3-4-63,4-4-78,-3-6-71,1-4-164,2-2-68,-2 0 51,2-5-234,3-2-252</inkml:trace>
  <inkml:trace contextRef="#ctx0" brushRef="#br0" timeOffset="92130.95">16193 8938 2059,'0'0'8,"-9"2"40,9-2 30,-8 2 25,8-2 19,0 0 13,0 0-8,-11 0 2,11 0-2,0 0-11,0 0-21,0 0-2,0 0-20,0 0-4,26-10-5,-14 6-15,4 1-34,-2-2-49,1 0-60,2 0-72,2 2-56,-5-1-101,0 4-157,-4 0-10,1 3-89,-1 1-79</inkml:trace>
  <inkml:trace contextRef="#ctx0" brushRef="#br0" timeOffset="92280.45">16265 9184 1716,'-6'11'75,"1"0"18,1-4 21,2-2 19,0-1 13,0 0-9,2-4-8,4 6-5,4-6-9,3 1-8,2-2-9,5-1-16,4 0-47,4-4-75,-1 2-97,1-4-91,-2 4-194,-1-1-60,5-1-129,-2 0-109</inkml:trace>
  <inkml:trace contextRef="#ctx0" brushRef="#br0" timeOffset="106401.51">19003 7875 1035,'-4'-7'272,"2"-3"-79,-3 2-46,3 1-38,-4 0-7,2-2-11,-2 0 5,-4 1-1,5 1 8,-1-3-2,-3 2 0,2 1-3,3 1-3,-2 0-7,0 1-7,2-1-11,-1 3-2,5 3-11,-8-5-9,8 5-3,0 0 2,-5 11-6,3-1-2,-1 5-2,6 5 6,-3 1-5,2 8-1,2 3-1,3 4-7,0 4 1,-1-1 4,0 1-12,4 5-2,1-6 5,-2 0-5,1-3 1,-1 0-1,1-1-21,1-2-32,-5-5-35,1-1-59,-4 1-62,4-4-39,-7-5-60,0-2-165,-2-1-11,-3-3-143,0-2-105</inkml:trace>
  <inkml:trace contextRef="#ctx0" brushRef="#br0" timeOffset="106902.3">17906 8857 1743,'0'0'23,"-6"0"0,6 0-1,-6 3 0,6-3 7,-5 4 12,5-4 6,0 0-1,-6 1-4,6-1-4,-5 4-3,5-4-6,0 0-1,-4 5 0,4-5 1,0 0 11,0 5 5,0-5 8,0 0 3,6 7 5,1-3 8,0-2 10,3 2 4,7 0-4,2-4 0,11-4-3,14-2 0,34-7-2,22-7 0,19-6-2,20-3-6,44-12 0,18-7-8,15-1 6,27-5-9,16-1-13,3-3 3,7-3-3,12 7-7,6 0-2,-8 5 6,-12 3 1,-20 8-12,-20 2-2,-22 7-4,-50 6 1,-17 2-3,-19 4-1,-19 2 4,-10 1-6,-24 3 1,-15 4 2,-11 0-4,-8 2 2,-3 1 2,-6-2-2,-6 3-6,1 1 4,-10-2-9,0 4-6,-3-2-26,-5 2-33,0 0-41,0 0-43,0 0-50,0 0-54,-26 2-48,13-4-137,1 4-82,-3-2 45,-2 0-104,-2 0-74</inkml:trace>
  <inkml:trace contextRef="#ctx0" brushRef="#br0" timeOffset="107761.44">18644 9353 1734,'0'0'85,"-6"-3"11,6 3 6,0 0 10,0 0 7,-5-6 0,5 6-10,0 0-8,0 0-13,0 0-11,0 0 4,-1 15-2,2-4-4,2 4-6,-1-1-11,1 3-3,0 2-4,-1 3-4,0-4-3,0 5-2,1-3-8,0 0 1,-1 6-7,0-6 2,0 1-5,2 0-16,-2 0-25,1-3-40,0-1-45,0 0-54,3-1-30,1 0-53,-1-4-115,5-2-122,-1-3-180,6 2-151</inkml:trace>
  <inkml:trace contextRef="#ctx0" brushRef="#br0" timeOffset="108017.02">19386 9385 1758,'0'-13'46,"-2"2"28,-2 1 21,2 0 23,-2 1 22,2 1 7,-3 1 8,3 1 2,0 1-12,0-1-20,0 0-9,2 6-18,0 0-10,0 0-4,0 0-11,0 0-6,-3 21-9,6-8-4,-3 0-9,2 5-6,0-1 1,0 1-2,0 4-3,3-3-11,-1 6 0,0-4-32,0 1-35,-2 0-42,-2-5-67,4 2-80,-4-2-108,0 0-174,-2-2 21,0-1-179,-2-2-168</inkml:trace>
  <inkml:trace contextRef="#ctx0" brushRef="#br0" timeOffset="108196.67">19240 9654 1884,'-10'-5'41,"2"-1"33,0-1 18,4 5 16,-1-5 14,5 2-15,0-1-11,5-2-11,5-1-5,2-2-11,1 1-4,7-2-7,4 1-5,6-2-7,-1 0-28,3-1-39,-2 2-56,2 1-57,1 2-36,1-5-61,0 2-154,-2-1-289,-3 2-168</inkml:trace>
  <inkml:trace contextRef="#ctx0" brushRef="#br0" timeOffset="108426.05">19938 9184 1965,'-1'-10'51,"1"1"32,0 4 20,-2-3 21,2 1 10,0 7-6,2-7-5,-2 7-12,-2-6-12,2 6-9,0 0-9,0 0 2,8 13-2,-3-5-7,-4 4-7,4 3-10,-1 0-6,0 5-1,0-2-3,3 3-1,-2 3-14,3-2-22,-4 2-45,0-7-61,2 5-71,1-3-76,-3-4-150,3 1-130,1-3 62,3-2-142,-1 0-102</inkml:trace>
  <inkml:trace contextRef="#ctx0" brushRef="#br0" timeOffset="108628.42">20362 9331 1741,'2'-7'73,"-4"4"15,-2-1 9,4 4 13,-12-2 17,12 2 3,-21 9 4,8-1 3,-2 1-7,-2 7-10,-4 5-4,0 2-8,-1 2-8,-2 6-12,0-3-6,1 5-10,-3-4-3,5 0-13,0-2-14,4 1-33,-2-1-23,4-3-46,-2 2-54,2-8-69,5 1-64,-3-1-133,4-3-120,7-4 51,0-1-123,2-3-74</inkml:trace>
  <inkml:trace contextRef="#ctx0" brushRef="#br0" timeOffset="109010.08">20208 9747 1630,'6'-2'71,"-1"0"25,1-3 10,-2 1 10,3-2 10,-4 3 1,4-1-4,2-2-3,-1 2-6,2-1-9,2 1-9,2-1-3,-1 5-12,2-3-4,0 1-6,-3 4-11,1-2-5,0 3-9,-1 2 0,-1 1-7,-2 0-2,-3 1 4,-4 3-5,0-1-5,-2 3-4,-4 1 4,-5 2-2,-4 0-1,1 3-2,-3-3-1,-4 0-3,0-2-1,2 0 0,-2 1 3,-1-3-8,4-1 1,1-1 0,2 0-1,1-5-3,1 4 6,2-3-4,2 2-4,-1-3 5,3-1-5,2 0 4,3-3-1,0 0-6,0 0-1,0 0 1,33-6-10,-15 2 8,-1-3 0,2 2 4,5 0-3,-1-2-3,2-2-18,0 2-23,-1-3-41,1 1-56,-1-2-64,-1 1-70,0-2-148,-1-1-124,-4 0 71,1-2-170,1-7-135</inkml:trace>
  <inkml:trace contextRef="#ctx0" brushRef="#br0" timeOffset="109487.53">20894 9250 1783,'-4'-6'35,"-1"3"26,-1-3 18,2 3 25,0-1 17,0-1 7,4 5 0,-8-5-7,8 5-4,-8-3-9,8 3-12,-2-5-4,2 5-10,0 0-9,-2-4-8,2 4 6,0 0-2,15-5-3,-5 3-2,1-2-3,5 2-2,0-2-5,3 1-8,3-3-4,-4 2-3,2 0 0,-3 3-8,-1-3-8,0 2 10,-2 2-18,-1 0 4,-2 2 2,-1 2 0,-1 1-5,-3 3 2,-2 1 3,-2 4-2,-2 4 3,-2 1-5,-2 2 2,-2 4 0,-2-2-2,1 3 4,-3 0-4,0 0-5,0-2 1,2 0-5,0-3 0,1-3-3,0 1 1,3-3 1,0-2-2,-2 1 0,4-3 3,-1 0 0,3-1 7,0-3 8,5 2-4,-1-4 1,2 1-3,3-4 2,4-2-5,-3 0-11,4-2-36,2-1-43,1-4-54,-4-1-77,6 1-80,-5-8-113,3 0-154,-2-4 28,2-1-214,-2-1-230</inkml:trace>
  <inkml:trace contextRef="#ctx0" brushRef="#br0" timeOffset="109672.65">21261 9027 2232,'-8'-5'76,"0"-1"20,4 0 6,2 3-11,2-3-8,0 6-6,4-9-12,4 3-4,0 1-7,2 0-8,3 2-29,0-6-46,-3 4-51,3 1-63,-1-2-65,4 1-177,-6 1-90,-2-1-97,1-2-72</inkml:trace>
  <inkml:trace contextRef="#ctx0" brushRef="#br0" timeOffset="109882.3">21421 8789 1808,'-2'-7'128,"0"1"19,-1 0 10,2 3 6,1 3 7,-2-8-22,0 5-15,2 3-22,0 0-3,0 0-4,0 0-2,0 0-16,10 16-7,-3-6-5,-3 2-6,3 5-5,-1 0-6,-2 1-11,2 4-31,0 2-43,0-3-63,-3 1-73,3 6-54,-3-10-121,1 4-178,2-1 22,1-1-157,-1 1-147</inkml:trace>
  <inkml:trace contextRef="#ctx0" brushRef="#br0" timeOffset="110141.86">22235 8919 2034,'-8'-12'116,"0"3"23,4 3 12,0-1 11,0 3 3,4 4-18,-4-6-17,4 6-19,0 0 0,0 0-19,0 0-4,-4 19-10,4-7-2,0 1-9,0 3-4,2 2-7,0 2-6,0 4-5,2-2 5,-2 6-10,2-4-11,-2 2-42,0 0-61,-2-4-85,4 4-97,-4-6-134,0 2-153,-4-3 32,2-4-188,2-1-192</inkml:trace>
  <inkml:trace contextRef="#ctx0" brushRef="#br0" timeOffset="110306.43">22152 9176 1886,'-6'-14'69,"2"4"25,-2-2 12,4 4 14,-1-1-5,3 1-10,3-1-9,0 0-13,6 1-7,3-2-8,3 0-8,-1 3-41,4-1-55,0 1-74,0-1-71,-1 0-123,0-1-160,4-3-149,1 3-112</inkml:trace>
  <inkml:trace contextRef="#ctx0" brushRef="#br0" timeOffset="110540.45">22649 8676 1927,'-1'-9'150,"-2"2"18,3 1 19,0 6 2,-2-5-5,2 5-13,0-6-19,0 6-17,0 0-2,0 0-5,0 0-8,19 17-12,-12-8-9,2 5-11,-3 1-8,2 4-4,-1 3-6,2 0-7,-1 2-1,-2 4-28,0-2-48,0 3-53,-1-3-78,-1 0-99,-2 1-98,0 0-214,3-4 5,-1-4 83,-1-1-191,4-3-155</inkml:trace>
  <inkml:trace contextRef="#ctx0" brushRef="#br0" timeOffset="110783.39">23207 8957 2065,'0'-6'124,"0"6"2,-4-7 8,2 3 3,2 4 15,0 0 3,0 0 4,-28 13 6,15-3-4,-4 5 0,-2 2-6,-2 4-9,-4 4-11,-5 7-12,-1 1-10,-12 13-10,7-7-11,6-4-11,2 0-3,1 0-10,1 1-5,-1 0-19,6-3-39,4-5-55,0 0-44,4-6-57,3-3-62,0 1-54,6-7-52,4-2-133,0-4-104,6-1 42,-1-2-210,5-4-217</inkml:trace>
  <inkml:trace contextRef="#ctx0" brushRef="#br0" timeOffset="111206.71">23037 9378 1980,'0'-6'78,"0"6"27,-2-9 12,2 9 18,-2-6 12,2 6 2,-4-1-4,4 1-17,0 0-4,-10 9-6,1-2-6,6 1-16,-1 1-4,-2 4-4,4-1-7,-3 2-7,4-2-7,1 0-4,0 1-4,1 1-6,4-1-8,-1 1-1,4-2-2,2-1 0,0-2-6,3 0-2,1-3-17,2 0-11,0-1-25,4-5-14,-4 0-11,3-3-1,0-1 0,-2-2 0,-3-3 10,4-1 1,-6-2 5,-2 2 1,0-6 5,-2 3 10,-1 0 15,-2 0 11,-2 1 5,1 0 9,-2 3 3,-1 1-2,-1 3-2,0 5-6,-3-8-3,3 8 7,0 0-1,0 0 2,-8 17-1,4-6-1,1 3-2,1 0 2,0 6 0,2-1-6,2 0-2,-2 1 0,2 0 1,3-1-1,-3 4-5,2-4-16,2 1-34,0-3-31,-2-2-50,4-1-56,-4-2-64,0-2-69,0-4-196,0 1-19,0-3 59,3-2-172,-7-2-136</inkml:trace>
  <inkml:trace contextRef="#ctx0" brushRef="#br0" timeOffset="111618.15">23518 8809 1974,'0'-8'119,"0"1"23,0-2 3,2 4 0,0-3-1,5 3-8,-1-3-5,4 2-3,4-1-5,-2 1-6,2 0-14,0 0-9,-2 2-11,3-1-6,-2 3-6,1 0-8,-4 0-5,1 2-8,3 0-9,-6 0-2,-1 2-1,3 4-3,-6-3-1,0 4-1,1 2-3,-3 0 1,-4 5-2,-1 1 1,-3 1-3,-3 8-3,1-2-4,-2 7-2,-4-2-1,1 4-2,2-3-2,-2-2 4,2 0-4,3-4-2,-1 2-1,3-4-2,0-1 3,0-4-4,3 1 3,3-3 13,3-4 11,1 1 6,0-3-2,4 0-4,3-4-1,-1 1-3,2-4-3,4 0-4,2-4-14,-2 1-47,3-6-57,0 2-75,0-4-93,0-6-90,4-2-205,-4-2-26,0-4 79,5-8-240,3-1-235</inkml:trace>
  <inkml:trace contextRef="#ctx0" brushRef="#br0" timeOffset="111809.58">23912 8519 2257,'-8'-5'95,"1"1"21,0 0 0,5-1-2,2 5-10,-2-7-11,2 7-9,7-8-11,-3 4-8,5 3-33,-1-3-47,2 2-78,0 0-90,2-1-94,-1-2-204,-1 0 26,0 1-105,2 1-61</inkml:trace>
  <inkml:trace contextRef="#ctx0" brushRef="#br0" timeOffset="112333.78">24200 8298 1678,'-2'-6'83,"-3"0"29,3 3 14,0-3 14,-2 1-3,2-3 8,0 1-8,0 0-11,0 2-11,2-5-10,0 3-7,0-3-18,2 0-4,0 3-8,2-3-13,0 1-3,1 1-6,3-1-1,1 0-8,1 1-3,1 0-3,-3 4-5,4 0-5,0 2 5,-1 4 0,5 2 1,-3 3-4,2 3 1,-1 7-2,-2 0-9,2 4 5,-4 0-3,-1 2 0,-1 2-1,-1-2-1,-3 2 0,-2-1-5,0-3 3,-4 2-3,0 0 4,-4 0-5,-3-2 8,-4 0-2,3-3-1,-4 0 0,4-4 2,0-2 3,-3 0 0,5-2 0,-3-1 5,2-3-4,3-2 8,0 0 0,2-3-5,4-1 2,0 0-5,0 0 2,0 0-5,17 0-7,-2 0 3,0 0 2,5 2 1,1-2 2,5 0 1,2 2-2,2-2 0,-1 2 0,1-2-2,0 0 2,-6 0 15,2 0 12,-3-2 16,-1 2 13,-2-4 9,0 3 2,-1-5 3,0 0-3,-4 0-5,-1-2-8,0-1-5,-2-1-7,-4 1-7,1-2-14,-3-2-42,-4 2-53,1-3-67,-3 0-92,-5-4-115,-1 4-186,-9-3-144,-1-2 108,-4 4-374,-6-5-408</inkml:trace>
  <inkml:trace contextRef="#ctx0" brushRef="#br0" timeOffset="113582.55">13202 11807 2454,'-8'-2'-58,"8"2"29,0 0 19,-10 2 20,10-2 14,0 0 8,0 0-2,0 0 2,0 0 8,0 0 3,0 0 7,8 11 7,2-3 0,2-1-4,0 3-3,7 2-2,-2 1 0,2 0-6,1 2-9,1 1 0,-1-1-2,4-2-4,0 7 0,-4-5-8,2-2-24,-6 0-36,1-2-39,-1 2-51,-2-4-42,-2 0-34,-3-5-76,4 2-115,-5-5-223,3 1-119</inkml:trace>
  <inkml:trace contextRef="#ctx0" brushRef="#br0" timeOffset="113841.34">13610 11780 1724,'-2'-17'23,"-2"2"36,4 4 25,0-1 22,0 2 18,-1 5 4,1-3-2,0 8-13,-2-9-11,2 9-11,0 0-8,0 0 12,0 0 3,-5 19-4,2-4 5,-2 8-3,0 2 1,0 7-7,-4 1-7,0 6-8,1 0-5,-2-2-8,-1 7-6,1 0-5,-4 0-1,4 0-3,-2-8-14,0 1-18,4-4-33,-2 0-27,1-9-39,1 2-44,2-4-54,3-5-44,-1-5-50,4-3-135,0-3-98,4-4 56,-4-2-106,13 0-60</inkml:trace>
  <inkml:trace contextRef="#ctx0" brushRef="#br0" timeOffset="114072.81">13819 12083 1688,'2'-3'112,"-2"3"15,7-7 5,-5 6 5,-2 1-6,0 0-11,0 0-13,0 0 2,0 0 2,8 8-2,-6 3-11,0-2-2,-2 5-11,3 1-6,-1-1-9,-2 4-5,2-1-6,-2 1-4,2-1-8,2 0-3,-2 0-17,0 0-31,0-2-40,-2-1-50,0-2-54,2-4-59,-1 1-59,4-2-143,1-3-91,-2-2-159,-4-2-154</inkml:trace>
  <inkml:trace contextRef="#ctx0" brushRef="#br0" timeOffset="114340.94">14092 11860 2028,'-7'-9'109,"3"1"27,-2 3 25,4-2 11,0 5 4,2 2-4,-6-7-15,6 7-11,0 0-13,0 0-9,-15 9-11,10-1-7,1 0-7,0 5-8,0 0-4,0 3-6,-1 1-8,1 2-5,2-2-5,-1 3-8,6 0-5,-3-1 0,0-1-4,4 2-6,0-1-2,1-1-4,1-1-26,2-2-42,2-2-38,2 0-56,-2-4-66,8 0-84,-4-6-64,3 0-131,2-3-68,2-4 32,5 0-187,-2-3-189</inkml:trace>
  <inkml:trace contextRef="#ctx0" brushRef="#br0" timeOffset="114705.97">14418 11909 1920,'-8'-5'47,"2"2"31,-1-2 22,1 0 15,1 1 10,1 1-1,0-2-5,4 5-11,-6-6-11,6 6-8,2-7-8,-2 7-2,12-9-10,-3 5-9,2 0-3,-1 1-5,1-3-1,-1 5-4,1-2-6,-2 0-7,1 1-3,-10 2 0,15 5 8,-10-2 9,3 4 10,-6 2 9,-2 2 3,-2 0-2,-2 3-1,-3 3-4,-4 0-4,1 5-5,0-2-5,-2-1-7,0 3-2,1-4-3,3 1-4,-1-4-6,1 1 0,1-4-7,3 2 0,0-2 0,2-3 1,4-1 0,0 0 3,6-4-4,1 1-4,4-3 1,0 0-5,7-2-3,2-2 0,8-2-56,-1 1-21,1-4-44,-4 0-72,1-1-77,4-1-53,-1-5-136,-4 3-122,-3 0 69,-2-2-212,3-2-207</inkml:trace>
  <inkml:trace contextRef="#ctx0" brushRef="#br0" timeOffset="114997.99">14849 11672 1902,'-11'-11'50,"8"4"27,-1 3 29,0-3 15,2 3 15,2 4 5,0-7 1,0 7 1,8-6-5,0 4 5,6 2 7,-1 2 8,8 0 0,-2 2-2,3 5-9,4 1-6,-3-1-7,1 3-9,-1 1-9,2 4-9,-1 0-9,-3 3-3,-4-2-10,-2 3-8,-5 2-6,-6 5-3,-2-4-20,-4 2-44,-6 3-63,-2 1-64,-8-4-84,4 1-101,-5-1-175,-1-6-153,4-3 80,-2 1-351,6-7-387</inkml:trace>
  <inkml:trace contextRef="#ctx0" brushRef="#br0" timeOffset="115328.75">15928 11800 2447,'-8'3'8,"4"-1"30,4-2 20,-6 2 18,6-2 23,-5 4 10,5-4 4,-5 3 6,5-3-6,0 0 3,0 0-5,0 0-11,28-2-11,-15 1-8,2-1 3,2-2-19,1 2-28,0-1-30,0 0-51,0 0-63,-3-1-82,1-1-85,0 5-190,-5 0-68,-2 0 74,-3 3-155,2 1-112</inkml:trace>
  <inkml:trace contextRef="#ctx0" brushRef="#br0" timeOffset="115488.06">15981 11980 1869,'-8'10'124,"-1"-4"8,3-1 12,1-1 15,4 1 25,-1-3-2,2-2 14,0 0-1,14 3-15,-1-6-20,4 1-9,2-3-22,5-1-53,-1-2-66,0 1-67,-3-2-102,5 1-97,-5-2-138,2 3-151,-1-1 70,-5 2-207,1-3-177</inkml:trace>
  <inkml:trace contextRef="#ctx0" brushRef="#br0" timeOffset="116584.83">16462 11472 1982,'-2'-8'56,"0"2"18,-1 1 22,1-3 25,0 2 14,2 6 11,-2-7 13,0 2-12,2 5-3,-3-8-18,3 8-23,0 0-8,-1-2-14,1 2-8,0 0-6,4 22-8,0-5-5,0 0-5,3 7 5,-1 0-6,5 1-2,0 5-3,-1-1-5,2-1-2,0 3-5,2-5 4,-5-1-11,1-1 3,1-4-7,-2-1 4,-1-1-5,-2-5 1,0 0 10,-2-2 14,0-1 20,4-2 20,-6-2-8,2-5-5,-4-1-8,0 0-3,0 0-8,10-15-7,-8 5-6,2-3-1,-1-4-4,-1-1-7,0-2-2,2 1-1,-2-2-7,2 4 2,-2-1-6,1 4-3,-1 2-4,0 0-7,0 3-3,3 3 5,3 4 1,-2 2-4,-6 0 1,24 9 1,-10-1 0,1 1-1,4 3 2,0 0 1,-1-1 1,0 1-3,-1-1 0,-2 0 2,0-2-1,-3 0-2,2-3 8,-4 1 14,0-3 25,-4-1 29,3 2 3,0-7-4,-9 2 0,15-8-3,-11 2-4,2-3-1,-2-2-9,0-4-4,-2 1-11,0-4-4,-4 0-3,2-2-5,-2 0-13,0-1-21,-4-4-30,4 6-33,-2 2-45,2 3-68,-3 1-72,3 4-75,0 3-49,-2 2-62,4 2-144,0 2-17,0 0 58,11 12-280,-5-5-308</inkml:trace>
  <inkml:trace contextRef="#ctx0" brushRef="#br0" timeOffset="117010.71">17161 11705 2157,'0'0'51,"6"5"39,-6-5 25,4 2 11,-4-2 12,0 0 15,0 0-2,0 0-19,16-4-12,-16 4-9,8-3-10,-8 3-14,10-3-10,-4 1-12,-6 2-3,13 5-6,-6-5-10,1 7-4,-1 0-10,-1 1 5,0 4-9,-2 0 3,0 5 3,-4-2-6,0 3 0,-2 1-7,-2 0-2,-4 4 4,-3-1-1,3-2 0,-5 3-3,-2-3-3,1-3-3,0 3 5,0-5-2,4-2 0,-4 0 2,4-4 0,-3 0-6,1-5 2,3 0 2,-2-2-1,4-4 3,7 2-3,-11-10 0,7 5 2,4-3-4,0-1-3,2 0 2,0 4-4,2-3 1,2 1-3,0 1 0,2 2 2,4 0 6,-2 1-7,3 1 0,-1 2-2,1-2 0,2 4 3,-1-2-4,4 4 0,-1 0 1,2-1-1,0 1 3,1 0-11,2 2-37,2-1-10,-4-1-41,0-1-59,3-1-34,-5-2-62,1-2-103,1-3-173,-3-1-12,0 0 61,2-1-189,-2-4-160</inkml:trace>
  <inkml:trace contextRef="#ctx0" brushRef="#br0" timeOffset="117263.59">17579 11364 1871,'-10'-14'68,"2"2"36,2 4 22,0 1 8,1 3 2,1 3-11,-1-3-14,5 4 9,0 0 8,-10 9 1,8 0-6,-2 3-1,4 5 3,-2 1-5,2 0-8,0 4-5,4 1-7,0 0-11,0 1-7,2 1-8,3-1-6,2-1-6,-1 0-5,3-1-5,0-2-16,1-2-39,3-1-41,-2 0-58,0-6-62,-1-4-78,6 2-32,-3-4-73,2-3-183,-1-4 23,2 0 62,-3-1-141,0-4-87</inkml:trace>
  <inkml:trace contextRef="#ctx0" brushRef="#br0" timeOffset="117578.44">17917 11464 1699,'-2'-11'91,"0"3"16,-1 2 15,3 1 5,-2 1 7,2 4-5,2-8-16,3 4-5,-1 0-8,4 0-5,1 1-6,2-1 1,-1 0-1,0 1-13,4 3-4,-5-3-9,1 6-1,1-2-4,-2 3 1,-2 2-3,0 1 10,-3 4 3,-1 0 1,-3 4-3,-1-1-2,-1 4-4,-6 1-2,5 0-3,-4 3-6,-2-2-1,2-1-8,2-3-3,-1 3-8,0-4-3,2 0-2,-1-2-4,3-1 3,0-1-1,4-1 1,3-3-3,1 1-4,4-2 0,4-3 3,9-1-8,-3-2-34,4 3-44,-3-8-62,1 3-74,2-1-75,0-4-41,1-4-154,-1 2-62,-2-4 42,-2 0-182,-1-3-168</inkml:trace>
  <inkml:trace contextRef="#ctx0" brushRef="#br0" timeOffset="117822.19">18232 11301 2032,'-6'-5'99,"2"-2"23,2 3 10,0 0 3,2 4-4,-2-6-6,2 6-1,4-6-15,-4 6 0,14-1 12,-2 2-2,2-1-1,3 4-1,2 2-7,0-2-8,5 5-8,-2 0-8,-1 4-7,3 0-3,0 4 0,-4 3-5,0 2-4,-6-1-5,-3-1-6,-3 6 0,-6-4-5,-2 1-9,-4 0-26,-2 2-46,0-2-54,-5 0-71,1-4-85,1 2-77,-4-6-94,5-2-130,2-3 5,4-2-254,2-3-279</inkml:trace>
  <inkml:trace contextRef="#ctx0" brushRef="#br0" timeOffset="118030.35">18850 11283 2340,'4'-8'86,"1"1"11,-3 1 11,0 2 9,3 3-10,-5 1-10,4-4-5,-4 4-4,0 0-2,17 11-5,-12-3-5,2 5-6,0 3-8,0 1-4,1 1-7,-2 3 4,2 1-11,-1 0-14,2-1-38,-3 0-51,-2-4-78,2 1-94,-4-3-144,1 0-168,-3-4 64,0 0-172,0 2-147</inkml:trace>
  <inkml:trace contextRef="#ctx0" brushRef="#br0" timeOffset="118208.87">18789 11535 1822,'-10'-5'102,"3"1"23,1 1 15,-1-1 9,5-1-10,0 1-9,2 4-10,9-12-17,-1 7-6,5-5-15,6 0-7,5 1-4,1-1-16,0 3-30,1-3-48,3 3-33,2-4-62,4 2-70,-8 0-100,3 1-183,-5-1 24,3 4-112,-2-3-62</inkml:trace>
  <inkml:trace contextRef="#ctx0" brushRef="#br0" timeOffset="118441.59">19535 11159 1672,'2'-9'127,"-2"1"35,0 1 18,2 1 24,0-1 0,0 4 0,-2 3-11,2-8-19,-2 8-15,1-6-23,-1 6-9,0 0-6,0 0-6,14 17-8,-10-6-7,-1 2-8,5 0-9,-4 4-2,1 3-10,1 2-8,-2 0-1,-1 4-9,0 0-24,-1-3-35,2 4-51,-2-2-43,-2-4-82,2 1-77,4-2-47,-5-3-136,2-2-108,1-2 39,-1-1-206,7-5-208</inkml:trace>
  <inkml:trace contextRef="#ctx0" brushRef="#br0" timeOffset="118654.01">20089 11315 2071,'0'-7'93,"0"0"23,0 4 14,0 3 19,-4-6 4,4 6 2,0 0-1,-18 6 5,6 2 3,2 4-1,-5 2-8,-6 5-11,0 6-7,-7 6-8,-1 1-11,1 2-11,-2 3-10,3-1-9,-2 0-8,6 0-32,-5 0-52,6 3-65,-1-7-74,3-2-88,4-5-93,1 2-167,2-8-74,5-5 50,2 1-241,3-6-248</inkml:trace>
  <inkml:trace contextRef="#ctx0" brushRef="#br0" timeOffset="119005.58">19877 11855 2038,'8'-2'66,"-8"2"34,10-6 7,-2 2 14,-3 0 16,7 1 11,1-2 13,0 0-1,3-1-4,1 3-5,2-3-12,-1 2-13,-2 0-13,1 1-11,-2 0-9,0 3-7,-3 0-9,0 4-3,-4 0-7,0 2-6,-4 3 3,-4 2-3,-2 1-5,-2 3-5,-6 4-3,-4 2-4,-2 2-4,-3 0-6,-5 2 3,1-1-7,-2 0-5,1-2-1,3-3 0,2-1-6,2-3 0,3-2 1,3-2-8,-2 0 1,7-4 5,0-1 1,6-2 1,0-4 0,10 5-4,-10-5 6,23-5-7,-4 1-3,7-4 3,5-6-2,7 1-5,5-4-19,1-2-48,20-6-49,-5-8-69,-2 2-96,-6-6-116,3 1-248,-4-1 61,-7 6 77,3-10-292,-3-2-280</inkml:trace>
  <inkml:trace contextRef="#ctx0" brushRef="#br0" timeOffset="119622.61">20403 11037 2108,'-7'-2'-14,"7"2"38,-6-3 30,2-1 28,4 4 18,-8-2 9,8 2 9,-4-4-3,4 4-10,0 0-15,0 0-10,0 0 11,0 0 6,0 0 0,8 17-3,0-7 3,0 1-10,6 1-9,0 3-2,0 2-8,2 1-9,-2-1 4,3-1-15,-1 4 1,-2-2-5,-1 0 0,0-3-6,-2-2-7,-1 1 0,-2-3-5,0-2 3,0 1 1,-2-1-2,1-5 1,-2-2-5,-1 1-4,-4-3-1,0 0-1,11-7-2,-7-1-8,0 1 6,-2-3-4,3 1 2,-3-3-7,2 2 3,-1-2 1,1 0-4,-2 5 6,0-3-1,0 3-2,2 2-10,-2-2 2,4 4 0,-6 3 3,14 0-4,-14 0 2,18 3-2,-7 1 4,2 4 2,-3-2-3,3-1 1,-1 3 0,2-5 0,-6 3 2,2-1 13,-1-2 27,-3 1 29,1-4 26,-7 0 0,17-2-5,-11 0 9,0-4-1,0 3-3,1-5-6,-2 0-10,-2 0-2,0 0-11,-1-2-8,0-2-5,-2 0-6,-2 3-21,2-4-26,0 1-30,-2 2-37,-1-1-52,2 4-55,1-3-68,-2 3-70,0 3-69,-4-4-58,4 4-138,2 4-28,0 0 72,-4-4-282,4 4-297</inkml:trace>
  <inkml:trace contextRef="#ctx0" brushRef="#br0" timeOffset="120006.33">21013 11150 2097,'8'1'10,"-8"-1"45,9 2 25,-9-2 20,11 0 12,-11 0 5,6 2-1,-6-2-2,10 0-7,-10 0-4,10 2-11,-10-2-2,16 2-7,-10 0-4,2 2-8,-2-1-9,3 1 1,-2 2-2,-1 1-5,1 4-8,-3-2-1,0 3 1,-4-1-2,2 1-5,-4 5-2,0-1-1,-3 0-5,2 1-4,-6-2 5,0 2-7,-1 0-6,-1 3 1,3-7-1,-3 0-2,1-2 1,3 2 3,1-4-7,0 0 4,2-4-2,-3 1-7,2 0 8,3-4-13,2-2 0,0 0 3,0 0-6,0 0 4,0 0-3,0 0-3,0 0 5,28-4-2,-19 0 0,1 4 2,3-1-2,-3-1-3,3 2-7,0-3-32,-1 2-41,1-1-42,-1-1-67,3 0-70,-2-4-74,0 1-139,0-2-58,-1 0 42,-1-1-146,-1-2-130</inkml:trace>
  <inkml:trace contextRef="#ctx0" brushRef="#br0" timeOffset="120276.6">21332 10900 1818,'-2'-7'68,"-2"1"26,0 1 20,2 3 11,2 2-1,-2-5-10,2 5 2,0 0 11,0 0 10,0 0-1,-13 14-3,11-4-5,0-1 2,2 0-5,-2 4-3,0 0-8,2 4-5,0-1-11,0 1-7,0 1-5,2-1-7,0-1-5,0 1-5,2 1-7,1-3-5,1 1-8,2-1-23,-1-4-40,6 1-48,-1-3-55,3-3-69,0 2-77,0-7-62,1 2-144,0-6-81,-2 3 39,1-4-179,2-1-184</inkml:trace>
  <inkml:trace contextRef="#ctx0" brushRef="#br0" timeOffset="120628.64">21599 10902 1974,'-4'-5'71,"0"1"21,0 0 16,4 4 12,-5-7 3,5 7-1,-2-2-2,2 2-12,0 0-10,5-8-12,1 5-8,2 2-9,1-2-9,2 2-5,1 1-5,0-2 0,2 2-8,-2 0-6,1 2-4,0-1-4,-2 2 4,-3 1-5,0 1 2,0 0 10,-3 6-3,-2-4 4,-3 4-4,-6 1 1,2 0 1,-4 1-4,0 2-3,-1-2-2,1 0-5,-3 3 1,3-3-3,-1 1-9,1-3 1,2 0-3,-3 2 0,4-4-2,3-2 5,0 0 5,4 1 5,0-2-2,3 0 2,6-2-5,-1-3-2,3 1-3,-1-2-29,4 0-34,0-2-42,0-3-63,-2 0-72,3-4-89,-2 0-179,-4 0-38,3-5 58,-2-1-160,0-2-130</inkml:trace>
  <inkml:trace contextRef="#ctx0" brushRef="#br0" timeOffset="120878.26">21764 10693 1697,'-6'-7'68,"2"2"31,0-1 19,2 5 7,2 1 5,-3-6 0,3 6 8,10-4-3,-1 4-1,-9 0 7,24 5-1,-7 0 2,-1 2-1,8 2-3,0 2-10,-3 3-10,2 0-10,-2 1-11,-2 0-7,0 2-9,-2 0-14,-2 2-7,-2 1-4,-5 1 0,-2-5-6,-2 2-5,-4-1-21,-2 0-42,-2 2-43,0-5-55,-4-1-78,-1 0-76,-3-4-103,5 1-172,1-3 10,-1 0 62,3-2-164,2-2-133</inkml:trace>
  <inkml:trace contextRef="#ctx0" brushRef="#br0" timeOffset="121308.47">22286 10761 1835,'-5'-5'84,"3"0"33,2 5 21,-4-5 20,2 1 14,2 4-1,0 0-3,-2-6-10,2 6-15,0 0-11,6-9-15,1 7-14,-1-2-7,4 1-9,4-1-10,-2 0-7,4-3-12,0 5 2,-2-3-7,1 2-7,-2-1-3,0 0-2,-3 2-3,-2-2-5,1 2-6,-2 0-3,-1 1-5,-6 1-4,10 0 1,-10 0 4,3 9-3,-6-2-4,-2 1-1,2 4-2,-4-1 5,2 4-5,-5 0-4,0 5 0,2 1 0,0-3 2,-4 4-3,4-1 1,-1-2-3,3-2-1,-2 2-2,4-2 2,-3-4 3,2 3-7,2-3 5,0-2 8,1 0 11,2-3 10,2 0 8,3 0 1,1-3-2,1 1-2,3-2-2,1-2-2,1 0-6,2-2 0,0 1-2,-2-2-8,6-1-20,-1 0-43,-1 0-35,4-3-62,-4-2-79,2 2-94,-6-3-118,3-4-155,0 3 34,0-4-276,-2-2-317</inkml:trace>
  <inkml:trace contextRef="#ctx0" brushRef="#br0" timeOffset="121516.02">22540 10411 2387,'-11'-6'52,"2"2"31,3 1 14,2-2 8,0 3-4,4 2-3,0 0-10,0-7-9,0 7-8,10-4-8,3 2-7,2 0-18,4 0-30,-2 0-59,0-1-72,4 1-81,-4-2-134,0-2-176,0 1 58,-4-4-102,-1 2-60</inkml:trace>
  <inkml:trace contextRef="#ctx0" brushRef="#br0" timeOffset="121730.76">22803 10012 1657,'-7'-5'151,"2"-1"21,3 2-5,0 1 4,2 3-3,0 0-10,0 0-11,0 0 5,0 0-1,0 0-6,18 22-11,-8-9-12,2 6-11,1 2-9,0 2-8,0 3-9,-3 3-40,6 2-43,-6 3-34,0-5-73,-4 3-92,6 1-55,-8-7-129,0 2-172,0-2 66,2-1-169,-1-1-151</inkml:trace>
  <inkml:trace contextRef="#ctx0" brushRef="#br0" timeOffset="121981.76">23561 10548 2054,'-5'-9'128,"3"5"34,0-2 23,0 1 17,0 0 2,2 5-17,-6-5-26,6 5-12,0 0-20,0 0-12,0 0-7,0 0-18,8 18-4,-6-6-8,2 1-8,1 4-6,-1-1-4,0 3-7,-1-2-8,4 2-19,-5 0-44,2 2-45,-1-3-52,-3 0-81,0 1-96,0-6-131,-3 3-169,0-3 73,2-2-223,-3 1-232</inkml:trace>
  <inkml:trace contextRef="#ctx0" brushRef="#br0" timeOffset="122158.4">23412 10703 2139,'-9'-9'81,"5"1"16,2-1 6,4 1 8,2 1-2,5 0-3,6 0-10,6-1-9,7 1 2,0 0-18,3 1-24,3 3-51,2-3-66,6 0-103,-3 2-124,-2-1-196,-3-1 47,-2 1-117,-2 0-63</inkml:trace>
  <inkml:trace contextRef="#ctx0" brushRef="#br0" timeOffset="122666.35">21421 12003 1565,'-4'-7'120,"0"-1"22,2 4 11,-2-1 10,1 1 12,3 4 13,0 0-12,-1-6-15,1 6-22,0 0 0,0 0-2,0 0-3,6 17-9,-2-6 2,2 4-8,-2 1-8,1 1-10,2 4-8,-1 0-7,-3 2-10,4 0-8,-4-1-2,0 1-5,1 3-13,-1-6-33,-2 1-43,-1-2-40,3 2-54,-3-4-75,0 1-62,0-7-62,3 0-164,-1-2-63,-2 1 68,4-3-194,0-4-168</inkml:trace>
  <inkml:trace contextRef="#ctx0" brushRef="#br0" timeOffset="122906.6">21831 12083 2080,'2'-5'134,"-4"0"12,2 5 16,2-5 5,-2 5-4,0 0-9,0 0 1,0 0 14,-9 15 2,2-4-6,-4 3 4,-1 4-15,-5 6-1,-2 1-19,-7 5-13,2 4-7,-4 5-11,-1-4-13,-7 15 3,3-8-7,-5 11-13,8-10-29,3-4-47,1-3-68,4 3-63,-4-5-71,7-7-81,4-3-68,2-3-134,5-5-84,2-1 36,4-6-264,2-1-287</inkml:trace>
  <inkml:trace contextRef="#ctx0" brushRef="#br0" timeOffset="123357.17">21699 12649 2122,'2'-4'85,"-2"4"29,2-8 19,-2 5 19,0 3 9,0 0 10,0 0-2,-10-2 0,10 2-8,-11 7-3,5 1-7,-1 1-10,-1 3-7,2 0-7,-6 3-10,6-1-9,0 3-9,0-2-12,2-1-1,4 3-11,0-2-1,2 2-10,2-5-2,4 2-7,1-1-4,6-1-4,-1-3-4,3-1 0,1-2-6,-1-3-2,3-1-9,0 0-4,0-4-2,1-2-3,2-1-5,-7-1-1,3-3-1,0 0 0,-2-6-2,-2 4-1,-2-6 0,-3 4 4,-2-2 5,-1-1 8,-2 3 14,1 2 10,-4-2 1,0 6-2,2 0 1,-2 1-11,-2 0-6,0 6 1,0 0-11,0 0 4,0 0-6,0 0-2,-12 14 3,10-4-4,0 3-1,-1 0-1,3 2 0,0 2-3,3 2 4,-1 1-2,0-2-2,2 0-2,0 1-7,0-2-23,3 0-43,-3-2-47,2-1-53,-1-2-44,3-4-71,-1 1-72,1-4-58,2-2-148,-3 1-57,4-1 50,-2-3-335,1 0-380</inkml:trace>
  <inkml:trace contextRef="#ctx0" brushRef="#br0" timeOffset="124090.5">22366 12066 2434,'0'-8'0,"-2"3"35,0-3 37,0 2 32,0 1 23,2 5 18,-2-8-2,2 8-6,-3-7-12,3 7-19,0 0-11,0 0 2,0 0 2,0 0-1,0 28-5,0-15-5,3 3-5,-1 1-7,0 0-2,2 2-6,-1 0-7,2 0-6,0 1-1,1-2-4,-2-1-6,0 0-3,0-1-6,1-5 0,-3 1-1,3-3 2,-4 0-2,2 0 0,-1-4-7,2-3-2,-4-2-3,0 0-2,0 0-2,14-7-3,-9-2 1,2-2-3,-3-1-2,2-2 1,-1-2-4,3 1 1,-4 0-1,2 3 0,-4 0 0,2 3 2,-2 0-5,2 1-4,1 0-6,-2 5-2,-3 3 4,10 0 0,-10 0 0,12 8 3,-6-1-2,2 1 3,2 1 0,-2 3 0,3-3 1,-1 2-2,1-1 2,0-1-3,-3 1 3,-1-4 5,0 2 16,1-3 28,0-3 17,-2 2 1,2-4 2,1 0 11,-9 0 1,13-8-5,-7 3-7,0-2-2,-1-4-9,-1 2-4,-3-3-7,2 1-4,-3-2-3,0-5-9,-3 3-12,0 0-23,1 0-25,-3-1-36,1 3-50,2 2-57,-2 0-64,-3 4-58,3 0-56,0 4-41,-1 0-89,1 1-138,4 2 31,0 0-331,0 0-398</inkml:trace>
  <inkml:trace contextRef="#ctx0" brushRef="#br0" timeOffset="124547.48">22732 12171 2520,'4'4'9,"-4"-4"29,0 0 18,9 0 22,-9 0 22,0 0 3,9-6 5,-9 6-6,8-4-2,-1 2-12,-7 2-8,10-3-5,-4 1-12,0-1-13,-6 3 9,16 0-10,-8 3-4,-2 0 5,3 1 2,-1 3-4,-1 1-5,1 1-1,-4 3 4,3 2 0,-3 1-1,0-2 2,-2 4-2,-2 1 2,-2-2-9,0 2 2,-2-1-3,-2 0 0,-3 0-4,1-2-4,-3-1 2,0 3-6,-1-5-1,2-2 1,-2 2-2,2-4-1,-3-1-2,5 1-3,-1-4 1,1-2-1,-3-1-4,5-1-1,6 0-5,-8-5-2,6 1 3,2-3-5,0 1 4,2 1-8,0-2 0,0 2 1,2 0 0,2-2 1,0 3 1,3 0 2,-3 2 3,4 1 4,0-1-1,0 2-2,-2 2 3,4-1 0,-2 1-1,0 2-2,3 0 1,0 0 1,-1 1-1,3 2 2,-2-4-6,0 2-28,-1-2-43,3 1-40,-2-2-52,0-2-58,-1 0-67,3-2-49,-3-2-115,3 1-104,-1-4 28,0 2-207,1-5-221</inkml:trace>
  <inkml:trace contextRef="#ctx0" brushRef="#br0" timeOffset="124812.1">23213 11855 2072,'-4'-8'62,"-2"0"19,4 5 5,0-2 4,0 3-3,2 2 12,0 0 29,0 0 10,-10 11 10,10 0 12,-2 0 10,2 2-4,-2 3 0,2 2-3,0 2-6,0-2-3,2 2-12,0 1-11,2 1-13,2 0-9,-2-1-9,4-1-10,0 1-7,3-1-6,2-3-9,-1-2-7,5-1-37,-4-3-54,4-2-61,4 0-45,-4-4-71,0-3-59,5-1-57,-7-2-73,8-4-113,-7-2-60,1 1 64,0-3-209,-2-5-206</inkml:trace>
  <inkml:trace contextRef="#ctx0" brushRef="#br0" timeOffset="125089.63">23601 11971 2001,'2'-9'36,"0"2"34,0-1 29,-2 5 18,2-3 9,0 1 6,-1 1-2,-1 4-10,5-6-10,-2 2-10,-3 4 0,8-1-4,-1-1-1,-7 2-7,0 0-1,17 5-1,-11-1-1,-2 1-1,0 1-1,-2 2 0,0 2 8,-2 0 5,-2 1-4,0-2 0,-1 4 2,-2 0-5,0 2-7,-1-3-7,0-1-5,0 4-8,1-5-11,1 0-4,0 0-1,-1-1-9,5 1 2,0-3-1,3 0-7,0 0 0,2-4-24,2 2-35,0-3-39,3-2-44,0 0-34,-2-2-54,4-3-65,-1 0-58,-1-5-120,2-1-159,-1-2 68,-5-4-279,3-3-298</inkml:trace>
  <inkml:trace contextRef="#ctx0" brushRef="#br0" timeOffset="125344.22">23645 11661 2170,'-4'-7'52,"-2"3"32,3-2 19,-1 3 16,4 3 14,-2-4-1,2 4 3,0 0-2,0 0 7,0 0 11,21 7 2,-10-1 3,1 1-4,6 3-1,-3 1-8,5 1-10,2 3-13,-2 7-7,2 1-7,-3 0-8,-2 0-6,0 3-7,-5-2-7,-2-1-6,-4 2-4,-2-1-8,-6-2-4,0 2-19,-4-2-41,-4 0-46,4-4-53,-2 1-39,-3-6-51,3 1-65,-1-3-65,1-1-104,-1-5-158,3 1 30,0-2-324,2-2-363</inkml:trace>
  <inkml:trace contextRef="#ctx0" brushRef="#br0" timeOffset="125790.35">24090 11744 2636,'-6'-4'72,"6"4"17,-4-3 28,4 3 22,0 0 13,-5-4 3,5 4-3,0 0-5,0 0-3,0 0-8,11-8-12,-1 5-11,5 0-11,2-1-6,2 1-7,1-4-6,0 4-7,-2-1-5,1 0-3,-1-1-6,-2 1-5,-2 2-3,-2-2-5,-1 3-6,-2 1-5,-1-2-6,1 2-3,-9 0-2,8 7 0,-6 0-4,-4 1-3,2 2 0,-4 4-4,-2 1 0,-1-1 0,-1 8-4,-3-1 2,2-1 0,-1 2-3,0-1 5,-2 1 5,2 0 0,0-4 0,1 3 5,1-4-4,1-1 1,3-1 1,-2-2 0,2 1 6,3-3 12,-1-1 8,5-1 5,3-1-9,-1-3-1,5 0-6,-1-2 1,2 2-9,2-4-1,1-1-9,2 0-22,1-4-41,0 0-55,2-2-69,3-4-54,-2 1-87,4-4-95,-5-3-190,0-1-79,-2 0 92,0-2-404,2-2-461</inkml:trace>
  <inkml:trace contextRef="#ctx0" brushRef="#br0" timeOffset="125987.71">24503 11533 2561,'-11'-7'25,"3"0"34,2 3 24,-1-1 24,5 1 2,2 4 2,-4-6-9,4 6-14,4-7-10,3 5-7,1-2-25,2 2-42,1-3-62,0-2-74,6 5-82,-5-7-142,3 3-168,-2-3 67,0 1-123,7-1-79</inkml:trace>
  <inkml:trace contextRef="#ctx0" brushRef="#br0" timeOffset="126356.22">24804 11176 1735,'-7'-5'94,"3"-3"29,-2 2 20,1-1 15,0 1 8,4 1 2,-3-1-4,4-2-15,0 2-14,2 1-17,4-4-10,3 4-15,1-2-8,3 1-13,4 0-5,-2 1-10,1 1 0,2 1-10,2 2 0,-2 0-13,-1 2-1,-1 0-2,2 3-8,-4 2 3,-1 2-6,-2 1-6,0 5 6,-5-2 0,0 5 0,-4-1-5,0 4-3,-4-2 7,2 3-7,-2 0 3,0 1-3,-2 2 4,0-1 0,-1 0-5,0-3-2,2-3 3,-2-1-4,3 1 1,0-2-2,2-2 11,0-2 23,4-2 7,3-1-2,4-1 0,3-2-9,4 2 2,2-7-13,1 1-35,5-1-68,0-2-97,5-5-126,3-3-207,0-5-79,8 1 75,1-8-284,1 3-283</inkml:trace>
  <inkml:trace contextRef="#ctx0" brushRef="#br0" timeOffset="127832.35">13476 13632 1756,'0'0'173,"0"0"-34,0 0-16,-3-6 5,3 6-5,-4-4-10,4 4-7,0 0-14,-2-6 0,2 6-5,0 0-3,0 0-8,0 0-11,0 0-8,0 0-3,0 0 3,-6 16 9,6-5-2,-2 3-8,2 4 5,2-1-2,-2 7-3,4 3-6,-2-1-7,4 3-7,2 1-1,0 3 2,4-5-2,1 0-4,2-1 1,2-1-1,-3-9-6,4 1-1,0-2 4,0-4-1,2-3 0,-2-4 0,1-2-5,-3 0 3,4-6-4,-3 0 0,0-2-1,0-4 2,-3-2-2,2-2-1,-4 0-1,0-4-1,-1-1-2,-2 3-2,-3-5-4,1 3 2,-3 1 2,-2-1 4,2 2 8,-2 3 9,0-1 0,0 3-1,0 1-5,-1 0-8,2 1-7,-3 1 2,0 7-3,0 0-3,0 0 1,-6 18 0,4 1 0,-2 5-1,2 5 8,-2 7 1,0 6 4,1 4-3,3 8 1,-2 1 2,2 2-3,2-1-3,-4-1 2,4 4-2,-4-6 1,2 2 0,-2-2-2,-2-11 1,-2-1-1,-1 0-1,-2-3 1,-1-3 2,-2-5-3,-6-2 3,0-1-2,-2-6 0,-1-9-3,0 1 3,-2-4-5,1-7-1,-2-2-1,2-2-2,-1-3-1,-3-2-2,-1-10 1,1-1-1,0-7-1,6 0-1,0-1-2,1-1-1,5 0-5,4 3-7,0-1-1,8-3-8,4 4-7,2 0-5,5-3-12,6 0-21,4 3-31,5-1-28,-2 2-37,4 3-36,2 2-56,3 2-53,-1 2-115,2-1-145,0 3 47,-1 2-247,0 1-258</inkml:trace>
  <inkml:trace contextRef="#ctx0" brushRef="#br0" timeOffset="128426">14128 14651 2065,'-6'-6'49,"2"4"39,-1-1 21,1-1 19,4 4 20,-6-3 12,6 3 2,0 0 5,-6-5-6,6 5-14,0 0-13,-7 0-17,7 0-14,0 0-9,0 0 9,-2 14-7,-1-5-4,1 2-8,2 1-10,0 1-3,-2 4-6,2-1-2,0 3-9,-2-4-6,2 4-2,2-2-5,-4 0-3,2 5-12,-2-10-28,2 4-53,0 2-39,0-7-51,0 0-52,2-1-60,0 1-51,0-8-107,3 1-134,2-1 35,-7-3-233,14-3-239</inkml:trace>
  <inkml:trace contextRef="#ctx0" brushRef="#br0" timeOffset="128724.34">14479 14251 2043,'-2'-15'17,"-2"4"37,0-2 33,2 5 23,-2 1 22,2 0 11,-2 5 4,2-6-14,2 8-3,-4-5-15,4 5-10,0 0-7,0 0-1,-16 15-2,10-4-7,0 5-3,-3 1-3,3 4-4,-1 1-1,3 3-6,-2 2-8,3 0-2,3 0-6,-2-2-6,4 3-1,1-1-3,-1-5-7,2 2 0,3 0-3,1-3-13,1-5-35,3 1-42,6 0-46,-4-6-67,7-6-65,0 0-76,-2-2-157,5-3-91,-1-3 71,1-4-213,3 0-191</inkml:trace>
  <inkml:trace contextRef="#ctx0" brushRef="#br0" timeOffset="129156.62">14876 14314 1870,'-3'-7'56,"1"-1"27,-1 2 16,2 2 5,1 4 1,-4-9-6,4 9-11,0 0 4,0 0 9,0 0-2,0 0-4,-5 21 6,4-10 1,2 2-1,-1 0-9,0 3-6,0 1-4,3 0-5,-1 0-1,-2 0-9,2-2-8,-2 2-1,2-5-8,-2 0-1,1 1-7,-1-6 0,0 3-1,0-2-1,0 1-2,3-2 5,-6-4-8,3-3-4,0 0-3,0 0-2,0 0-2,0 0-3,0 0-4,-5-26-5,3 14 4,2-3-3,0-6-3,2 1-3,-2-1-1,2 2-6,1-2-4,2 3 2,1 1 0,6-3-9,-2 3 4,1 4 4,1 2 2,3 4 1,0 0 5,0 4-1,0 0-2,2 7 9,-1-2-4,0 5 3,-2 0 2,1 4-1,0 1 1,-2-1-1,-1 0 2,-3 5 1,2-3-3,-3 2-1,-2 0 0,0-2-18,0 1-27,0-1-31,-2-2-53,-2-1-72,0-2-77,0-1-101,0-1-156,-2-6 0,2 4 58,-2-4-187,0 0-151</inkml:trace>
  <inkml:trace contextRef="#ctx0" brushRef="#br0" timeOffset="129413.88">15185 13961 2032,'-2'-7'122,"-1"1"-1,3 2 3,0 4-8,-2-3-10,2 3 22,0 0 12,0 0 8,15 14 8,-6-2 2,2 1 0,3 5-6,2 0-5,1 4-12,3 4-9,-1-2-10,-2 0-9,1 3-7,-2 0-9,-1 2-6,-4 1-9,-3 0-4,-2-1-3,-3-1-8,-3 0-3,-5 1-15,-1 0-33,-3-2-42,1-1-55,-1-3-56,-3 0-52,-2-4-69,6-6-69,0 1-138,0-5-115,-1-2 72,5-3-279,0 0-282</inkml:trace>
  <inkml:trace contextRef="#ctx0" brushRef="#br0" timeOffset="129626.8">16015 14232 2436,'0'0'122,"-2"-7"12,2 7 17,0 0 7,4-6-1,-4 6-15,6-7-18,3 2-17,2-1-5,3 0-18,2-1-26,3 2-36,1 1-44,0-2-55,-4-1-67,3 5-71,-2-3-78,0 2-165,-6 1-50,0 4 73,-3 1-125,-4 4-61</inkml:trace>
  <inkml:trace contextRef="#ctx0" brushRef="#br0" timeOffset="129782.75">16049 14426 1772,'-10'10'132,"3"-7"11,0 4 12,3-4 22,0 2 24,4-5 2,0 3-17,0-3-20,0 0-20,0 0-11,32-10-15,-18 4-29,4 1-61,1-1-73,-3-2-83,6 1-90,-6-3-103,3 3-173,1 0 2,4-1-181,-2-2-165</inkml:trace>
  <inkml:trace contextRef="#ctx0" brushRef="#br0" timeOffset="130424.42">16688 13863 1760,'-10'-12'25,"4"4"37,-1 2 29,3-1 25,0 3 14,-1 0 11,5 4 4,-4-3-3,4 3-13,-4-2-11,4 2-14,0 0-4,-9 8-4,7 1 1,0 4-13,0 4 6,0 2-11,0 2-8,0 6 0,4-3-5,-2 5-5,4-2-3,0 0-5,3-1-12,-1-1 4,5-2-8,-3-1 4,5-2-6,-3-1 0,6-4-4,-2-2 0,1-2-5,2-6-5,-1 0 0,3-5-14,-1 0-3,-1-3-12,-1-4 3,4-4 1,-4 0-2,2-4 1,-4-4 1,-1 0 1,0-2-2,-5 1 6,3-2-1,-5 1 11,0 6 15,-1-1 14,2 5-1,-5 0-3,2 1-12,0 2-6,-2 6 3,-2 2-7,0 0 0,0 0-2,6 21 4,-4-6-1,1 2-3,3 0-1,1 1-1,-1 2 2,2 0 2,3 1-5,-1-1 0,3-3 1,0-3-1,-1 0 4,-1-3 6,2-4 2,1 0 7,-1-4 0,0-3 2,-1-5 5,1-3 5,-3-1-1,0-3-3,-2-3-1,-2-2-4,-2-6-4,1-2-2,-5-2-2,0 1-5,-5-3 0,1 3-2,0 1-7,-4 0-14,-1 4-18,-2 1-22,3 4-47,0 5-35,-5 0-34,0 3-49,-1 1-59,7 7-47,-3-2-85,3 4-163,1 3 23,5 0-256,2 3-286</inkml:trace>
  <inkml:trace contextRef="#ctx0" brushRef="#br0" timeOffset="130924.32">17525 14284 2169,'0'0'43,"0"0"22,0 0 15,0 0 16,0 0 5,0 0 7,-17-14-3,15 8 7,0-1 0,0-1-6,-1 2-5,3-3-12,0 4 1,3-2-4,-3 2-11,0 0-11,2-2-8,0 3-8,2 0-4,-4 4-7,13-3 6,-13 3-5,12 6-2,-3-1-1,0 4-2,-1 3 3,-2 2 7,-2 1-8,3 2 4,-6 2-1,5 2 0,-6-3 2,0 4 2,-6 1-5,2 3 1,-4-5-3,-4 0-2,-3 6-5,0-6-2,-4 0 2,0 0-6,-2-2 1,-1-4-3,6 1 0,-4-5 0,0 0-5,7-1 2,-4-7-4,7 1 1,-1-1-1,2-6-3,9 3-5,-15-6 0,13 1 2,-1-1-3,3-1 2,0 3-1,3-6 0,-1 6 4,3-4 0,1 6 5,0-3 1,2 2 1,2 0 4,0 3 1,5 0 1,-3 0-1,1 0-3,2 4 0,0-2-1,-1 3-2,2-5 0,0 5-1,-1 0 1,2-2-16,-2-2-36,-1 2-43,6-3-55,-4 3-70,6-6-46,-1 3-76,-2-4-117,4 1-134,3-7 39,-3 3-275,-2-2-302</inkml:trace>
  <inkml:trace contextRef="#ctx0" brushRef="#br0" timeOffset="131185.62">17947 13926 2382,'-7'-10'57,"-3"0"31,7 2 22,-3 1 33,2 1 21,0 3 12,-1-1-13,1 0-9,4 4-20,-6-3-11,6 3 3,0 0-5,-15 9-12,10 0-6,-1 0-3,2 5-7,2 0-8,-2 3-5,2 1-9,2 1-6,2 2-4,2 3-6,0-2-4,2-1-4,3 2-4,2-2-20,1-2-43,1 0-45,2-3-48,-2-2-68,1-4-73,1 0-78,0-5-121,-2-3-146,-1 0 69,0-2-280,2-2-296</inkml:trace>
  <inkml:trace contextRef="#ctx0" brushRef="#br0" timeOffset="131594.93">18177 13972 2176,'0'-14'-20,"0"2"47,0 3 33,0 1 24,0 3 13,0 0 1,0 5-8,0-7-12,0 7-3,0 0 9,0 0 0,0 0 6,9 17 5,-5-5-1,-2-1 5,0 4-6,0 0-6,2 3-4,1-2 2,-3 3-8,0-1-7,-2-1-9,2 1-5,0-3-7,1 0 0,-1-4-5,-2 0-5,0 3 3,0-9 0,4 2 0,-6 2-8,0-5-5,2-4-8,-5 4-3,5-4-9,0 0-9,0 0-5,-10-17-3,10 10-4,-3-6-1,3 0-4,3-2-3,1-2-3,0-1 4,3 1-2,-1 1 3,2-1-4,0 2 6,4 2 2,-2 0-3,2 3 1,1 0 7,1 3 4,2 0 5,-2 4 9,2 2 15,-1 2-1,4 3-2,-5 0 8,-1 4-4,-1 1-3,0 1 7,0 0-7,-4 1 5,1 3-3,0-4-3,-5 2-18,0 0-46,-2-1-57,0 0-80,0 1-95,-4-4-116,0-1-176,0 1 35,0-2-243,4-3-263</inkml:trace>
  <inkml:trace contextRef="#ctx0" brushRef="#br0" timeOffset="131847.97">18465 13800 2080,'-2'-12'69,"0"3"24,0 1 6,-1 2 0,3 0 4,0 6 10,9-3 16,-9 3 4,19 2 5,-6 2 3,2 1 2,2 1 5,4 3-5,0 2-10,-2 4-7,3 2-12,-4-1-5,2 7-11,-4 0-6,1 2-8,-7-4-6,1 4-7,-4-1-2,-5-1-6,-2 2-11,0-5-12,-6 2-40,2 2-53,-3-4-55,1-3-64,-3 0-72,2-3-76,-1-3-132,2-2-134,2-1 63,0 0-260,0-3-272</inkml:trace>
  <inkml:trace contextRef="#ctx0" brushRef="#br0" timeOffset="132070.57">19075 13847 2244,'2'-11'72,"0"1"37,0 3 32,0 5 29,0-7 11,-2 6 5,0 3-13,0 0-17,5-5-22,-5 5-12,0 0-7,0 0-19,13 13-7,-9-4-7,0 3-10,2 5-5,-2 0-2,3 0-8,-2 0-5,-1 3-18,2 1-46,0-1-46,-4-3-67,0 1-85,3-1-88,-5-2-182,-3 1-102,1-5 79,2 0-228,-2 0-223</inkml:trace>
  <inkml:trace contextRef="#ctx0" brushRef="#br0" timeOffset="132244.05">19024 14005 2258,'-6'-7'138,"0"1"16,2 1 15,1-2-8,3 2-14,0 0-15,5-2-16,3-1-12,2 3-11,6-1-2,-2 3-26,3-5-31,2 1-50,-4 5-60,2-5-62,0 2-76,-2-1-115,2-2-209,-2 3 66,0-1-167,8-3-137</inkml:trace>
  <inkml:trace contextRef="#ctx0" brushRef="#br0" timeOffset="132498.31">19679 13677 1860,'0'-5'95,"0"0"32,2-2 28,-2 2 24,0 5 15,2-8 2,0 4-11,-2 4-17,0 0-21,4-5-13,-4 5 0,0 0-4,16 8-12,-10-3-6,2 2-7,0 5-15,-1 2-4,1 1-6,-1 2-6,-3 2-2,2 4-7,-1-1-3,-3 3-10,0 0-34,0-4-46,0 4-54,0-1-50,-2-2-58,2 0-92,0-3-75,0-2-122,2-1-72,-1-1 49,8 0-190,-1-1-187</inkml:trace>
  <inkml:trace contextRef="#ctx0" brushRef="#br0" timeOffset="132724.05">20303 13914 2024,'0'-10'79,"0"1"35,2 3 18,-4 2 23,2-1 5,0 5-19,-4-6-7,4 6-14,-12 2-5,0 2-13,0 3-4,-2 4-7,-4 8-4,-5 5-6,-3 5-5,-1 2-14,-3 3 4,0 3-4,-5 14-8,3-8-6,2-8-16,5 4-40,0-2-50,-1-2-61,2-2-85,3-7-101,2-1-197,5-4-25,1-2 63,4-6-164,4 2-126</inkml:trace>
  <inkml:trace contextRef="#ctx0" brushRef="#br0" timeOffset="133077.5">20022 14478 1802,'8'-4'96,"1"0"17,-1 0 7,3 1 5,0-1 5,3 2 4,1-4 5,2 1-10,0 2 1,2-1-7,-1 2-5,3 2-10,-5 2-5,-2 0-8,2 3-4,-6 0-4,-1 3-2,-5-1 2,-4 7-3,-2-1-5,-5 2-1,-4 2-9,-3 2-4,-5 4-5,-5 0-7,2 2-2,-4-7-6,-1 6-4,-1-4-8,2 2-1,3-3-2,2-4-14,2-2 1,5 0-4,0-3 3,1 0 1,2-3 3,8 1 2,-1-5 1,6 4 4,-2-7-3,8 3-4,0-3 1,3 0-3,5-3-3,0 0 0,3-3-7,4 1-26,3-2-22,5-1-53,6-5-57,-3 0-83,8-3-87,0-3-151,1-4-127,14-6 80,-9 0-294,5-6-298</inkml:trace>
  <inkml:trace contextRef="#ctx0" brushRef="#br0" timeOffset="133649.13">20768 13704 2207,'-8'-9'-9,"4"1"44,2 0 28,-2 4 19,2-1 16,2 5 5,-2-8 0,2 8-6,-4-4-11,4 4-13,0 0-7,0 0 5,0 0-1,-13 17 1,11-8-2,-2 4-1,-1 2-5,3 0-7,-2 3-3,2-1-2,0 1-6,0 0-2,4 1-7,-2-2-2,2 0-3,0 0-2,2-2-5,1-1 3,1-2-2,0-5 4,1 1-12,3-3-2,-2-1 5,2-2-1,0-4-10,0-2 1,3-1-2,-2-3-1,1 1-3,-1-5-1,-1 0 1,-1 1-1,-1-2-3,1-1 4,-3 3 6,0 0 12,1 3 9,-3-1-5,1 2 3,-2-1-14,0 6 0,-3 2-4,4-3-4,-4 3 2,0 0-4,0 0-1,0 15 3,0-7-2,2 2 4,2 1 0,-1-2 0,1 4-1,2-1 2,2-2-5,1 1 3,0-1 0,1-3 3,-2-2 2,3 0 1,2-3 0,2-2 4,1-2 9,2-3 8,-2 0 14,0-4 10,-2 1 5,1-3 1,-4-1-3,2-1-3,-5-2-5,0 0-6,-2-1-4,-5-1-7,2 0-3,-1 2-9,-4-1-28,-2 1-44,0 6-61,-2-3-60,-4 0-66,3 7-73,-5-3-85,5 4-205,-2 1 32,3 1 73,6 2-224,0 0-207</inkml:trace>
  <inkml:trace contextRef="#ctx0" brushRef="#br0" timeOffset="134155.81">21243 13851 1959,'0'0'54,"0"0"32,0 0 23,10-8 11,-10 8-3,6-2-3,-2-2-5,-4 4-3,10-3-9,-6 1-14,5 0-8,-3 0-4,-6 2-8,11 0-11,-11 0-7,13 0-1,-7 4-2,0 0 0,-1-1-8,4 5 0,-3 1-3,-2 1 0,0 0-7,-2 3-4,-2 2 1,0 0 0,0 3 2,-2-1-2,-4 1-4,0 2-2,-5 3-3,2-3 2,-3 2 0,-1-3-5,-2 1 5,-2-2-8,1-1-1,-2-2-7,3-2-2,0-1 6,3-3 2,-1 1-5,1-5 7,-1 1-4,3-2 0,5-2 0,-1-2 2,6 0 5,-11-3-1,9-4 0,2 2 0,0 5 5,4-13 6,-2 7-8,3-1 3,1 0 7,0 2 7,0 0-5,2-2-3,2 4 3,0 1 9,0-1 3,3 3 0,0 0-4,-1 3 3,1-1 1,3 1-5,-2 1-5,-2 0 1,1 2-5,2-1 9,-2 0-9,-1 2 0,2-1-3,-2-1-2,-2 1-22,-1-1-30,2 0-35,-1-1-50,-1-3-62,1 1-76,-1-2-109,0-2-177,-9 2 20,14-1 65,-6-3-156,0-1-114</inkml:trace>
  <inkml:trace contextRef="#ctx0" brushRef="#br0" timeOffset="134444.37">21725 13662 1919,'-1'-7'143,"-3"1"15,2 0 10,-1 3-1,3 3-8,-3-4-19,3 4 8,0 0 4,0 0 2,-22 11 0,16-3-9,-2 1 1,-1 4-11,1 2-11,0 1-9,-2 6-8,4-2-9,0 1-10,0 1-8,2 2-7,2-4-7,0 1-5,4 1-3,0-2-7,0-1-18,4-1-35,2 0-58,6-1-38,-4-2-67,2-6-70,7 2-67,-3-7-102,-2 0-189,6-1 51,-6-3-288,3-3-317</inkml:trace>
  <inkml:trace contextRef="#ctx0" brushRef="#br0" timeOffset="134872.07">22019 13735 2229,'0'-8'15,"2"2"30,-2 1 20,2-1 12,0 2 8,-2 4-5,1-5 2,-1 5 18,7-2 15,-7 2 7,9 11 12,-6-3-4,1-1 0,0 5-7,-2 1 2,2 2-6,-4 0-11,2 1-3,0 1-14,-2 0-4,0-4-11,0 2-6,0-2-4,0-1-5,0-2-7,0 1-2,0-3 1,0-1-5,-4 0-4,1-4-10,0 1-7,3-4-12,0 0-5,0 0-15,-20-11-3,16 3-8,0 0-5,2-1-10,2-3-9,3-2 4,2-3 2,0 2-7,4 1 8,-1-3 8,2 2-2,1 2-1,-1 0 7,1 4 2,0-3-2,0 3 0,6 2 11,-5 0 9,2 3 6,-1 3 10,1 1 2,0 1 10,-2 3 1,4 0 4,-4 4 1,-2-3 5,-1 5-4,0-2 3,-1 3-3,-1-1-1,-3 2-3,-2-3-13,0-1-46,0 5-60,-2-6-81,-2 1-95,0-3-95,0 1-194,-2 1-29,1-5 83,-1 5-238,6-2-229</inkml:trace>
  <inkml:trace contextRef="#ctx0" brushRef="#br0" timeOffset="135050.54">22567 13798 2011,'0'-7'97,"0"2"30,0 5 18,2-10-3,2 5-11,1 1-4,1 1-17,3-3-6,-1 2-16,6 0-3,2 1-10,1 1-19,2-3-53,-4 2-72,1-1-90,2-2-77,-2 2-191,-1-1-67,0 1-158,-2-2-148</inkml:trace>
  <inkml:trace contextRef="#ctx0" brushRef="#br0" timeOffset="135300.34">23056 13561 2043,'0'0'140,"4"-6"-2,-4 6 7,3-4-5,-3 4-4,0 0 22,0 0 11,15 8 3,-9-1 3,0 2-7,2 0-5,0 4-11,0 2-13,-2-1-12,2 1-10,-3 2-23,1 0-7,0 0-7,-4 1-8,2 2-17,-1-5-36,1 2-48,1-3-46,-3 1-50,0-5-63,0 0-68,2-2-73,0-2-184,-2-1-67,0-1 77,0-1-208,-2-3-205</inkml:trace>
  <inkml:trace contextRef="#ctx0" brushRef="#br0" timeOffset="135581.93">23331 13433 2013,'0'-9'100,"0"3"16,3 1 9,1-1 9,5 3 15,-1 0 23,2 2 9,4 1 5,4 1 11,2 3 11,5 4-5,1 1-1,3 2-7,0 6-22,4-3-8,-4 7-10,3 4 2,1-1-1,-6 0-17,-5 1-10,-3 1-10,-7-3-8,-2 0-21,-6 1-8,-8 3 0,-7-3-11,-6 2-25,-6 0-41,-11 0-62,-7 0-75,-1-4-87,-2 0-117,-5-5-113,-2 0-217,2-3 4,-2 6 100,6-5-383,-2 1-424</inkml:trace>
  <inkml:trace contextRef="#ctx0" brushRef="#br0" timeOffset="136112.58">20756 15162 2559,'0'-8'37,"0"2"44,0 2 37,0 4 41,2-11 12,-2 10 23,0 1 9,0-8-2,0 8-10,0-8-15,0 8-19,0-7-17,0 7-18,0 0-9,0 0-7,0 0-8,10 23-8,-6-11-7,0 6-7,-2-1-1,0 4-13,2-1-2,-2 7 0,0-4-11,-2 3-16,0 1-34,2-6-55,-2 6-59,1-6-56,-2-1-76,1 2-71,0-9-77,-2 2-180,-2-2-31,0-1 68,2-4-276,-4-1-300</inkml:trace>
  <inkml:trace contextRef="#ctx0" brushRef="#br0" timeOffset="136319.95">20570 15461 2249,'-10'-10'77,"0"6"40,5-2 27,0 5 32,3-5 18,0 2 2,2 4-9,2-10-8,3 5-18,2-1-11,7-1-13,2 0-15,5 0-10,5-1-14,2 1-7,2 2-11,1-3-38,3-1-47,2 5-43,2-2-51,-1-2-50,1 2-61,-3 2-72,-3-3-101,2-1-170,-2 3 37,-2-3-255,0 4-261</inkml:trace>
  <inkml:trace contextRef="#ctx0" brushRef="#br0" timeOffset="136566.08">21504 15076 2214,'2'-14'80,"-2"6"42,0 1 35,0 1 42,0 2 27,0 4 12,0-9 2,0 6-7,0 3-13,0 0-18,0-8-24,0 8-24,0 0-18,0 0-11,0 0-11,0 0-7,6 19-13,-4-9-9,1 1-21,1 4-6,0 2-3,1 3-6,-1-4-4,0 3-2,-2 2-2,0-5-8,2 3-20,-2-3-40,2 1-53,-1 1-64,2-4-62,-5-3-82,4 1-93,-4-4-213,1 1-29,4-2 62,-1 1-331,4-1-373</inkml:trace>
  <inkml:trace contextRef="#ctx0" brushRef="#br0" timeOffset="136830.42">22126 15141 2714,'-2'-6'131,"2"3"30,0 3 30,-2-8 10,0 1-3,2 7-16,-4-2-17,4 2-10,-14 1-10,5 7-10,-2 0-2,-5 1-7,1 8 0,-7 0-3,-3 8-6,-1-5-9,-3 7-4,-3 2-11,0 2-11,0-1-7,0-1-6,1 0 0,1 2-9,0 1-14,8-8-32,-1 2-50,3-5-60,-1 0-68,10-4-64,-3 0-62,5-3-56,3-4-52,3-3-120,1 1-82,4-3 44,5-1-291,2-2-333</inkml:trace>
  <inkml:trace contextRef="#ctx0" brushRef="#br0" timeOffset="137258.8">21932 15558 2400,'4'-4'85,"0"2"27,-4 2 19,6-2 36,-6 2 13,7-3 9,-7 3-1,0 0-8,0 0-5,0 0-7,0 0-10,-11 18-12,5-9-9,0 1-15,2 0-11,-2 1-10,1 3-9,3-1-8,2-4-7,0 4-6,2-1-7,3 0-3,1-1-5,4 0-5,0-3-4,2 2-5,0-4 0,3-1-5,-4-1-7,6-2-5,-5-2-6,3 0-4,1-4-3,0 2-3,-4-5 0,3-3-1,-2 3 0,-3-3-1,2-4 0,-4 2-2,0-3-3,0 2 4,-1 4 0,-3-4 9,2 3 4,-1 3 4,-1-1 3,-2 0-5,2 4-1,-1-3-8,-1 3-1,-2 4 0,0 0 3,0 0-4,0 0 1,-9 15-2,5-3-1,-3-1 2,3 3-1,2 3-1,-2-3 3,2 6-4,-1-3 2,-1 0-4,4 4-10,0-6-18,0 2-51,0-1-54,4-3-51,-1-1-55,1-3-59,0-1-70,0-1-67,3 0-141,-2-4-26,3 1 47,-2-4-288,2 2-324</inkml:trace>
  <inkml:trace contextRef="#ctx0" brushRef="#br0" timeOffset="137853.97">22569 15165 2237,'-4'-17'34,"0"4"50,-3 2 37,3 3 30,2 1 30,0-2 17,0 4 8,0-1-1,0 0-9,2 6-19,-2-7-17,0 3-15,2 4-18,-2-7-16,2 7-12,0 0-11,0 0-7,0 0-10,0 0-4,-7 15-7,9-6-4,-2-1-6,3 4-3,-1-1-5,0 1-4,2-3-2,0 4-4,-2-2 0,4 3-3,-1-6-2,1-1 0,2 3-6,1-5-8,2-1-13,-1-1-7,0-3-7,2 0 4,0-3-6,1-5 2,-3 3 1,5-7 3,-4 3-1,-1-5-1,0 3 0,2-2 1,-4-1 4,0 3 1,-1 2 0,-1-1 8,1 2 0,-3 1-6,2 1 0,-4-1-6,3 7 1,-5 0 4,0 0-1,0 0-2,0 0 4,0 13-4,0-6 3,1 4 3,2-2 0,-1 2 0,2 1 2,-2-3 0,2 0 0,2 0 4,-1 0 6,2 2 5,-3-7 12,4 1 6,0-1 6,1-2 5,-1 0 10,3-4 8,0 0 7,-3-3 5,2-3 6,0-1 6,-2 1-2,0-4 14,-2-1-8,-2 0-13,-1-2-10,1 1-1,-2 1-9,-2 1-7,0 1-6,2-1-29,-4 2-26,0 1-41,-2 1-51,1 1-54,-1 2-59,0-1-52,0 4-52,4 2-59,-6 0-55,6 0-153,0 0-34,-4 8 54,4-3-306,0 2-355</inkml:trace>
  <inkml:trace contextRef="#ctx0" brushRef="#br0" timeOffset="138333.89">23046 15187 2447,'2'5'35,"-2"-5"31,0 0 24,8 0 10,-8 0 18,0 0 11,0 0 9,9-8-3,-9 8-9,5-5-4,1-2-16,-2 5-10,0-3-2,0-1-14,0 1-4,0 1-9,0 2-10,2-2-4,-6 4-9,8-3-5,-4 0-6,-4 3-1,10 0-1,-3 6-6,-1-4 1,0 6 3,1 0 2,-5 0 1,2 5 8,-4 0-3,3 4 2,-6-2-1,-1 4 0,2-1-1,-5 3 1,-1 0-6,-1-1-7,-1 0 5,-2-1-3,0-1-3,-3 0-1,1-1-4,1-2 1,-1-2-6,3-5-3,-1 2-3,0 0-4,2-7 3,2 1-4,-3 0-1,4-4-1,-2 1 1,9-1 0,-9-5-3,4 1 3,5 4-3,-4-10 1,4 4-5,0 6 7,0-9 1,2 3-1,2 3 2,1-1-1,2 0 5,0 2 0,2-2 1,2 3 3,1-2-3,-1 3-2,6 0 3,-5 3-1,5-2-2,-3 3 1,4-4 0,0 2-5,-6 2-20,0-4-35,5 4-42,-1-1-45,-4-3-43,2 0-74,4 0-77,-1-3-165,-2-1-95,-3 4 47,1-6-262,1-2-295</inkml:trace>
  <inkml:trace contextRef="#ctx0" brushRef="#br0" timeOffset="138603.92">23488 14959 2154,'-8'-14'52,"2"6"34,0 1 25,1-2 11,1 6 4,1-5-3,-1 5-6,4 3-1,-8-3 10,8 3 6,0 0-5,-19 14 5,13-7 0,-5 5-4,4-1 3,-2 6-11,4-6-11,-3 4-10,3 5-9,1-1-8,-1 0-6,3 1-4,2 0-4,0-2-10,2 0-12,3 1-35,-1-4-48,3 1-60,3-4-63,-2 1-73,5-6-79,0-1-57,0-3-137,1 1-41,2 2 61,2-6-194,0-6-175</inkml:trace>
  <inkml:trace contextRef="#ctx0" brushRef="#br0" timeOffset="139031.99">23736 14983 1809,'-3'-7'63,"2"4"28,1 3 6,0-8 6,0 8 0,-2-6-6,2 6 27,0 0 12,0 0 13,0 0 11,-4 20-2,6-11 6,-2 3-5,0-1-18,-2 3-8,4-2-9,-2 5-11,0-1-8,0 3-8,0-8-11,0 1-10,-2 0-5,2-1-5,0-2-7,0 1-1,0-2-3,0-2-3,-3-2 1,1 3-9,2-7-5,0 0-3,0 0-7,0 0-3,0 0-7,-10-20-3,7 11-9,3-3-5,3-2-10,-1-1 0,2-3-4,0-1 0,5 1-1,-3 0 0,1 2 5,1 0-8,0 0 3,1 3 2,2 3-1,-1-1-3,0 2 5,4 2 6,-4 5 5,3-1 10,1 6 14,2-1 9,-4 5 6,3 0 1,-2 3 6,-3-1 1,1 6 1,-1-1-3,-1-1-2,-2 2-4,-3 1-3,0-1-1,-2 2-5,-1-4-17,-2-2-49,2-2-64,-1 6-67,0-7-93,0-2-127,0 0-222,0 0-12,0-6 73,3 9-334,4-6-363</inkml:trace>
  <inkml:trace contextRef="#ctx0" brushRef="#br0" timeOffset="139234.39">24282 15026 2456,'-7'-6'92,"2"-1"35,0 2 56,0 1 28,1 0 11,0 0-4,2-1-19,2 5-24,6-11-18,-2 7-15,4 1-15,2 1-14,5-2-19,2 2-39,2-1-50,1 0-44,2 2-56,0-1-75,-1 0-83,0-4-81,-2 3-194,0-4-35,-2 2 51,2 2-196,1-4-202</inkml:trace>
  <inkml:trace contextRef="#ctx0" brushRef="#br0" timeOffset="139555.36">24719 14812 2176,'-4'-5'122,"4"-2"17,-2 1 13,2 0 5,2 1-11,2-1-14,0 2-13,2-3-15,0 5-7,6-3-6,-2 4-9,0 1-1,0-1-7,2 2-2,-2 0-5,-1 2 2,-1 1 0,0 3 4,-3 3-4,0 1-3,-5-1-4,-3 3-3,1 2-6,-5 0-3,-1 5-3,-2-1-6,-1-3-6,0 3-5,3-2-1,-3-1-4,5-1-4,0-1 0,2-4 0,0 5 0,4-6 0,2-1 1,2 1-1,2-2-1,4-1-1,1 1-2,2 0-5,2-3-23,-3-4-44,6 4-50,-6-4-74,5-8-89,0 1-83,-2-3-191,-2-4-32,4-1 55,-5 0-229,2-9-240</inkml:trace>
  <inkml:trace contextRef="#ctx0" brushRef="#br0" timeOffset="139785.97">25002 14493 2291,'-2'-8'111,"2"3"18,-2-1 9,2 6 22,7-4 20,-7 4 11,19 4 7,-3 4 12,6 1 4,1 4-5,7 8-7,6 2-6,-2 9-10,-1-1-13,10 17 5,-1 1-37,-12-6-12,-11 0-12,-4-5-5,-11 2 1,-6 1-21,-11 5-46,-14 12-80,-11-3-131,-11-7-151,-14-6-190,-3 0-223,-11-5 113,-3-6 75,-9-4-415,-2-10-433</inkml:trace>
  <inkml:trace contextRef="#ctx0" brushRef="#br0" timeOffset="141312.29">18904 16767 1029,'-26'0'165,"5"2"-48,2-2 8,5 0-4,0 0 4,2 0 9,1 0-1,1-2-12,-1 2 11,2-4 8,-1 3 11,2-1 2,-2-2-5,2 4-3,0-2-4,8 2-7,-12 0-15,4-4-9,8 4-9,0 0-17,-12 0-13,12 0-5,0 0-7,0 0-1,0 0 1,20 10-12,6-8 2,13-2-6,23-2-3,31-2-8,6-4-3,12 1 4,9-1 2,11-6-6,9 3-1,2 2-7,2 1 2,-6-3-7,-7 4-18,-9-1-25,-11 1-12,-14-6-28,-15 6-22,-17-1-14,-18 5-14,-8-1-17,-10-2-29,1 2-24,-8 1-19,-3-2-20,-3 3-19,-4-3-65,-2 2-102,-2 1-29,-3-1-103,3 1-46</inkml:trace>
  <inkml:trace contextRef="#ctx0" brushRef="#br0" timeOffset="141840.92">20964 16438 1751,'0'-5'164,"0"5"-3,0-7-12,0 7-4,0 0-12,0 0 6,0 0 43,0 0 3,0 0-11,4 19-7,-2-9-12,-2 4-5,2 3-8,0-2-14,0 4-8,-2-2-10,0 2-12,0 0-8,0 1-4,0 2-11,0-3-7,3-2-6,-1 3-7,-2-6-7,0 5-1,2-6-6,1 4 0,1-5-1,4 2-3,3-4-2,1-1 5,3-1-12,4-6 0,3 3-4,1-5-3,7 2-3,2-4-2,-1 2 1,-1-3-2,0-1-7,-4-3-1,0 2 0,-3-3-3,-1 1 0,-4-1-4,-2-3 2,-6 1-4,-1-4 2,-3 1-1,-4 6 0,-2-6-1,-2 1 1,-4 3 0,-1-3 3,-1 4 4,1 1 0,0-1 5,-1 2-1,2 1-1,-2 3 3,8 2 10,-13 2 7,6 3 3,3 3 4,0 4-1,0 2 1,2 1 1,0-1-4,0 5-2,2 3-1,0-2-3,2 1-2,-2 6-3,0-4 0,2 3 0,0 1-3,-2-1-18,2-4-22,-2-1-39,2-1-47,0 2-51,-2-3-46,0-5-43,2 1-50,0-2-42,-2-6-61,3-1-128,-3 2-49,3-7 66,-3-1-263,0 0-263</inkml:trace>
  <inkml:trace contextRef="#ctx0" brushRef="#br0" timeOffset="142298.63">21312 16335 2083,'-7'-27'-15,"-3"9"31,1 2 33,0 3 22,-1-1 13,2 4 20,0-1 9,-4 2 7,2 0-11,-1 1-8,-4 6-5,3 2 0,-6 0 2,-3 8 10,-1 5 8,-6 8 5,-4 8 3,3 4 2,-12 21-2,5-1-8,2 7-1,6 6-2,5 1-4,3 0-4,3 5-4,7-11-3,7-6 5,-2 0-4,5 1-6,3-5-8,5 0-4,2-1-7,7-3-3,2-4-9,5-4-3,5-2-4,5-4-5,2-7-2,5-4-5,5-7-4,3-1-3,8-8-4,7-6-2,27-11-6,1-6 0,2-9-3,-1-8 3,0-4-1,-4-14 0,-6-5-7,-5-9 0,-5-4-2,-8-7 1,-8-5-3,-9-1-12,-7-2-8,-5 0 20,-8 1 2,-13 0-3,-15 3-1,-15-2-1,-21 7 0,-23 10-3,-21 5-2,-14 15-1,-15 11-2,-6 9 2,-11 18-7,-9 2-42,-12 14-62,-9 8-68,-39 9-81,4 8-104,5 6-154,6 5-171,11-3 84,34 1-484,5-1-556</inkml:trace>
  <inkml:trace contextRef="#ctx0" brushRef="#br0" timeOffset="7019.23">14077 15276 811,'-12'-2'216,"12"2"-45,0 0-47,-10 0-15,10 0-13,0 0-12,0 0-7,0 0-3,0 0 2,-10 2 1,10-2 1,0 0-2,0 0 2,0 0-3,0 0-1,-6 3-3,6-3 1,0 0-3,0 0-2,0 0-2,0 0-1,0 0 1,0 0-5,0 0 2,0 0-5,0 0 1,-10 3-6,10-3 1,0 0 0,0 0 0,0 0-1,0 0-7,0 0 4,0 0-3,0 0-1,0 0-2,0 0-7,0 0 3,0 0-1,0 0-5,0 0-1,0 0-4,0 0-4,0 0-3,0 0 6,0 0-8,0 0 8,0 0-8,0 0 2,0 0-5,26 0-4,-26 0 3,28-3-3,-6 0-4,7-1 5,7-3-5,9-1-3,11-2 1,23-4-1,6-3-2,0 2-1,-2 2 1,-5 0 0,-15 3 0,-10-1 3,-12 3-1,3 3-2,-8-1-7,-5 3-4,-2-5-14,-8 4-13,2 1-15,-6 1-11,-1-1-21,0 0-27,-6 3-36,-1-2-32,-3-1-36,-3 3-31,-3 0-71,0 0-110,0 0-25,0 0-111,0 0-63</inkml:trace>
  <inkml:trace contextRef="#ctx0" brushRef="#br0" timeOffset="7461.28">14003 15526 1569,'-19'3'78,"5"-2"22,2 6 9,4-7 6,2 0 12,6 0 12,-11 0 10,11 0 4,-8 2 2,8-2-4,0 0-12,0 0-12,0 0-9,0 0-15,0 0-3,19-9-6,-5 8-4,12-2-4,5-3 4,9-2 5,16 0 3,27-5 7,9 0 3,6 0-4,2-3-5,0 3-1,-7-3-6,-4 1-13,-6 2-4,-18 0-8,-15 5 0,-1-1-8,-7 1-4,-5-2-5,-7 4-6,-4 1-1,0-1-5,-7 2-2,1 1-2,-4-1-2,0 4-5,-2-5-2,-1 2-2,-3 0-5,-2 1-5,1-2 2,0 1-2,-3 2-18,0 0-11,-6 1-15,10-6-16,-4 6-19,-6 0-14,8-5-16,-8 5-9,0 0-21,8 0-22,-8 0-17,0 0-28,0 0-25,0 0-32,0 0-24,-6-7-27,6 7-79,-10-2-89,10 2-17,-14-2-177,14 2-158</inkml:trace>
  <inkml:trace contextRef="#ctx0" brushRef="#br0" timeOffset="11803.28">6681 14959 1637,'0'0'-111,"0"0"20,0 0 11,0 0 9,8-14 5,-8 14 9,0 0 6,0 0 7,0 0-1,0 0 6,0 0 4,0 0 4,0 0 3,6 0 4,-6 0 3,0 0-3,0 0-5,0 0-11,0 0-29,0 0-51,0 0-71,0 0 65</inkml:trace>
  <inkml:trace contextRef="#ctx0" brushRef="#br0" timeOffset="20545.28">13940 15508 637,'0'0'74,"4"4"17,-4-4 5,0 0 9,1 6 12,-1-6 8,0 0 8,3 3 6,-3-3 3,0 0 1,0 0 3,0 0 2,0 0 0,0 0-10,0 0-3,0 0-10,0 0-1,0 0-4,0 0-8,-8-13 1,8 13-6,-2-9-12,2 5-5,-3-1-11,3-3-8,0 1-7,3-3-2,-1 0-11,2 2-3,-3-3 0,4 1-14,0 1 4,1-1-4,-3 3-1,3-1-5,-1 2-2,0 3-8,0-1 0,-5 4-2,16 1-1,-7 3 0,-4 4-5,6 0 1,-2 4 0,-1 5 0,1 1 1,-2 3-4,-1 2 0,0 2 4,-2 0-2,-2-1-2,0 2 3,-2 2-9,0-6-2,2 0 10,-2-4-5,0 1 1,-2-3-2,4-3 1,-2 1 4,0-4 3,0-2-2,0-1-3,0-5-1,0-2 6,0 0-14,0 0 1,7-20-9,-3 7-17,1-2-6,-3-5 2,4-1-7,-2-6 0,0 5 6,1-2-1,-1 0 6,0-1 2,-2 5-2,0-1-1,0 2 12,0 2-3,1-3 2,-3 5 6,0-2-2,0 4 3,0 1 4,0 2 6,0-2-3,0 4 6,2-1-2,-2 1 1,0 0 1,0 2-2,-2-1-2,4 1 8,-2 6-3,-2-8-15,2 8 7,0 0-1,0 0 7,0 0-1,-13 18 3,9-8 3,2 7-1,-1-1 4,-1 5 4,4 0-9,2 6 6,0 2 0,1-3-3,1 3 0,0-3 7,0-1 1,3 2-5,-1-2-2,3-2 0,-1-3-6,2-1 8,2 1-10,-2-9-6,0 2-15,3-3-16,2-3-18,0 0-29,-4-7-42,4 0-48,0 0-68,-1-7-124,1 0-146,-4-6 30,5-1-173,-2 1-150</inkml:trace>
  <inkml:trace contextRef="#ctx0" brushRef="#br0" timeOffset="21203.27">14168 15441 1803,'-2'-5'-10,"0"3"26,2-6 21,0 8 20,-4-7 15,2 3 13,2 4 6,-4-8 0,4 8-2,0-2-4,0 2-3,0 0-5,2-10-4,2 7 2,-4 3-3,10 0-3,-1 0-4,-9 0-4,19 6 4,-4 1-1,-2 0-5,0 0-2,-3 3-3,2 1-3,0 0-3,-2-1 1,-2 4-1,1-5-1,-3 2-1,0 2 2,-2-5 4,-1 5-6,-3-5-6,0 5 1,-3-5-10,-1 5-3,-2-2 5,-4-2-10,0-1 3,0 2-4,-1 0-1,-1-3-6,2-5 2,-3 2-3,2-2 3,-3 1-2,5-3-7,9 0-5,-21-5-13,14-1 4,-1 3-6,2-1-6,2-4 0,-1 2-11,3-1-8,-2-5-16,4 5-42,0-1-67,2 0-84,-2-1-194,0 2-96,-2-1 79,2 2-210,0 2-161</inkml:trace>
  <inkml:trace contextRef="#ctx0" brushRef="#br0" timeOffset="22028.47">14263 15484 1733,'0'0'-31,"-10"0"36,10 0 17,0 0 16,-10-2 20,10 2 13,-7 0 9,7 0 5,0 0-4,-8-4 0,8 4-4,0 0-4,0 0-8,0 0-10,0 0-3,0 0-6,0 0-3,0 0-2,0 0 4,18 8 2,-8-3-1,0 3 1,5 1 3,-3 3-4,-3-2 0,1 5 0,-3-2 5,-1 4-2,-5-1 2,3 1-5,-4 1 0,-5 0 1,1-1-3,-2 0-8,-3 0 4,-4-3-7,3 3-2,0-6 0,-4 2-8,0-7 1,1 1-3,-3-2 1,4-5 1,-2-3-5,-2-4-6,4-5-1,-2-3-1,3-4-8,0-4-4,5-3-7,-1 3 5,5-6-2,2 2-3,4 1 3,7-6 0,2 1 2,2 4 4,5-1 4,6 5 5,0 4 4,3 4-2,-1 3 6,-1 9 4,-1 1 0,2 7 5,-1-1-1,-4 7 4,0 3 9,-3 3 1,-8 6 0,-4-2 4,-3 5-3,-8 3-1,-3 2-3,-4 1-4,-7-2-1,0 1-4,-4-5 0,-1 3-1,0-8-1,0-2-6,1-4 2,0-2-5,2-8-3,-1-3-6,4-4-5,-1-5 1,2-8-13,2-2 0,3-4-2,2 0-3,1-5 6,7 5-6,4-6 2,3 2 0,3 4 4,-1-1 2,7 6-3,-3 3 0,4-1-13,-3 7 16,2 2 0,-2 5 0,1 1 3,-2 5-9,0 1 11,-5 5 6,-2 1-3,-4 3 5,-4 2-22,0-2-15,-4 3-20,-4-2-26,1 0-40,-4-2-47,3-1-57,-4-6-65,4-1-162,-1-2-75,5-5 72,0 0-162,6 0-112</inkml:trace>
  <inkml:trace contextRef="#ctx0" brushRef="#br0" timeOffset="23586.62">11868 17290 1596,'0'0'-47,"-2"-6"23,2 6 12,0 0 20,0 0 17,0 0 16,0 0 10,-2-4 10,2 4 12,0 0 7,0 0 6,0 0 4,0 0 2,0 0 0,0 0-2,0 0 0,0 0-1,-8-2-1,8 2 0,0 0 0,0 0-2,0 0-5,0 0 1,0 0-4,0 0-2,0 0-10,0 0 3,0 0-8,0 0-5,0 0-1,-9 13 8,6 0 6,1 2-16,-4-1 3,2 1 2,4 4-1,-2 3-1,4-3-5,-2 1 3,4 1-5,2 0-7,2 0 6,0 0-3,0-2 8,3-2-18,2 1 1,2-3 0,-3-8-4,4 4-5,0-3 5,-1-1-6,2-5-8,0-2 2,-3 0 0,4 0-3,-1-2-3,0-5 0,-1-4-1,-3 2-3,1-5-1,2 2 1,-6-8-6,1 5 2,-2-6 0,-5 6-5,2-5 1,-2 2 2,0 3-4,-2-2 1,-2 1 6,3 6-4,-3-3 4,2 1 4,-2 3 1,2 1-1,-2 1-2,0-2-3,2 4-8,-2 0 0,0 5 4,0 0 6,0 0-1,0 0 2,0 26 2,0-16-4,2 2 3,2 5 1,0 0-1,2-2 1,2-1 1,0 6 2,0-7 0,2 3-2,2-4 3,0 2 0,1-6 0,0-1 3,2 3-3,-1-8-1,2-2-1,-4 0 2,4-2-3,2-4-2,-3-1 1,-1-5 2,-1-2-4,-2 2-1,1-4-1,-4-2-2,-3 3 3,-1-7-2,-2 1-5,-4 1 0,0 0-2,0 2-1,-5 1-2,2-1-1,-2 3-5,-1 5-11,-1-1-11,-2 4-18,1 0-13,-1 5-27,1 4-27,1 3-28,0-3-33,1 5-36,2-2-43,2 5-37,2 0-82,0-1-124,2-2-5,4 6-226,0-1-223</inkml:trace>
  <inkml:trace contextRef="#ctx0" brushRef="#br0" timeOffset="24168.01">12717 17491 2056,'-7'7'30,"7"-7"16,-1 7 15,1-7 13,0 0 14,0 0 12,0 0-1,-10 0 1,10 0-2,0 0-8,0 0-9,-13-7-7,13 7-7,-9-7-3,7 6-10,-3-6 7,2 2-8,1-1-4,0 4 1,-1-5-3,1 1-9,2 1-8,0 5-1,0-10 5,2 5-8,3 5-1,-5 0 0,8-7-1,-1 7-7,-7 0-3,17 7 1,-11-7 1,1 11-1,2-7 0,1 7-3,-4 2-1,-1-3-1,0 7 5,-3-2 4,-2-2-1,-4 9 3,0-3-6,-5 1 4,-2 2-2,1 0 7,-2-3 1,-3 3-5,0 0-1,0-3 0,-1 0-4,-1-4 8,4-1 3,-2-1-3,2 1 1,0-7 7,1 1-4,1-6 1,0 1-1,3-1-4,2-2 1,6 0-3,-13-5-1,13 5-2,-7-4-3,7-2 5,0 6 1,4-12-2,1 10-3,-1-5 3,3 3-5,1 2 1,2-4 0,2 5-1,-2 1-4,3 0 2,-1 0 0,3 0-1,0 1-4,-3-1 1,6 6-2,-4-4 1,0 2-1,2-2 0,-3 3-2,-2-3-17,4 3-18,-5-3-37,2 3-22,-1-5-33,0 2-35,-1-2-53,1 4-29,5-8-33,0 2-104,0-3-114,1-4 6,5 2-215,-2-6-192</inkml:trace>
  <inkml:trace contextRef="#ctx0" brushRef="#br0" timeOffset="24443.16">13220 17297 2053,'-8'-11'57,"0"3"26,2 0 30,0 1 24,2 2 30,0-4-3,0 5-5,0 0-9,-1 1-17,1 1-16,4 2-9,0 0 7,0 0-1,-13 9-7,11 2-6,2-2 0,-2 2-9,2 3-5,0-5-10,4 11-3,-2-6-6,2 5-6,3-2-6,-1 3-5,3-1-4,-1-3-5,2 4-24,2-1-30,-2-4-41,2-2-43,-1-1-36,2-3-49,-2-3-51,2 2-51,-3-8-121,5 0-122,-1 0 29,-2-2-264,6-4-251</inkml:trace>
  <inkml:trace contextRef="#ctx0" brushRef="#br0" timeOffset="24860.19">13516 17306 2101,'-2'-7'43,"0"1"41,0 3 22,-1-3 6,1 0 9,2 6-4,-2-8-10,2 8-7,0 0 16,0 0 1,0 0 0,0 0-5,0 0-14,18 20-21,-14-13-6,2 0-6,-2 1-4,0-1-6,1 5-3,-1-4-8,0 1 0,-3 3-2,2-5-4,-1 5-5,-2-4 1,2-1-3,-4 1 0,2-2-2,-2-1-7,-1-1 1,3-4 0,-5 6-9,5-6 5,0 0-4,-13-10-2,9 1-5,2 1 5,0-1-5,0-4-5,4-1-6,-2 1 8,4-1 5,2 0-10,1 1-2,5 0 2,-1 0-2,4 3 2,1-2-3,0 3 5,0 4-5,3-1-2,-1 0 3,-2 4 1,2 1 0,-5 1 2,7 1 11,-5 5-4,0-1-2,-3-1 4,2 2-3,-2 6-4,-2-5 7,1 1-1,-4 5-2,1-3-11,-4 1-29,3 3-45,-3-4-35,-2 1-57,0-6-74,-2 3-109,0 1-181,2-4 20,-2 2 59,4-1-188,-4-6-139</inkml:trace>
  <inkml:trace contextRef="#ctx0" brushRef="#br0" timeOffset="25110.47">13970 17086 1841,'-6'-9'75,"5"6"14,1 3 0,-2-4 13,2 4 17,0 0 17,0 0 11,0 0-17,27 9 12,-14-2 0,1-2-7,2 3-3,0-1-4,2 5-11,0 2-9,2-3 4,-1 2-2,0 0-8,-2 4-11,-3-1-11,2-3-5,-6 4-7,-3 0 1,-1-1-26,-4-1-29,0 4-43,-2-4-50,-2 2-52,-2-3-74,0 1-71,-1-6-92,-1 1-143,2 0-7,0-5-257,0 1-265</inkml:trace>
  <inkml:trace contextRef="#ctx0" brushRef="#br0" timeOffset="25300.19">14554 17258 2384,'0'-7'119,"0"7"7,0 0 3,6-2-3,-2-2-11,2 3-3,6-2-12,0-2-11,2 5-13,4-6-33,-1 5-55,-1-4-61,0 4-68,-2 1-69,-1-2-70,2-2-133,-4 4-43,-3 4-168,-2-2-122</inkml:trace>
  <inkml:trace contextRef="#ctx0" brushRef="#br0" timeOffset="25471.76">14653 17379 1832,'-12'10'145,"4"-5"27,1 3 21,0-6 3,5 3 18,-2-1 3,4-4-13,0 0-21,0 0-19,11 2-14,-11-2-21,23-2-27,-9-3-55,6 5-61,-3-6-52,0 0-64,2 4-27,5-3-32,3-3-83,0 6-190,-1-3-36,7 0 71,-1 1-163,0-1-89</inkml:trace>
  <inkml:trace contextRef="#ctx0" brushRef="#br0" timeOffset="26185.06">15514 16990 1715,'-5'-5'68,"0"1"26,-1 0 21,2 0 15,-2-1 11,2-2 6,-1 7 11,1-7 18,4 7 2,-4-6-5,2 4 0,2 2-11,-4-5-6,4 5-7,-5-2-10,5 2-19,-4-6-12,4 6-11,0 0-15,0 0-6,-6 13 5,6-5-2,0 6-7,0 6-3,4-1 1,-2-2-3,2 10-3,1-4-6,3 2-4,3-2-4,1 2-3,1-3-3,4 4-5,-1-6-3,6 1-1,-3-6-1,3-1-3,0-3-4,2-3-2,-1-2-9,-1-5-8,-2-1-12,2-1-12,-1-5 0,2 0-5,-4-5 1,-1 0-1,-5-4 4,3-3 1,-3 3 0,-7-5 0,2 1 3,-3 4 0,-2-4 0,0 6 1,-3 3-2,0-3 0,0 5 1,-3 3 5,2-4-3,-3 9 4,4 0 4,0 0 6,-11 14 4,9-6 4,-1 5 2,3 2 0,-1 5 0,2 0 3,-1 1 1,3 6-1,-1-1 0,0 3 3,0 0-2,-2 0 4,1 3 0,-1-3 1,3-1-1,-6-1 1,2 1 6,-1-2 1,-2-4-2,-3 2 2,1-7-2,-4 1-2,3-3-1,-6-2-3,2-4-1,-3 4 0,-1-8-4,0-3-10,-1 0-18,3-4-28,-7 2-30,-2-7-42,2-1-28,3 3-35,0-9-31,0 0-33,1 5-37,3-4-39,4 1-32,1 2-118,4-3-78,0 2 41,8 3-239,2-6-231</inkml:trace>
  <inkml:trace contextRef="#ctx0" brushRef="#br0" timeOffset="26433.95">16030 17413 2043,'0'0'79,"0"0"27,-11 10 14,11-10 17,0 0 7,-2 1 9,2-1-28,0 0-8,0 11 4,0-9 22,0 9-11,2-4-12,-2 1-9,2 5-7,0-3-9,0 2-10,3 2-8,-3 1-6,3 2-5,-3-3-14,0 1-22,2-1-57,0 1-39,0-1-49,-2-1-57,0-4-67,1 2-83,0-3-188,2 4-3,-3-9 60,1 2-164,5-5-116</inkml:trace>
  <inkml:trace contextRef="#ctx0" brushRef="#br0" timeOffset="26683.1">16292 17347 1797,'0'-8'99,"-4"2"31,2-1 14,0 0 24,0 7 14,2 0-4,-2-7 1,2 7-12,-2-6-9,2 6 9,0 0-2,0 0-13,-9 13-9,9-4-8,-2-1-10,2 3-11,-2 2-10,2-4-9,2 3-11,-2 1-6,2 6-7,0-4-5,3-1-8,-1 3-6,2 0-23,0-2-33,0-1-39,2-4-48,0 1-41,-2-4-51,2-1-62,1-1-61,0-3-130,-1-2-127,3-2 58,-3-3-288,3-1-282</inkml:trace>
  <inkml:trace contextRef="#ctx0" brushRef="#br0" timeOffset="27136.75">16500 17339 2141,'0'-6'44,"0"1"37,0 5 14,-2-9 8,2 9 25,0 0 18,0 0 0,0 0 6,0 0 4,0 0 0,-3 20-3,6-12-7,-3 2-5,2 0-10,0 2-13,1 0-11,0 1-8,-1 3-8,0-1-6,0-2-6,3-4-4,-3 4-9,2-2-6,-1-1-8,-1-3-3,-2 0 0,2 0-4,-2 1 3,0-2-8,0-6-8,-2 5-7,2-5-5,0 0-5,0 0-7,0 0-4,-18-13-4,16 2-3,2 2-3,-2-6-2,-1 4-3,3 2 4,0-5 2,3 2-3,-1-2 1,5 4-2,0-1-1,1-2 4,2 5-1,1-4 4,4 5 3,0-1 4,1 2 3,6 5 2,-3-7 4,-2 8-1,4-3 13,-4 3-2,6 3 2,-2-3 1,-1 6-1,-4-3-2,0 3 0,-2 2 0,-2-1-2,1 5 0,-2-4-2,-2 5-1,-1-6 0,-2 4-2,-2-3-3,0 1-18,0 2-36,2-4-39,-2-3-34,0 6-42,0-9-44,-2 5-45,-2-6-38,6 0-62,-6 0-146,0 0-67,6-7 41,-1 1-274,-1-2-279</inkml:trace>
  <inkml:trace contextRef="#ctx0" brushRef="#br0" timeOffset="27420.63">17066 17118 2142,'-9'-6'61,"2"6"40,1-6 13,-1 5 13,4-3 16,3 4-19,-9-2 1,9 2-3,0 0 33,0 0 13,0 0 0,9 15-7,-1-7-6,0 2-5,4-2-8,0 6-7,0-1-9,2 3-13,-4 3-8,3-4-9,-1 4-9,-3 3-8,0-2-7,-1 1-6,-6-1-6,0 0-5,-4 1-2,-3-2-22,2 4-29,-6-2-38,-2-2-50,3-2-52,-2 2-58,3-6-59,-1 3-69,-4-8-93,4 3-142,2-6 4,0-3 65,2-2-252,4 0-234</inkml:trace>
  <inkml:trace contextRef="#ctx0" brushRef="#br0" timeOffset="27732.44">17889 17483 2021,'0'0'74,"-15"0"25,7 0 18,8 0 15,-10 0 19,10 0 19,-12 0-12,12 0 1,0 0-5,-8 3-6,8-3 4,0 0 6,0 0 9,0 0 4,0 0-10,32 0-4,-17 0-6,2-3-8,4 1-9,1-1-14,4 1-12,0-4 2,1 5-8,-3-3-10,1 2-26,-4-4-37,1 6-55,-1-2-71,-5-1-69,-2 0-84,0-2-91,-3 3-120,-1-3-157,1 5 39,-2-9-396,-1 9-452</inkml:trace>
  <inkml:trace contextRef="#ctx0" brushRef="#br0" timeOffset="28001.75">18509 17132 2631,'-6'-10'50,"0"2"35,2 2 21,0 3 28,1-3 7,-1 1 16,0 2 4,4 3-10,-4-5-14,4 5-11,0 0 8,0 0 0,0 0-5,10 20-1,-8-6-17,5-1-6,-1 3-15,-2 2-6,0 3-8,3 3-5,-2 0-11,-1-2-13,-2 0-21,2 2-36,-2-2-55,2 6-58,0-3-47,-2-10-63,-1 6-63,-1-8-74,5 7-166,1-9-24,0 0 68,2-3-263,2-3-245</inkml:trace>
  <inkml:trace contextRef="#ctx0" brushRef="#br0" timeOffset="28244.68">18969 17328 2240,'2'-4'104,"-2"-1"30,4 0 21,-4 5 15,5-2-4,-5 2-1,0 0 0,0 0 3,0 0-2,-19 12-3,11-3-1,-6 5-7,-1 1-7,1 4-6,-7 8-11,-5 7-12,1-4-12,-3 9-8,-1-4-6,-9 11-11,6-4-8,4-7-11,1 1-21,-3-1-39,5-8-44,1 1-55,6-2-45,-2-6-50,6 0-54,1-5-48,4-1-40,5-7-137,0-2-97,6-3 65,-2-2-293,12 5-283</inkml:trace>
  <inkml:trace contextRef="#ctx0" brushRef="#br0" timeOffset="28631.18">18848 17819 2235,'5'-4'85,"-4"-1"38,-1 5 17,7-2 34,-2-4-8,-5 6 11,6-2-7,0-3-13,1 5-12,2 0-4,5-2-4,-1-5-12,-1 7-10,5 0-8,0 0-14,-2 2-4,0 3-9,2-3-4,-3 3-4,0-3 1,-4 6-3,-4 1-2,-2-1-1,-1 1 1,-6 4-1,-5 1 0,-1-1-5,-6 6-4,-3-3-2,-6 4-6,-1 1-3,-1-6 3,1 5 1,-2 1-3,1-6-4,5-3 0,1 1-3,2 2-7,1-4 1,2-4-4,4 2-5,1-1 2,0-3-5,2 2 6,6-5 1,2-2-2,0 0-3,16 4-4,-6-4 2,9-4 1,5 2-9,6-5-1,-2 2-1,9-3-3,-1-1-16,0-2-37,0 2-48,-3-4-57,4 0-60,-3 1-63,-2 0-63,-2-7-70,1 4-225,-1-2 5,-5 2 77,-1-6-386,2-1-412</inkml:trace>
  <inkml:trace contextRef="#ctx0" brushRef="#br0" timeOffset="29401.08">19552 17348 2382,'-7'-3'-38,"5"-3"29,2 6 32,-6-6 23,4 4 22,2 2 28,-2-7 22,0 2 8,2 5 15,0 0-8,-2-7-1,2 7-3,0 0-6,-5-1-5,5 1-6,0 0 5,0 0 9,0 0 2,-2 15 0,4-8-5,3 7-7,-3-1-8,0 1-8,0 6-9,4-1-7,-2-2-7,3 2 4,1 2-6,-2-1-6,4 1-7,0-8-3,-2 2-2,2-6-5,2 4-6,-1-6-4,5-2-3,-2 1-2,2-6-3,-4 0-5,4-4-2,0 1-6,-2-3-2,-1-6-3,2 2 0,-2-3-3,-1 0-2,0-7-2,-2 8-2,-2-2 0,-2 1 2,2 3-2,-3-2 2,2 3 6,-3 4 0,0-3-3,-2 1-1,3 1-4,-2 0-2,0 4 1,-3 2 7,0 0-3,0 0-1,6 14 1,-5-9 3,4 2-2,-3 1 2,3 1 3,2 3 3,1 2 0,0-5 1,0 2 1,3-3 1,0 4 0,2-8 8,-1 1 6,3 1-3,0-4-4,-3-2-1,4-2 3,0 2-6,-1-6 1,0-1 10,0 0-7,-3 0 1,-2-6 0,0 0-7,-2 0-2,-2-2-3,-1 1-6,-1-5-2,-4 6-2,0 1-8,-3 0-16,-1-1-23,-2 6-35,0-1-38,-2 0-47,1 3-53,-2 3-61,1-3-58,2 10-68,6-5-85,-13 2-155,11 3 25,-3 3 81,1 0-355,2-1-370</inkml:trace>
  <inkml:trace contextRef="#ctx0" brushRef="#br0" timeOffset="29962.6">20208 17568 2375,'0'0'28,"0"5"29,0-5 12,-2 8 17,2-8 21,-2 6 16,2-6 2,0 0 4,2 5 1,-2-5 0,0 0-1,3 2-9,-3-2-10,0 0-11,0 0-8,0 0-10,14-7-7,-10 3-3,0 2-4,1-6-3,-2 7-2,4-5-3,-3 1 0,5-2 3,-3 1 5,2 4 1,2-5-2,-4 5-1,4-4-6,-2 6-2,1-4-1,2 4-3,-1 0-3,1 0-3,-1 4-2,-1 4-3,2-1 0,-1 1-3,-4 4 3,3 3 4,-5-2 8,1 9-2,-3-4 2,-4 3 0,-3 1-5,-1 0-2,-5 4 2,-3 1-9,-4 0-1,2 2-5,-6-3-2,-1 1 0,-1-4-3,0-3-3,0 2-1,1-3 3,3-6-7,4 1-2,-1-7 0,2 1-2,0-3-2,3-5-1,0 0-2,4 0-2,0-5-3,4-3-3,2 1 14,0-5 2,2 2-4,2-1-1,-2 3-3,4-4 6,0 4-8,2-1-3,0 2 1,4-1 6,0-1 0,0 7-1,3-4-3,0 5 4,0-3-5,1 4 4,2 0-2,1 4-5,3-4 7,0 5-4,0-3-10,0 4-12,1-4-25,-2 4-37,0-1-40,0-3-49,0 3-43,2-5-42,-2 2-55,0-2-56,1 0-49,-2-2-121,0-1-74,0 1 43,1-5-376,1 4-415</inkml:trace>
  <inkml:trace contextRef="#ctx0" brushRef="#br0" timeOffset="30219.24">20835 17573 2566,'-3'-7'30,"2"-6"43,-1 6 25,0 0 28,-1 1 19,0 0 16,0 5 11,3 1 3,-10-6 1,3 4-2,7 2 3,-17 8-5,9-7-5,0 9-5,-4-1-8,4 3-10,0-2 6,-1 3-9,3 5-11,2-1-13,-1 1-9,5-3-11,0 6-8,2-1 4,5 1-18,1 0-5,3-2-6,1-4-11,6 5-32,-2-6-39,4-4-56,-1 1-64,1 2-65,2-6-62,-3 0-66,6-6-78,-4 4-132,1-5-80,-4-5 43,4 4-409,-3-6-464</inkml:trace>
  <inkml:trace contextRef="#ctx0" brushRef="#br0" timeOffset="30663.21">21172 17670 2709,'-2'-8'19,"0"3"38,2 5 29,-2-8 21,2 8 8,0-5 18,0 5-5,0 0-2,0 0 19,0 0 8,0 0 6,0 0-2,0 0 2,2 26-7,0-19-8,-2 7-14,0 0-11,0-1-10,2 1-8,-2-1-12,1 0-6,-1 0-7,0 2-8,0-6-7,0 2-6,3-4-3,-3 1-3,0 0 3,0-1-5,-3-2-7,3-5-7,-1 8-6,1-8-10,0 0-9,0 0-6,0 0-10,-16-15-5,13 4-5,3-2-2,0-2-9,3-5 1,-1 5 2,3-5 0,0 5 3,0 1 1,2-2 0,4 5 3,-3-3 1,3 1 3,3 5 7,1-3 9,0 4 5,0 3 4,2 0 5,-2 2 4,-2 4 6,-1 2 2,1-2 5,0 5 2,-3-1 4,1 1 1,0 5 3,-3-1 4,-2 1 0,-1 1-2,1 1-2,-4-5-6,1 3-1,0-4-3,-1 4-8,0-4-21,3 3-37,-5-3-50,2-1-58,3 0-53,-3-5-69,-2-2-80,8 5-67,-7-5-127,-1 0-83,13 0 48,-2-5-401,2-2-450</inkml:trace>
  <inkml:trace contextRef="#ctx0" brushRef="#br0" timeOffset="30863.82">21742 17691 2756,'0'0'68,"2"-1"34,-2 1 38,0 0 16,6-6 17,-6 6 4,5 0-9,0-7-15,4 7-13,2 0-14,1-5-10,2 3-13,4 1-6,1-3-16,-2 1-26,4 2-47,-2-3-55,3 4-54,-4-6-60,0 4-71,2-3-61,-2 3-140,3-4-132,-5-1 64,2 1-277,-6-1-266</inkml:trace>
  <inkml:trace contextRef="#ctx0" brushRef="#br0" timeOffset="31054.57">22182 17472 2108,'0'-3'94,"2"-3"37,-2 0 27,0 6 32,0-9 8,2 3 13,-2 6-6,0-5-18,0 5 0,0 0 5,0 0-2,0 0-11,13 15-11,-9-4-17,0-4-13,2 6-11,-2-3-15,2 8-9,0-3 3,-2-2-20,0 2-46,0 3-53,0-7-66,2 5-61,-1 1-74,-1-10-75,-2 6-71,3-5-158,-5-3-63,2 1 41,0 1-320,-2-7-343</inkml:trace>
  <inkml:trace contextRef="#ctx0" brushRef="#br0" timeOffset="31349.25">22395 17354 2323,'0'-7'52,"0"1"37,0 6 20,-2-8 18,2 8 24,-2-7 0,2 7 19,0 0 24,7-7 17,-7 7 8,17 7 7,-7-5 11,3 3-9,2 1-5,2 2-11,1 2-34,2 0-20,-1 4-10,-2-1-14,0 1-12,-2 1-10,0 4-9,-5-2-14,0 0-2,-3 0-7,-2 1-3,-3-2 11,-4 3-6,-3 1-14,-6 1-5,-1-1-25,-3 0-27,-2-3-40,-2 1-49,-1-3-65,4-2-75,-4 0-62,4-5-99,-1-1-90,2-2-204,0 2 21,5-5 69,0-2-457,0 0-512</inkml:trace>
  <inkml:trace contextRef="#ctx0" brushRef="#br0" timeOffset="32141.56">22934 17212 2843,'0'0'44,"-11"-2"29,11 2 17,-11-7 13,11 7 31,-6-1 0,6 1 3,-2-7-5,2 7-7,0 0-8,8-7-10,-1 2-10,6 3-9,1 2-8,3-3-7,3 3-10,0-3-2,4 3-9,-1 0-15,3-2-24,-2-2-36,4 4-48,2-2-40,-9 2-55,3-1-60,-3-3-62,-2 2-145,-1-4-133,-3-1 66,-1 0-255,-3 0-245</inkml:trace>
  <inkml:trace contextRef="#ctx0" brushRef="#br0" timeOffset="32393.25">23397 16815 2317,'0'-13'130,"0"0"33,-2 5 6,2 1 21,-3 0 11,2 2-10,1 5-7,0-8-18,0 8-18,0 0-20,0 0 3,0 0 10,0 0-8,6 20-14,-2-5-10,3 0-10,0 5-9,-1 8-6,2-6-9,1 2-6,1 5-6,-2-2-22,-1 0-28,2 1-46,-3-4-49,2 2-46,-2-1-56,-1-8-63,2 7-62,-5-9-123,4 5-173,-2-7 60,0 0-336,5-4-363</inkml:trace>
  <inkml:trace contextRef="#ctx0" brushRef="#br0" timeOffset="32676.1">23868 17057 2336,'2'-6'40,"-2"-1"43,0 1 29,0 6 18,2-7 27,0 5 0,-2 2 4,0-6-6,0 6-6,0 0-4,0 0 4,-15 10-4,6-1-7,1 0-9,-5 5-9,-1 5-10,-4-2-7,0 7-1,-6-2-7,-5 6-7,-1 5-8,-3-5-7,0 3-6,0 1-8,-14 14-5,9-10-12,4-8-17,2 5-37,3-5-32,-3 0-50,8-2-33,4-4-26,5-7-27,-1 3-35,6-9-28,6 5-34,2-9-69,2-3-127,6 3-66,-6-5 64,21-7-214,-4 7-184</inkml:trace>
  <inkml:trace contextRef="#ctx0" brushRef="#br0" timeOffset="33107.19">23765 17483 1896,'6'0'77,"-6"0"39,4-5 24,-4 5 23,0 0 18,4-2-6,-4 2 4,0 0-2,0 0-4,0 0 2,-11 14-6,6-11-9,-1 7-11,2-2-10,-2-1-12,0 6-11,1 0-10,1-3-8,0 4-9,-1-1-10,5 0-4,0 0-5,0 1-7,5-1-6,-1 2-3,2-3-5,3-3-5,-1-2 10,0 0-4,4-1-4,-2-1-6,2-3-4,-1-2-4,2 0-3,-2-2-3,-1-2-3,-2-1-1,4 3-4,-2-5-3,-2-5 1,0 2 0,-2-1 5,-1 3 6,0-1 12,-1-2 10,-2 2 9,2 4-10,-2-3-2,0 2-4,3 1-5,-4 3-6,2-4-7,-3 6-8,0 0 4,0 0-3,0 0-3,0 0 0,-7 21 1,5-10-3,0-2 1,2 2-1,0-2 0,0 4 2,0-1-8,2 4-15,0-3-28,1-4-42,-3 3-50,4-3-60,-2 3-48,0-4-60,4-3-78,-4 1-106,5-5-162,-7-1 43,11 0-431,-11 0-504</inkml:trace>
  <inkml:trace contextRef="#ctx0" brushRef="#br0" timeOffset="33684.98">24020 16898 2771,'-6'-12'-43,"1"0"50,-1 4 35,2 1 24,2 2 21,-2 3 19,2-6-1,2 8-1,-2-7-5,2 7-10,-3-5-8,3 5-10,0 0 12,0 0 7,0 0-1,5 22 1,-2-11-1,2 7-2,-1-3-8,0 7-4,3-1-7,-1 2-6,2 1-5,-2-3-8,4 1-1,-2-2-5,0-1-2,2 2-6,-2-7-1,0 1-4,0-2-2,-2-6-5,5 5-7,-3-8-11,3 0-9,-2-2-6,1-2-4,0-2-5,0 2 1,0-8 1,-2-4 1,3 4 3,-4-4 3,1-3-2,-2 1 1,-1-3 3,1 2 4,-2 5 18,-3-3 6,2 6 0,-1-6 1,-2 6-11,2 2-2,0-1-5,-2 6 1,0 0 1,0 0 1,0 0-3,0 0-1,-2 18 3,2-10 1,2 4-4,-1-4 2,2 1 1,-1 3 0,4-5 1,-2 5 1,1-5 3,4 1 1,-1-6 2,1 2 0,2-1 1,-1-3 0,1-3 5,-1 3 3,2-6 1,-1-2-1,-2-4 4,-1 3-7,-1-4-1,-3 0-2,-2-2-2,1-5-1,-1 5-3,-4-2-6,-1 1-19,-3 1-35,-1 4-44,-1 2-42,-2 1-37,-3 2-52,4 1-56,-1 5-61,2 0-184,8 0-52,-13 8 78,11-1-237,0 0-229</inkml:trace>
  <inkml:trace contextRef="#ctx0" brushRef="#br0" timeOffset="34112.28">24460 17057 2100,'0'0'60,"0"0"25,0 0 12,0 0 9,0 0 17,0 0-4,0 0 9,0 0-10,13-6-3,-13 6-8,0 0-19,0 0-1,9 0-13,-9 0-5,0 0-13,12 2-10,-5 2 1,-2 1-7,2-1-3,0 4-4,-1 2-2,-1 0 0,0 1-4,-2 4 0,-1-3-5,-2-1 0,0 2-5,-2 0 2,-1 4 2,-4-1 1,-2-3 0,-2 2 1,-4 0 9,1-2-12,-6 5 5,2-4-6,-2-5 2,-1 4-4,4-6-1,0 5 0,3-7-2,-2 0 1,4 1-1,1-5 1,2 3 3,2-4-3,7 0 2,0 0-2,-13-5-9,13 5 3,0 0 2,0 0-3,0 0 4,20-8-2,-10 8-3,4 0 3,-1-3-2,1 3 1,3 0 0,1 0-1,1 0 1,-3 0-2,4 0-2,-2 0-20,2-3-33,-1 3-33,-2 0-42,-1 0-52,1-5-64,-1 1-59,-4-1-160,1-2-79,-1-1 44,4-3-177,-6 4-165</inkml:trace>
  <inkml:trace contextRef="#ctx0" brushRef="#br0" timeOffset="34389.23">24646 16726 1841,'-8'-14'38,"2"3"34,0 3 26,2 2 15,-2 1 12,5 1 12,1 4-11,-2-4-13,2 4-11,0 0 14,0 0 30,0 0-3,-4 25 1,4-18-5,0 13-5,2-5-5,0 6-11,0-2-8,-1 2-12,7 1-6,-5 6-9,2-6-2,1 2-11,-2-2-8,6 1-5,-6-2-2,4-2-15,-2 0-36,2-5-38,1 1-44,0-2-51,1-4-50,-1 0-57,3-5-52,-4 0-66,4-4-118,-4-5-47,2 2 34,-1-2-132,2-3-114</inkml:trace>
  <inkml:trace contextRef="#ctx0" brushRef="#br0" timeOffset="34790.06">24842 16815 1728,'-2'-11'34,"0"3"25,0 1 24,0 0 13,-1 2 3,3 5-2,0-5-7,0 5-12,0 0 2,0 0 14,0 0 3,0 0 8,0 0-10,7 19-5,-5-8 14,0-4-3,2 3-15,0 1 4,-2-1-16,2 2 4,-3-3-16,2 2-7,0-3-1,-1-1-4,-2 1-4,3-3-4,-3 3 0,3-4 0,-3-4-2,-3 8-4,3-8-3,0 0-9,0 0 0,0 0 1,-14-12-8,12 4 2,0 1-2,-2 0-5,2-7-1,2 7-3,-2-4-2,2 1-1,2 3-1,-2-6 2,3 6-6,0-1 1,1 3-4,-1-1 1,5 4 0,-2-1 5,3 3-1,-9 0 6,15 3 8,-7-1-5,-3 4 0,4-1 0,-1 3 0,0-2 2,-3 1-1,2 0-3,-3 5 2,3-4 0,-2 1-3,-1 3-22,-1-4-46,2 1-47,-3 1-63,2-3-69,-2-4-54,0 2-173,-2-5-72,3 6 50,-3-6-156,0 0-142</inkml:trace>
  <inkml:trace contextRef="#ctx0" brushRef="#br0" timeOffset="34976.89">25032 16743 1736,'2'-7'38,"-2"-1"17,2 1 12,0 2 2,2 1 3,1-2-6,2 1-9,-1 3-3,0-4-9,2 4-44,1-3-47,2 5-63,-3-6-70,3 4-157,-3 2-205,2-5-44</inkml:trace>
  <inkml:trace contextRef="#ctx0" brushRef="#br0" timeOffset="35513.61">25149 16590 1528,'-2'-6'60,"2"6"27,-4-1 19,4 1 9,0 0 5,0 0-4,-2-8-8,2 8-12,0 0-11,0 0-3,0 0-10,0 0-1,0 0-8,0 0-2,0 0-7,0 0-6,6 15-3,-6-15-1,0 0-4,-4 8 1,4-8-3,-4 5-2,4-5 1,-8 0-8,8 0 0,0 0-7,0 0-5,-12-5 0,10 0-1,-2 0-4,4-4-2,-2 1 0,4-1-1,-2 1 0,2-4-4,2 3 3,0 0-2,0-1-5,0 2 0,0 1 1,4 2 0,-2 1-4,2 0-1,0 4 1,-8 0 1,14 1 1,-6 6 0,0-2 4,1 2 0,-4 7 2,2-5 0,-1 7 0,0 1 3,0-2 2,-4 3 3,1 0-7,0 1 8,-3 0-1,0-1-3,-3-1 6,2 1-3,-3-3 3,-2 2 0,-2-3-1,2-2-1,-2 0 2,1 3-9,-1-8 6,0-1 0,1 1 11,0-1-3,1-4 6,0-2-1,6 0 5,0 0-3,0 0-1,0 0-4,-8-8-2,8 8-1,0 0-3,0 0 4,12-7-18,-5 7 0,-7 0-2,17 0 2,-9 0 0,3 2-5,-1 0 6,1 1 2,3 3-13,-1-4-10,-2 0-19,4 2-32,-4 0-41,-1-1-50,2-1-59,-3-2-109,0-2-185,-1 2 18,-2-6-186,1 5-174</inkml:trace>
  <inkml:trace contextRef="#ctx0" brushRef="#br0" timeOffset="35766.49">25135 16143 2111,'-2'-7'112,"0"7"6,2 0 32,0 0 34,0 0 2,24 7 25,-11 2 7,2 5 1,4 2-3,4 8-3,-2 2-14,9 8-16,-5 7-15,-3-3-15,-4 4-10,2 2-16,-6-3-8,-1 3-14,-7-2-38,-4 2-79,-4-2-72,-4-6-98,-7 12-143,-6-9-161,-2-2-176,5-4 89,-4-5-406,0-2-456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0:49:27.3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8887 1941 1113,'0'0'146,"0"0"-58,0 5-38,0-5 1,0 0 5,-2 6 11,0-2 4,2-4 4,-5 8 7,2-4 2,2 1 3,-1 1 7,0 0-1,-4 1 3,5 1 3,-3 1-2,2 1 4,-2 2-3,0 1-6,0 3-2,2-1-10,0 2-2,0 0-6,2 0-6,0 2-7,2 0-6,2-2-1,0 0 3,4 4-8,3-4-4,2 1-4,-1-3-6,3-2 3,2 0-4,0-6-3,2 0-2,2-2-2,0-2-5,1-3-4,-2 0 5,0-5-7,1 0-5,-2-3 3,0-3 2,-2-1-7,-2-3 4,-2 0 1,-3-3-8,-3 2 2,3-3 1,-3 1-5,-3-1 4,-2 4 1,0-3 3,-2 5 4,0 2 4,0 0-3,0 0-1,-2 4 2,-2 1-6,2 2-1,2 4 0,0 0 1,-18 8 1,14 1 1,-2 2 2,0 4 1,-1 2-2,1 8 2,2-1-2,-2 5-3,3 1-6,-1 6 7,1-3 8,1 5-9,0 0-2,2 0-1,-4-1-3,2 1 7,0-4-5,-2-3-2,0-3 4,0-2-5,-3 1-1,-2-4 2,3 0 2,-4-4 0,-1-2 1,-2-6 1,0 2 0,-1-4-7,-4-4 5,3-1-3,-1-2 2,-1-2-4,-1-3-3,1-5 6,-1-1 1,1-6-11,2-2-6,1-1-5,5-2 2,3 1 2,2 1-6,2 1-4,2-3-6,4 3-9,2 2-11,2-1-11,3 4-17,4-2-30,2 3-27,4-2-38,4 5-42,-1-2-43,1 1-87,2 1-138,1 0 4,0 5-89,0-1-67</inkml:trace>
  <inkml:trace contextRef="#ctx0" brushRef="#br0" timeOffset="235.09">9480 2383 1551,'4'-3'39,"-4"3"32,3-3 23,2-1 18,-5 4 11,0 0 3,4-3-1,-4 3-8,0 0-15,0 0 2,0 0 7,5 10-2,-5-1-2,0-2-13,-2 4-6,2 3-14,-3 3-7,3-2-9,-2 2-3,2 2-3,-2-1-15,2-1-21,0 1-23,0-1-25,0 0-36,0-5-41,0 0-40,2 2-42,0-5-33,-2 0-73,3-5-97,-1 2-273,1-2-163</inkml:trace>
  <inkml:trace contextRef="#ctx0" brushRef="#br0" timeOffset="510.95">9630 2259 1829,'0'-13'5,"3"1"29,-3 1 28,0 1 26,0-2 26,0 4 14,0-1 9,0 0-1,0 1-10,-3 3-9,3-1-10,0 6-15,0-5 1,0 5 0,0 0 2,0 0-12,-11 20-4,9-7-4,0 1-8,-2 1-6,0 2-7,2 0-5,0 3 2,2 1-12,0-2-4,2 2 0,0-3-24,4 1-26,-2-1-28,5-3-34,0-2-40,-1 2-50,2-6-35,5 0-40,-2-3-51,0-4-101,3-1-74,-2 1-171,0-4-135</inkml:trace>
  <inkml:trace contextRef="#ctx0" brushRef="#br0" timeOffset="935.66">9869 2276 1714,'0'-13'-5,"-1"2"33,-2-2 28,3 4 25,-2 2 17,0-1 14,2 3-1,0-1-11,-2 3-12,2 3-6,0 0 3,0 0 3,0 0 0,0 0 0,0 0-8,10 16-2,-5-6-1,-1 2-10,0 3-5,0-2-5,-1 2-9,2-2 3,0 1-20,-2 1-1,1-4-1,-2 0-1,-1 1-2,2-3-2,1 0 4,-2-2-9,-2 1 0,1-5 0,-1-3-4,-1 6 2,1-6-5,0 0-1,0 0 5,0 0-4,-4-17-5,2 7 3,2 0-1,0-5-4,0 1 0,2-3-3,0-1 0,4 1 1,-2-1 6,3 1-13,-1 2 0,3 0 5,2 4-2,-1-1 1,2 2-1,2-1 1,-2 5 4,5 3 0,-2-1-4,0 4 6,-1 0 5,4 4 0,-4-1-1,-1 5 4,0 1-2,-1-2-3,0 3-1,-3 1-1,3-2 2,-6 2 1,2 1-23,-3 0-29,0-4-33,-3 2-51,1 0-46,4-1-55,-4-1-69,4 0-124,-5-3-63,2 1-189,2-2-166</inkml:trace>
  <inkml:trace contextRef="#ctx0" brushRef="#br0" timeOffset="1190.37">10335 1959 1894,'0'-10'30,"0"2"14,5 2 11,-1 2 18,2 0 28,5 4 16,1 3 10,6 0-3,7 3-1,-2 4 5,6 3 4,-1 2-11,2 4-12,-1 2 4,3 6-10,-2-1-9,-3 3-6,-1 3-10,-7-3-3,-2-1-8,-4 5-6,-5 0-6,-4-3-28,-4 3-42,-6 2-38,-5-2-71,-5 5-77,-4-6-77,-5 1-161,-5 1-86,-2-4 44,2 1-139,-3 0-119</inkml:trace>
  <inkml:trace contextRef="#ctx0" brushRef="#br0" timeOffset="2242.26">9811 3231 1642,'2'-8'-10,"-2"8"22,0 0 19,0 0 14,0-6 11,0 6 11,0 0 9,0 0 4,-2-5-1,2 5 0,0 0-2,0 0-5,0 0 0,-2-7-3,2 7-4,0 0-6,0 0 2,0 0-3,0 0-5,-4-5 1,4 5-4,0 0-5,0 0-2,-4-3-4,4 3-2,0 0-5,0 0 2,-8-5-2,8 5-4,0 0 0,-6-1-4,6 1-1,0 0-4,0 0-1,-15 1-2,15-1-1,-13 3-4,13-3 1,-12 0-1,5 2 6,7-2 6,-10 0 7,10 0 4,0 0 1,-13 0 0,13 0-8,0 0-3,-7-6-3,7 6-5,0 0 1,0 0-1,16-12-2,-12 8-3,2 2 5,2 0 2,-1 1-1,-1-1 2,-6 2 4,17 0-11,-8 2-1,-9-2 5,14 3-5,-6 1 0,2 2 6,-4 2-3,0 1-3,-2-2-3,-2 5 1,0-2 4,-2 1-1,3 0-10,-6-2 11,1 4-3,-3-2 2,4-1-4,-3-1 6,0-2-3,-2 2-2,-2-5 0,4 1 8,-2-2-5,0 0-1,6-3 6,0 0-11,-15-6-3,11 1 5,0-2 0,2 1-4,-1-3 2,1-3-4,2 1-2,2 0 3,-2-1 0,5 3-7,-1-3 6,-2 3-3,3 1-1,-1 1 1,2 2-5,-2-2 3,0 6 2,2-1-1,-6 2-1,14 2 8,-14-2-7,8 8 5,-4-3 4,-3 2-4,2 1 7,-6 1 4,3 1-3,0-3-2,-1 2 1,-3 4-2,0-4 11,0-2-5,0 1-2,-4 0-5,0-3 4,2 1-1,0-1-1,0-5 0,-3 2 1,9-2-3,-11 0-7,11 0 5,-8-7 0,3 1-6,3 1 3,2-1 1,0-1-8,0 1 5,0 6 0,0-11-6,2 4 4,1 2-4,-1 0-9,-2 5-16,2-7-14,-2 7-17,2-3-16,-2 3-35,0 0-35,0 0-42,0 0-48,0 0-43,0 0-107,0 0-108,0 0 21,0 0-90,4 12-66</inkml:trace>
  <inkml:trace contextRef="#ctx0" brushRef="#br0" timeOffset="3478.82">9825 3275 1433,'0'0'-49,"-8"-2"16,8 2 16,-6-6 6,6 6 12,-10-1 9,10 1 11,-6-6 6,6 6 7,-6-1 7,6 1 4,-6-1 8,6 1 7,0 0 9,-9-5 3,9 5 6,-4-2 7,4 2 3,0 0 1,0 0 4,-4-3-1,4 3-1,0 0-6,0 0-5,0 0-5,0 0-4,-5-4-8,5 4-4,0 0-8,0 0-3,-4-4-4,4 4-6,0 0-3,-6-2-1,6 2-3,-7-4-4,7 4 2,0 0 1,-8-2 2,8 2 0,-8-1 0,8 1-1,-11 0 1,11 0-4,-13 0 1,13 0 0,-16 0-9,6 1 4,-2-1 0,2 2 0,-1 1-3,-1-3 2,-2 1 4,0-1-4,-4 2 1,2 0-2,-3-2-9,-3 2 5,0 0 0,-4-2-4,-1 2-3,-5 0 7,-2-1-7,0 1 0,0-2-7,-4 2 8,-4 1-5,-1-2 0,1 0-2,-2 2-3,-1 0 3,3-2-2,-3 0-2,0 4-2,3-3 4,0 1 12,2-1-8,-3 2-2,3 0 2,2-3-6,-3 4 2,8-4 6,-1 3-10,0-2 4,-2 0 6,4 0-6,1-1-1,-1-1 7,0 3-8,0-2 1,1-1 3,1 0 0,1 0 2,3 3-7,0-3 4,3 0-1,-1 0-6,2 0 4,0 0 3,1 0-3,2 1-2,-2-1 1,1 2 2,3-2-3,-1 3 0,1-3 1,4 2 6,-1-2-7,0 0 0,0 0 7,1 2-3,-2-2-6,2 3 6,1-3-3,0 0 6,-2 2-12,4-2 7,-1 2 0,-1-2 7,3 0-5,-2 0-2,1 1 3,1-1-6,-2 0 3,11 0-1,-19 3-1,8-3-1,1 1 0,0-1-1,-3 3-2,1-2 6,1 1-4,-3-2 3,3 2-1,0 0 1,-2 0 0,3-2 5,-1 2-1,1-2-2,1 1 7,-2-1 5,1 2-3,2-2 9,-3 0-2,11 0-1,-19 0 1,10 0-11,1 0 10,8 0-4,-17-2-2,17 2-3,-13 2 1,13-2 8,-10 0-11,10 0 11,-11 0-8,11 0 4,0 0-1,-11-2 6,11 2-1,0 0 2,-10 0-2,10 0 1,0 0 0,0 0-4,-11 0 1,11 0-3,0 0-1,-7-1 3,7 1-2,0 0-1,0 0-8,0 0 8,0 0-4,0 0-5,0 0 4,0 0-2,0 0 1,0 0-1,-8-2 2,8 2 0,0 0-2,0 0 5,0 0-5,0 0-4,0 0 6,0 0 1,0 0 1,0 0 0,0 0 0,0 0 4,0 0-7,0 0 2,0 0-2,0 0 0,0 0-2,0 0 3,0 0-2,0 0-2,0 0 4,0 0-2,0 0-3,0 0 9,0 0-3,0 0 1,0 0 3,-6-4-6,6 4 2,0 0 5,0 0-7,0 0 0,0 0 2,0 0-5,0 0 4,0 0-3,0 0-2,0 0 0,-2-4-1,2 4-3,0 0 3,0 0 3,0 0-5,0 0-8,0 0-14,0 0-33,0 0-24,0 0-43,0 0-86,0-8-116,2 5-242,-2 3-2,2-14 75,-2 6-243,2-3-230</inkml:trace>
  <inkml:trace contextRef="#ctx0" brushRef="#br0" timeOffset="31308.18">467 3406 1102,'-5'-6'86,"0"1"-9,-2 1-22,1-3 5,1 2 3,-2 2-4,4-3-1,-2 0 1,-1 0 4,2 3 5,0-3 2,0 0 2,-2 1 3,0 1 5,2-2 6,0 1 0,-2 3-3,2-3 2,4 5-5,-6-7-1,4 3-3,2 4-6,-5-6-7,5 6 0,-4-4-4,4 4-3,0-6-6,0 6-6,0 0-4,7-9-3,-1 4-3,0 1-6,0 0-1,1 0-6,4 0-2,-3 0-3,2 2 0,1 0-2,-1 1-5,3 1 2,-2 1-3,1 3-2,2 0 0,-3 4 1,-1 0-2,4 3-1,-3 2 2,-3 2-1,3 5-3,-5-4 2,-2 4 1,0-1 1,-2 5-4,1-5 4,-3 3-2,0-2 1,0-1 1,-3 1-4,3-3 4,-2-1-4,0 1 2,2-6-1,-2 0-5,2 0 8,-2-3 0,0 0-1,2-2-4,0 0-2,0-6-4,0 0-1,0 0-3,0 0-2,-4-18-4,6 7 1,2-4-2,2-5-2,1-3 3,2-1 1,3-5 0,-1 0 1,2 4 2,-3-5-1,3 7 2,-5 1 2,0 1-1,-1 3 2,0 3 1,-1 2 0,0 0-1,-2-2-3,0 8 1,1-2-3,-3 2-1,-1 2 1,-1 5 2,0 0 1,0 0 3,0 0 0,-6 21 0,2-7 3,0 1 1,-2 0 5,2 4-2,0 0 2,0 4 0,-1 3 2,0-2 1,5 0-1,-2 1 1,2-2-2,0-1 1,5 2 1,-1-2-4,3 1 5,-1-2 0,4 0 1,1-1 0,4-5-18,0 0-25,1-4-30,6-1-32,-1-5-38,1 2-31,2-4-46,-4-3-64,0-1-124,2-4-205,-3 1-103</inkml:trace>
  <inkml:trace contextRef="#ctx0" brushRef="#br0" timeOffset="31598.35">1083 3310 1655,'-2'-13'-10,"-4"4"31,2-1 27,2 3 19,0 2 18,0-1 5,-1 4-3,-2-3-12,5 5-9,-4-3-2,4 3-3,0 0-1,-12 13-6,8-5-1,-3 1 0,3 5 0,-2-2-1,0 3 3,5 5-7,-3-3-3,2 2-2,0 0-4,2 1-5,0 1 1,0-1-7,4-1 2,-2 0 2,1 0-5,7 2-1,1-1-5,-1-5-22,-1 2-28,6-6-32,-3 0-35,5-4-37,-1-2-44,2-1-48,1-3-109,0-1-119,-2-1-87,1-3-44</inkml:trace>
  <inkml:trace contextRef="#ctx0" brushRef="#br0" timeOffset="32022.92">1331 3425 1462,'-2'-9'19,"0"1"21,-1 0 15,1 0 11,0 3 7,2-1-4,-2 1-7,2 5-9,-2-6-6,2 6 2,0 0 9,0 0 1,0 0 0,2 21 2,0-12 1,0 3 1,3 1-4,-3 0-3,4 1-2,-3-1-5,-1 2-5,2-2-4,-2 1-4,0-3-3,0-1-1,0 1-3,0-2 0,-1 1-1,2-2-2,-3 0 7,2-1 10,-2-3-7,0-4-2,0 0 0,0 0-4,0 0-5,0 0-2,0 0-2,-10-22-1,10 12-5,-2-4-2,2 3-1,0-3-4,0 0-1,2 2-2,0 0-1,0 1-2,-1 1-1,4 1-2,0 1-1,6 0 2,-3 5 0,0 1-1,1 0 3,-9 2 2,19 4-1,-8-1 3,-1 4 0,-2-2-1,4 3-4,-2-1 11,-2 3-8,-2-1 2,1-1-1,-3 1 3,0 0 0,1 2-12,-1 0-21,-2-1-34,0-3-38,-4 2-49,4 1-41,-4-2-57,0-2-113,-1 0-131,2-3-89,1-3-79</inkml:trace>
  <inkml:trace contextRef="#ctx0" brushRef="#br0" timeOffset="32299.74">1390 3288 1619,'0'-6'12,"-2"2"4,2 4 9,4-7 27,-1 4 16,-3 3 15,16 0 9,-16 0 7,24 7-1,-8-2 0,2 3-1,3 1-3,2 4-4,0 0-12,1 3-1,-1 3 0,0 0-14,-2 0-1,1 4-7,-8-4 0,0 2-12,-2 0 1,-4-1-5,-1 2-3,-5-3 3,-2 3-4,-2 2-6,-3-2-21,-3 2-27,2-4-31,-2-5-33,-3 4-41,4-5-41,-1-1-37,-2-3-43,-2 0-137,2-5-84,2-2-60,-1-3-31</inkml:trace>
  <inkml:trace contextRef="#ctx0" brushRef="#br0" timeOffset="41572.2">4355 2657 378,'4'-4'125,"-4"4"-24,6-4-14,-4 1-7,-2 3 1,8-4 6,-8 4 0,3-4 4,-3 4 1,0 0-3,3-6-2,-3 6 5,0-7-2,0 7 3,-3-8 2,3 3-2,0 5 3,-3-7-2,3 2-4,0 5-4,-4-6-10,4 6-4,-2-7-4,2 7-4,-2-6-4,2 6-2,0 0-4,0-8-2,0 8 0,-2-3 2,2 3 1,0 0-3,0 0-8,-2-6 2,2 6-6,0 0-2,0 0-3,0 0-5,0 0-4,0 0-4,0 0-2,0 0-7,0 0-3,0 0-3,0 0 3,0 0-6,0 0 4,-4 17-3,4-10-1,0 5 3,2-2-3,-2 3 0,2 0 1,0 2-4,2-1 2,2 1 1,-3 0-1,4 0 2,-1 0-3,0-2 1,3 1-1,-3-2 0,3 0 4,-1-4-2,1 1 0,1-2 2,2-1 0,0-2 3,0-1-4,-1-3 5,2 0 0,-3-1-9,0-1 2,3-6 2,-6 0-5,6 0 4,-6-2-2,2-2 2,-3-2 0,-1-1 0,-1 1-2,2-1-5,-1 1 5,-3-3-2,0 5 1,-2 0 4,1 1-5,2 2-2,-3-1 4,2 1-4,-2 2-2,0-1-2,0 1-3,3 2-2,-3 5 3,0 0-4,0 0 5,0 0 0,0 0 2,0 0-2,2 25-1,-2-14 4,4-1 0,0 3 1,0 0 2,0-2 0,3 1 1,0 0-3,-1-1 5,2-1 1,-2-2-1,3-1 1,-2-1 1,1-2 0,-2 1 4,3-3-4,-1-2 4,-8 0-1,17-4-4,-10-2 5,-1 1-4,0-4 0,-2-2-1,0 0 0,-2-2 1,-2-3-1,0 3 1,-2-2 0,0 0-2,0 2-3,0 1-2,0 0-10,-2 3-8,2-1-10,-2 5-14,0-2-15,-1 4-16,5 3-22,-11 0-27,11 0-27,-8 6-30,4 0-23,-1-3-53,5 3-128,-2 2-213,0 1-99</inkml:trace>
  <inkml:trace contextRef="#ctx0" brushRef="#br0" timeOffset="41803">4852 2692 1592,'0'0'-9,"10"-3"26,-10 3 27,0 0 23,0 0 15,10-1 12,-10 1 0,0 0-8,7 0-7,-7 0-11,0 0-9,10 1-3,-10-1-5,4 10-1,-2-4-8,2 2-1,0 0-4,-1 1 1,0-1-4,2 6-6,-1-2-1,1 1-12,-3-1-36,2-1-40,0 1-45,2-1-34,-2-2-41,-2 1-66,6-3-412,-4 3-154</inkml:trace>
  <inkml:trace contextRef="#ctx0" brushRef="#br0" timeOffset="42082.18">5160 2531 1781,'0'-15'-13,"-1"4"23,1 0 22,-2 1 22,2 2 17,-2 2 13,2 0 7,-2 1-8,2-1-7,0 6-9,-3-5-8,3 5-7,0 0-8,0 0-2,0 0-3,-13 13-3,9-4-2,1 2-4,1 2-2,-3 2-4,2 0-2,3 3 2,0-4-1,3 3-2,0 0-2,1-2-1,3 3-7,-3-3-24,2-2-27,2 1-31,1-4-36,2 1-42,-1-2-47,3-5-94,-1 0-389,2-1-174</inkml:trace>
  <inkml:trace contextRef="#ctx0" brushRef="#br0" timeOffset="42503.04">5357 2481 1815,'-2'-11'-24,"0"4"25,2-1 17,-2 5 10,2-3 1,0 6 0,-2-6-6,2 6 0,0 0-4,0 0 6,0 0 8,0 0 9,12 12 4,-8-5-2,2 3-11,-1 2 0,1 1 0,0 0-2,1 0-3,-1 1-1,-1-4 0,1 2-4,-2-2-1,0 0-1,0-3 1,0 0-3,-2 1 4,-1-1-2,4-5 2,-3 3-4,-2-5 0,0 0-5,0 0 1,0 0-2,0 0-1,0-18-3,0 9 2,0 0-4,-2-3 0,2 0-1,2 2-2,0-2-3,-2-2-1,2 3-2,0 2 0,0-1-3,2 2-1,2 0 3,-1 2-3,3 1 6,0-1 5,1 5 1,2-1 2,-1 2-3,0 2 6,0-1-2,0 3 0,-2 0 3,2 2 0,-1 1 0,-1 0 0,-1 1 1,-1 2 1,-1 0-3,-1 1-6,-2-1-37,0 2-46,0 1-55,-2-2-60,-4 0-105,2-1-145,-2 0-107,-1-2-53</inkml:trace>
  <inkml:trace contextRef="#ctx0" brushRef="#br0" timeOffset="42741.18">5596 2264 1527,'2'-10'10,"2"0"7,0 0 24,2 3 24,4 1 13,0-2 11,2 3 6,4 1 5,3 1 2,-1 3-2,4 0-6,-1 5-9,2 1-5,0 1-7,1 4-6,-1 1-4,0 2-4,-1 6-5,-1 3-5,-3 0-2,-2 3-1,-8-1-2,-2 2-21,-1 1-41,-10 1-54,-3 8-76,-2-4-68,-10 4-160,-6 1-118,1-2-79,-2 1-74</inkml:trace>
  <inkml:trace contextRef="#ctx0" brushRef="#br0" timeOffset="46693.37">5200 3358 1732,'0'0'-35,"0"-6"15,0 6 11,0-5 21,0 5 10,0-8 12,0 8 7,0-8 7,1 5 5,-1 3-4,0-7 4,0 7-3,0 0 2,0-5-4,0 5-1,0 0-5,0-6-1,0 6-3,0 0-5,0 0-3,0 0-5,0-5-1,0 5-3,0 0-3,0 0-3,0 0 0,0 0 0,0 0 0,0 0 2,0 0-4,5 18 8,-5-11 0,2 1 0,0-1 2,0 0 0,3 3 2,-3-1-2,3 4 0,-3-1 1,2 4-2,0-3-1,0 4 0,-2 0-4,4 0 4,-4 2-2,5 4-2,-2 0 3,1 2-2,-2 0-9,2 0 1,-2 0-2,3-3 4,-3 4-3,0-1 5,0 0 2,1 0 1,-1-1 0,-2-2-2,3 2 0,-3-2 1,2-1 3,-2 1-1,2 0-2,-2-2 2,0 1 0,2 1-1,-4-2-2,2 1-1,0 0 0,0 0-2,0 0 4,-2 2-2,4-2-1,-4 1 4,0-1-6,2 0 2,-2 1-4,0 1 1,0-3 2,0 1-2,0-2 2,0 0-2,0 0-3,0 1 3,0-4-3,-2 2-1,2-1-1,0 0 1,0-1-2,-4 4 4,4-1 7,-2 0-1,0 1 0,2-5-6,-2 2 6,0 0-3,2-2-3,-2 0 0,2 1 1,0-2 2,-2-2-4,2 2-2,0-3 1,-2 2 1,2 0-3,0 1 3,0-3-3,0 1 0,0-1-1,0-1 1,0-2-2,0-1 2,-2 1 5,2-2-6,0-1 7,0 1 1,0-6-2,0 9 0,0-9-15,0 0-26,0 0-42,0 0-54,0 0-61,0 0-61,0 0-137,-8-22-127,6 12 40,0 1-72,-2-4-48</inkml:trace>
  <inkml:trace contextRef="#ctx0" brushRef="#br0" timeOffset="49377.01">1845 3518 1391,'0'0'-53,"0"0"24,0 0 21,0 0 18,0 0 15,0 0 15,-8 0 16,8 0 10,0 0 5,0 0 5,0 0 2,0 0 5,-4-4-2,4 4-1,0 0 1,0 0-5,0 0-4,-6-4-6,6 4-2,0 0-2,0 0-5,0 0-5,0 0-6,0 0-2,0 0-6,0 0-4,0 0-7,0 0-2,0 0-4,0 0-3,0 0 0,0 0-2,0 0 1,0 0 2,31 0 2,-18 3-1,6-3 4,2-3 5,4 3-2,5 0 1,2-1 0,1-1-2,4 0-2,-3-1 0,2 1 1,-2 0-4,-1-1 0,-1 1-2,-2-2-1,-1 0-3,1 3 0,-4-1 1,1-2-1,-6 2-1,-2 0 0,1 1-1,-2-4-3,0 5 1,-4-1-6,-1-1 2,-1 0 1,2 1 0,-4 1-5,0-3 1,1 1 2,-2 2 1,-1-2-3,-1 1 1,-7 1 1,12 0-4,-7-2-1,-5 2 6,13 0-9,-13 0-9,6-2-13,-6 2-19,0 0-25,0 0-36,8-3-32,-8 3-48,0 0-63,0 0-157,0 0-98,0 0-58,-10-10-62</inkml:trace>
  <inkml:trace contextRef="#ctx0" brushRef="#br0" timeOffset="49809.85">2417 3338 1440,'-4'-3'-8,"4"3"26,-6-1 18,6 1 16,0 0 8,-7-4 5,7 4 6,0 0-4,0 0-9,-6-2-4,6 2-8,0 0-3,0 0 2,0 0 5,0 0 8,0 0 0,16 7 3,-9-3-3,1 0-3,2 0 6,-2-1-4,-1 3-5,5 0-3,-2 2-4,1-1-2,0 0-2,-1 0-4,0-2-4,0 3 0,-2-2-5,0 0-1,-2-1-2,3 1 0,-3-1-5,1 0 0,-3 0-1,0-1 0,0 2-2,-1-3 3,-1 4-5,-2-2 4,0 1-2,0 1-2,-5 1-2,1-1-1,0 0-2,0 1 1,-3 0 0,1 0-3,-1 0 0,3 1-2,-4-2-8,2 1-15,0 0-15,-2 0-17,2-5-20,0 3-23,2-2-22,0 0-36,0 0-54,4-4-76,0 0-119,0 0-212,0 0-109</inkml:trace>
  <inkml:trace contextRef="#ctx0" brushRef="#br0" timeOffset="50477.76">2720 3319 1633,'-4'-9'-33,"4"5"18,0 4 16,-5-7 26,4 3 13,1 4 15,-4-6 4,2 3 10,-3-1 4,5 4 6,-2-7 3,2 7-2,-6-2 3,6 2-7,0 0-3,-1-6-6,1 6-6,0 0-7,-6-1-6,6 1-7,0 0-2,-10 9-3,5-6-4,1 5-6,0 0 6,-2 3-7,1 0 0,1 1 3,-3 3 3,3 0 0,-1 1-1,4 1-1,-3 0-5,0 2-1,2 0-3,2 0 1,0 1-3,2 2-1,-2-1-4,2-1 4,2 2-5,2-1 1,-2 1-2,5-1 3,0 0 2,1-2 0,1-1 0,-1-3 7,4 0 3,0-3 3,-2-4 3,3 3 3,4-5-1,-2-1 3,5-3 7,-4-2-6,4 0 7,-1-4-2,5-2-6,-4-1 5,2 0 3,-4-5-1,2 0 0,-1-1-1,-1-3-7,-4-2 0,-1 0-1,0-2-13,-4-1-3,-1-4 1,-4 1 2,-2-2-5,2 2-2,-9-4-8,0 5 3,-3-5-1,-2 4-1,-2 1-7,-3-2 6,0 4-2,-2 1 0,0 0-5,0 3-1,-1 1 3,-3 6-6,4 0 0,-4 4-6,1 1-5,2 2-19,1 3-4,-4 0-4,4 4-21,-1 0-10,-2 4-19,2-3-16,0 3-20,4 0-15,-1 1-18,0 0-16,2 1-25,1 0-15,1 0-38,2 1-93,0-3-86,1-1-123,3 3-58</inkml:trace>
  <inkml:trace contextRef="#ctx0" brushRef="#br0" timeOffset="50883.19">2791 3474 1451,'0'0'-1,"0"0"28,-5-9 19,5 9 13,0 0 11,-2-6 8,2 6 10,0 0 6,-5-5 1,5 5 1,-4-4 0,4 4-4,0 0 0,-2-5-5,2 5-3,0 0 0,-2-7-9,2 7-4,0 0-6,0 0-8,-4-4-9,4 4-5,0 0-9,0 0-5,0 0 0,0 0-5,0 0 0,0 20-5,2-11-1,-2 1 0,2 2 0,-2 1-4,0-1-1,2 6-2,-2-3-1,2 0 0,-2 2 0,2 0 4,-2-3 0,0 4-5,2-4-1,-2 1-11,0-1-12,2-2-22,-2-2-23,0 0-20,3 0-28,-3-1-22,0 0-27,2-1-19,0-1-40,-2-7-85,-2 5-91,2-5-169,0 0-62</inkml:trace>
  <inkml:trace contextRef="#ctx0" brushRef="#br0" timeOffset="51111.53">2670 3634 1536,'-1'-3'18,"-3"-2"23,4 5 17,-2-5 5,2 5 5,-2-5 0,2 5-3,0 0-5,4-7 5,0 4-1,1-1-4,1 0-5,0 2-6,2 1-4,4-3-3,-2 2-3,0-2-9,4 0-28,-4 3-42,5-4-48,-1 4-72,2-3-165,-4 2-293,2 0-115</inkml:trace>
  <inkml:trace contextRef="#ctx0" brushRef="#br0" timeOffset="54600.47">3201 3471 1531,'0'0'-103,"0"0"20,0 0 18,0 0 14,0 0 4,0 0 17,0 0 6,0 0 7,0 0 2,0 0 6,0 0 3,0 0 5,0 0-2,0 0 9,0 0 2,0 0 11,0 0-11,0 0 7,0 0-2,0 0 3,0 0-2,0 0 6,0 0-7,0 0 5,0 0-1,0 0 5,0 0-3,0 0 3,0 0 3,0 0-1,0 0 0,0 0-2,0 0 2,0 0-9,0 0 10,0 0-2,0 0-1,0 0-2,0 0-3,0 0 0,0 0 3,0 0-4,0 0 3,0 0 3,0 0-3,0 0-6,0 0 8,0 0 2,0 0-2,0 0-2,0 0-1,0 0 3,0 0 0,0 0-4,0 0 0,0 0 2,0 0-4,0 0 1,0 0-5,0 0 0,0 0-1,0 0-3,0 0 0,0 0 0,0 0 1,0 0-1,0 0-2,0 0 0,0 0 1,0 0-5,0 0 4,0 0 1,0 0-2,0 0-8,0 0 7,0 0 2,0 0-3,0 0 0,0 0-2,0 0 1,0 0 1,16 2 0,-16-2-1,0 0 2,0 0 2,0 0 0,0 0 2,0 0 3,0 0-3,0 0 1,14 1-1,-14-1-1,0 0 2,6 2-1,-6-2-5,0 0 4,0 0-1,8 2 0,-8-2-1,5 2 2,-5-2 0,6 2 0,-6-2 0,0 0-2,0 0 0,12 2 1,-12-2 2,7 0 0,-7 0 0,11 0 1,-11 0 0,10 1 3,-10-1-1,12 0 2,-12 0-3,15 3 3,-8-3-1,1 0 0,-8 0-3,15 0 5,-6 0-5,-9 0 2,15 0 2,-9 0-3,-6 0 0,16 0 1,-8 1-3,-1-1 1,-7 0 4,18 0-1,-10 0 1,-8 0 1,15 0 1,-6 0-1,-1 0 2,-8 0-1,16 0 2,-6 0-3,0 0 1,-2 0 0,3 3-1,-11-3 1,19-3-1,-10 3 1,0 0-3,-9 0 2,21 0-3,-12 0-1,1 0-2,1-1 0,3 1 2,-2 0-2,1 0 6,2-3 1,1 3-1,-1 0 0,0-1-1,-2 1-1,2 0-1,-3 0-2,2-2 1,-4 2-1,2 0-1,0 0 2,-12 0-3,18-2 2,-9 2 1,-1-2 1,1 2 2,-9 0-3,17-2 2,-7 0-3,-2 2-2,2-1 1,0-1 1,0-1-4,3 2 0,-2-1 1,2 0 0,-1 1 0,-2-2-3,4 1 0,-4 0 4,2 1-6,2 1 1,-2-2 5,3 0-3,-3-1 1,4 2 0,-4 0-1,1-2 1,2 0 1,-3 2 4,3 0-2,-4-2 0,2 3 0,-1-2 0,-2 0-2,4 2 1,-4 0 1,1-3-2,-1 3 0,-1-2-2,2 2 2,-3-2-1,2 0 1,-2 2 2,4-2-2,0 2 5,-1-2-1,1 1 1,1 1-1,2-3 0,-3 2 0,4-1-2,-4 2 1,1-2-1,0 0-1,2 2 0,-3-2 0,-3 0-2,8 2-1,-7-2 3,3 0-6,0 0 4,-1 2-1,-1-1 2,1-2-1,2 3 1,-2-1 1,0-1-1,2 0 3,0-1 1,1 3 1,0-3-2,2 1-1,-1 0 0,-1 1 1,3-1-2,-4-1 0,4 2 2,-4-2-3,-2 3 2,4-1-4,-4-1 1,1 0-2,0 2 0,0-2 0,-3 0-1,2 2 2,2-2 2,-4 1-1,1 1 0,-1-3-2,0 3 0,1-2 0,-1 2 2,-1-1-1,2 1 1,-2-2-3,1 0 2,-2 2 1,1-2 1,2 2 1,-3-2 0,1 2 3,-1-2-4,-8 2 2,15-1-1,-6 1 6,-3-3-3,-6 3 0,14 0 2,-7-1-2,-7 1-2,13-3 0,-13 3-1,10-1 0,-3 1 2,-1-2-1,-6 2 1,10 0-3,-10 0 1,9-2 0,-9 2 2,9-3-6,-9 3 1,0 0 4,10-2-5,-10 2 2,8 0 0,-8 0-1,0 0-2,13 0 1,-13 0-3,0 0 5,12 0 0,-12 0 1,10 0-5,-10 0 6,10 0-2,-10 0-2,8 2 0,-8-2 2,0 0-2,11 0-2,-11 0 5,7 3-1,-7-3-4,0 0 4,0 0-1,10 0 0,-10 0 3,0 0-5,0 0 2,5 2-2,-5-2 5,0 0-4,0 0 4,0 0-4,0 0 3,0 0 2,0 0 1,0 0 1,0 0 1,0 0 3,0 0-3,0 0-1,0 0-1,0 0 3,9 2 4,-9-2-6,0 0-1,0 0 0,0 0-5,0 0 3,0 0 0,0 0-1,0 0 1,0 0 11,0 0-9,0 0-8,0 0 5,0 0-1,0 0-2,0 0-1,0 0 4,0 0-7,0 0 1,0 0 10,0 0-16,7 1 7,-7-1-1,0 0 4,0 7-8,0-7 3,0 5 3,0-5-5,-2 7 6,2-7 3,-5 6 7,3-2-2,0 0 1,-3-1 1,5-3-7,-7 4 3,3 1 0,4-5 1,-13 1-5,6 1 6,7-2-3,-12-2-7,12 2 6,-15-3-2,11 0-1,-2-1-2,-1-1 4,1-1-3,3 0-3,-1-1 0,1-1-1,3-1-3,0 2-1,0-2 1,3 4-3,-1-3 0,2 3 2,1-3 0,2 2 1,-1 3 1,-3-4 2,6 6-7,-2-3 1,1 1 0,0 2-1,-8 1 2,16 0 2,-10 1 1,-6-1 1,14 6-3,-7-5 4,-2 3-6,1 0 10,-2-1-4,0 1 2,-2 2 2,0 0 4,-2-1-2,0 1-3,0-1 0,-4 1 2,0 1 1,0 0 1,-1-3 3,-1 1-3,1-1 6,-1-2-3,0 2 0,-2-3-4,8-1 4,-13 2-7,13-2 2,-11-3 1,5 1 0,6 2-1,-10-8-5,9 3 5,-1-1 1,0-1-6,0 2 0,2-1 2,0 6-6,-3-7 1,3 7 0,3-6-2,-3 6-26,4-3-32,-4 3-59,0 0-70,0 0-81,0 0-189,0 0-76,0 0 64,-10 16-91,6-7-67</inkml:trace>
  <inkml:trace contextRef="#ctx0" brushRef="#br0" timeOffset="55865.31">3120 3492 1472,'0'0'-54,"0"0"11,0 0 19,0 0 9,0 0 23,0 0 10,0 0 10,0 0 10,0 0 9,0 0 4,0 0 5,0 0 2,0 0-1,0 0-1,0 0-3,0 0-3,2-7-2,-2 7-2,0 0-7,0 0-2,0 0-2,0 0-4,0 0-2,9-3-5,-9 3-1,9-2-4,-3 0 1,0 0-4,-6 2-1,15-2-1,-7 2 0,3 0-1,0-1-2,3 1-5,2-2-29,0 2-36,7 0-74,1-3-163,-1 2-311,7-1-107</inkml:trace>
  <inkml:trace contextRef="#ctx0" brushRef="#br0" timeOffset="66741.66">1104 906 259,'-2'-9'88,"0"4"-21,0-2-12,2 7-2,-5-10-10,1 3-6,2 2 4,-1-1 5,0-2 11,1 3-3,-2-3 7,0 3 11,2-4 12,-2 2 1,-2-1 1,0 3 3,2-3 4,0 1-5,-2-1 4,2 0 0,-1 3 5,-1-2-2,2-1-2,-2 1 1,3 2-1,-1-1-1,-1 0 0,1 1-3,0 1-7,2-1-1,0 0-6,0 0-3,-2 0-6,4 5-5,-2-7-6,2 7-7,-2-6-8,2 6-1,0-5-6,0 5-5,6-6-4,0 4-4,0 0-1,-6 2-2,16 0 0,-6 2-6,1 2-2,-1 0-2,-1 5 1,6 0-3,-7 3 0,2 2-1,-2 3 2,1 2-1,-4 0 1,-1 0-1,0 0 3,-2 2-2,-2-2 1,0 1-3,0 0 0,-2-1-1,-1-2 3,2 1-4,-1-3-7,0-4 1,2 0 0,-2-1 2,2 0-4,-3-3-9,1-1-10,2-2-8,0-4-6,0 0-1,0 0-3,0 0-5,2-17-1,3 3-4,0-3-2,2-2 2,2-4 9,-4 0 0,2 1 5,0 0 1,-1 2 7,1 0 5,-4 6 3,2-2 4,-1 3-2,0 1 4,-2 2-2,0 0 0,0 5-1,1-1 0,-3 6 3,0 0 5,0 0 2,0 0 2,8 17 1,-8-7 5,3 0 4,-3 3 1,2 4 0,-2-2 3,2 3-1,0-1-1,-1 1 2,2-1 2,-1-1 0,2 0-4,1 0 5,1 0 0,0-3-17,1 1-22,0-3-32,3-1-7,-2-3-28,4 1-39,0-6-46,0 0-122,3 0-221,2-4-30</inkml:trace>
  <inkml:trace contextRef="#ctx0" brushRef="#br0" timeOffset="66967.57">1506 815 1391,'-3'-12'-1,"0"3"18,1 0 19,0 1 17,0 0 9,0 0 15,0 0-3,-2 6-7,3-5-10,-1 4-4,2 3-8,0 0-3,0 0-4,-12 10-2,7-2-2,5 2 0,-3 2-1,1 1-4,-2 2-3,2 3 0,2-1-1,-2-1-4,4 1 2,0 1 0,-2-3-2,6 2-10,0-2-16,-2 1-24,4-1-35,1-3-30,4-1-39,-1-1-43,1-6-79,1 3-288,4-3-47</inkml:trace>
  <inkml:trace contextRef="#ctx0" brushRef="#br0" timeOffset="67383.98">1706 846 1513,'-2'-15'4,"-3"5"20,3 0 20,-2 5 9,4-1 12,-2 0 2,0 0-7,2 6-5,-4-5-9,4 5-6,0 0 0,0 0 2,0 0 2,0 0 0,8 19-6,-4-10 6,1 4-4,0-1-3,0 1 1,0 1-4,0 0-2,2-1-5,-2 0 0,-2-2 0,0 1-3,1-3 0,-2 1 1,-1-3-3,2 1-1,-3-2 0,0-1 0,0-5-3,0 0 0,0 0-3,0 0-2,0 0-3,0 0 1,-10-16-5,7 3 0,6 1-2,-1-4-1,0 1 0,1 0-3,2-1-1,0 1-1,3 2-1,1 0-2,-1 1 3,0 3-2,3 1 1,2 2 0,-2 2 4,1 3 2,0 1 0,4 3 6,-2 1 4,1 2 0,-2 1 2,2 3 2,-3 1-1,0 1-1,-2-1 0,0 3-3,-1-2 2,-1 3-6,-1-2-24,-1 0-35,0 0-42,-1-2-56,1 2-40,-2-4-76,2-2-154,-2-1-159,3-2-79</inkml:trace>
  <inkml:trace contextRef="#ctx0" brushRef="#br0" timeOffset="67629.99">2176 687 1571,'-2'-9'18,"2"1"4,0 3-3,0-1-2,-2-1-3,2 7-8,4-4 14,-4 4 18,0 0 12,19 4 8,-9 5 4,4-1 1,0 1 3,5 2-4,-2 5-5,2-3-3,-2 4-7,2-1-3,-3 1-3,0 0 0,-2 1-4,-4 0-3,-1 1-3,-2-2-2,-5 1-20,0-1-24,-4-3-37,0 3-37,0 0-32,-3-5-38,4-2-46,-2 1-113,-2-3-210,2-1-31</inkml:trace>
  <inkml:trace contextRef="#ctx0" brushRef="#br0" timeOffset="67802.47">2483 882 1430,'6'-7'13,"-1"0"16,-3 2 12,2 1 10,-2 0 6,2 0-5,0 1-3,0-1-3,3 0-6,2 0-1,1 2-6,-2-1 0,3 0-19,0 2-28,-3 1-28,5 0-40,-4 0-33,4 0-42,-3 0-120,0 4-145,-3-1 68</inkml:trace>
  <inkml:trace contextRef="#ctx0" brushRef="#br0" timeOffset="67952.28">2633 933 1088,'-6'9'-9,"2"0"13,-2-2 15,2-1 6,1 1 13,-2-1 11,0 0 11,4-3 0,-1 1-1,2-4 6,0 11 13,0-11-1,6 2-10,4-2-4,-2 3-2,4-3-18,1-3-23,6 1-49,4 2-45,7-7-77,6-1-165,0 1-125,5 1 49</inkml:trace>
  <inkml:trace contextRef="#ctx0" brushRef="#br0" timeOffset="68519.27">3368 640 1293,'-11'-10'37,"1"1"18,4-1 19,-5 2 23,4 1 20,0 1 14,-1-2 5,2 3-9,0 1-15,0 0-12,2 0-13,4 4-10,0 0-7,-13 7-5,8 1-7,-1 1-7,2 4-1,2 0-6,2 2 3,0 3-9,0 1-5,2-2-2,2 2-2,2 0-1,1 0-2,2 0-3,0 0-2,4-2 0,1-2 0,-4-4 0,4 1-5,2-2 1,-2-3 2,1-1 0,3-4-4,-6-1 1,3-2-1,2-1 0,-4-4-3,1 1-3,-1-5 2,-2 1-5,-1-4 4,-2-1-1,-1-1-2,-1 1 6,-1 2 11,-1-3 0,0 4 9,-2 2-6,2 0-6,-1 0-3,-3 4-8,2-1-3,-2 6 1,0 0 0,0 0-4,0 0-1,12 11 3,-7-2-2,1-4 2,3 5-1,-1-1-3,2 0 0,1-1 2,4 2 3,-3-3 1,3-1-3,0 0 2,0-3 8,0 1-9,0-2 18,-1-2-9,-1-2 5,2-2 1,0-1-1,-3-2 6,0-3 4,-2 0 1,-2-4-6,1 2 2,-5-3-8,-1-2-1,0 3-6,-3-1-12,-3-2-10,2 7-25,-3-2-32,-1 1-31,-1 3-37,-2 0-40,2 5-42,-1 0-39,0 2-104,1 1-154,6 0 29,0 0-35,-8 7-25</inkml:trace>
  <inkml:trace contextRef="#ctx0" brushRef="#br0" timeOffset="68747.95">4058 748 1415,'0'0'61,"0"0"19,-4 4 9,4-4 10,0 0 4,0 0-3,0 0-11,0 7-9,0-7-9,0 4-5,-2 2-5,2 2-2,0 0-2,2-1-4,-2 3-4,0 2-4,2-2-3,-2 2-5,2 0-4,0-1-3,0 0 1,-2 3-11,3-3-31,-2 0-39,3 1-49,-2-3-47,0-1-85,4 2-141,-2-3-261,2-1-131</inkml:trace>
  <inkml:trace contextRef="#ctx0" brushRef="#br0" timeOffset="69001.73">4276 590 1816,'-6'-16'34,"0"4"23,-1 2 22,4 1 17,-2 1 8,1 1 2,-1 3-7,1-1-14,0 0-7,4 5-13,0 0-5,0 0-6,-16 7-4,13 3-2,1 2-7,0 3-1,0 0-4,2 4-3,0 0-3,2 0 0,0 0-6,2 1 2,3 0-4,1-1 0,5 3-22,0-6-29,1 1-37,6-3-41,0-3-30,2 1-47,-1-5-63,4 1-127,-6-4-303,-2-2-173</inkml:trace>
  <inkml:trace contextRef="#ctx0" brushRef="#br0" timeOffset="69418.65">4541 705 1833,'-4'-14'-27,"0"4"27,2-1 26,-1 4 21,0-4 10,0 4-1,1 2-5,2 0-6,-2-2-9,2 7-5,0 0 0,4-4 4,-4 4 4,0 0 8,15 14 2,-9-7 2,3 3-3,0 0-2,-3 1-2,4 2-3,-1-1-4,-1 0-1,1-3-7,-1 2 0,-1-3-1,-3 2-2,2-5 2,-2 2-2,0-1 1,1 1 2,-3-6-2,1 3-4,-3-4-2,0 0-2,0 0-3,0 0 1,0 0-3,-10-21-3,8 13-4,0-3 1,0-3-3,2 2-1,2-2-2,0-2-2,0 3 2,0 0-3,3 2-7,1-2 4,3 2 0,-1 4-2,3-1 1,1 2 1,3 0-2,-2 5 2,0 1 0,2 0-1,-1 1 0,4 4 4,-4 1 1,1 1 2,0 1 0,-2 1 1,-1 1 0,-2 0 1,0 1 1,-2 0-1,-3 0-2,0-1-31,-3 1-36,-2 1-54,0 0-73,0-3-134,-4 0-181,1 2-101,2-4-107</inkml:trace>
  <inkml:trace contextRef="#ctx0" brushRef="#br0" timeOffset="69673.24">4939 519 1743,'-2'-9'27,"2"1"8,0 3 7,0-1 1,2 3 9,4-1 13,4 2 8,0 0 3,2 0 4,4 4-1,3 0-5,-1 4-3,0-1-6,5 4-6,-2 3-5,0 0-2,-1 1-7,-3 0-2,1 2-2,-1 0-4,-4 3-2,-1-1-5,-5-2 2,0 2-3,-3 3-12,-4-4-32,-2 0-35,0-1-45,-3 0-51,-2-4-71,3-1-126,-3-1-154,4-2-60,-5 1-58</inkml:trace>
  <inkml:trace contextRef="#ctx0" brushRef="#br0" timeOffset="69893.2">5369 473 1560,'-2'-9'59,"0"1"24,0 3 12,0-1 6,0 1 2,2-1-3,0 6-16,-2-7-9,2 7-9,0 0-1,0 0 1,0 0-5,14 11-1,-7-1-5,-1-2-6,3 6-3,-3 1-7,5 5 2,-5 1-4,2-1-29,-1-1-45,0 5-62,-1-4-56,-2-1-142,-2 1-210,0-1-91,-2-2-98</inkml:trace>
  <inkml:trace contextRef="#ctx0" brushRef="#br0" timeOffset="70063.97">5297 726 1714,'-8'-10'48,"-1"0"23,5 2 14,-1 3 8,4-3-2,1 1-8,1 1-11,4-3-8,4 1-5,1 2-5,1-3-6,4 1-34,1 3-41,2-3-53,5 2-57,0-1-129,2-2-410,5 2-170</inkml:trace>
  <inkml:trace contextRef="#ctx0" brushRef="#br0" timeOffset="70326.43">6020 356 1899,'-6'-8'23,"-2"2"34,2 4 30,2-3 23,0-1 5,4 6 2,-6-6-13,4 5-11,2 1-10,0 0-16,0 0-6,0 0-4,0 0-5,-2 15-6,4-5-4,4 3-2,-2 0-3,2 4-2,0 1-1,2 1-6,0 3-2,-2 2-2,0-2-8,3 2-33,-3-2-47,1-1-61,1 1-55,-2 0-62,-2-7-115,3 2-132,-4-3-116,4-1-105</inkml:trace>
  <inkml:trace contextRef="#ctx0" brushRef="#br0" timeOffset="70540.06">6278 589 1672,'2'-8'42,"-2"1"21,0 2 13,2-1 16,-2 1 5,0 5-6,0-7-9,0 7-9,0 0-10,0 0-3,0 0 1,0 0-4,-15 22-4,7-8-6,-3-1-1,1 6-8,-3 0 4,0 2-6,-1 0-5,-2 5-16,4-1-32,-5 0-47,2 0-56,1-4-86,4-1-177,1 0-103,-2-2-45,6-1-35</inkml:trace>
  <inkml:trace contextRef="#ctx0" brushRef="#br0" timeOffset="70880.14">6295 905 1578,'6'-4'66,"-2"0"14,2-1 10,2 0 15,-4 2 6,2-1-4,2-1-10,-2 0-6,5 1-5,0 1-6,4-1-7,-1 0-4,0 0-4,0 4-6,-2-2-7,0 1-5,2 2-6,-1-1 0,-3 4-4,0 0 0,-2 4-3,-4-1-4,-3 3-1,-2 0-4,-3 1-2,-6 4-2,-2 0-1,-3 3-2,0-3 0,0 0-3,1-2 0,4 1-2,-5-3-2,5-2-2,3 1-1,0-1-3,1 0-1,-1-4 0,4 0 1,2 0-2,1-5 3,4 5-2,3-3 3,3 0-3,0-4 0,5 0-15,3-1-23,-1-4-34,3 2-43,1-5-53,2-1-68,-3-2-173,0-4-107,-4 1-104,1-5-114</inkml:trace>
  <inkml:trace contextRef="#ctx0" brushRef="#br0" timeOffset="71412.07">6693 484 1677,'2'-8'7,"-1"-2"30,2 3 16,-1 1 16,0 1 7,-2-1-6,2 0-8,-2 6-10,1-4-7,-1 4-4,0 0 3,0 0-4,11 19 2,-9-10-4,0 7-1,2-1-4,-2 2-4,2 1 0,0-1-2,3 0-5,-3 0 2,0 0-3,2 0 0,1-1-5,-4-3 1,3-1 2,-1 1-1,2-6 2,-1 1 5,0-4 5,1-1 4,2-3-1,-9 0 0,14-9 0,-5 3 0,-1-5-1,1-1 3,-4-2-4,3-2 0,0 0-6,-2 2 2,-2-1 5,0 3 5,-2 1-3,2 3 0,0-1-6,-2 1-5,-2 1-5,2 4-4,-2 3 1,0 0-5,0 0 2,0 0-2,0 0-3,2 19 1,-2-11-5,2 1 2,0 1 0,2 0 2,0-1-1,0 0 1,1 1-2,-1-2 2,2-1 0,-1 1 5,1-4 3,3-1 6,-1-3 5,2 0 10,-10 0 10,20-6 10,-12 1 5,-1-1-4,3-4 10,-4 1-4,-1-3-9,-1 2-3,-2-2-8,-2 0-6,0-1-7,-2 2-27,0-1-24,0 1-34,-3 1-39,0 3-44,-1-1-44,1 5-53,0-1-66,-3 1-168,2 1-62,6 2 60,0 0-75,-16 9-47</inkml:trace>
  <inkml:trace contextRef="#ctx0" brushRef="#br0" timeOffset="71652.69">7252 627 1511,'0'0'56,"0"0"25,-2 3 16,2-3 14,0 0 5,-4 5-8,4-5-11,0 0-13,0 0-13,0 5-7,0-5-4,0 9 2,0-1-2,4 0-4,-2 1-2,0 2-5,1-1-6,1 1-3,0 3-4,-2-3-1,2 0-1,-2 3-3,2-2-7,0-1-33,0-2-44,2 3-51,-2-3-54,0-1-54,0-1-97,0-3-167,0-1-89,0 2-65</inkml:trace>
  <inkml:trace contextRef="#ctx0" brushRef="#br0" timeOffset="71907.54">7470 438 1510,'3'-10'38,"-3"0"27,0 2 22,-3 0 15,3 1 11,0 0 0,0 7-9,0-10-12,-2 5-12,2 5-7,0-4-10,0 4-1,0 0-5,0 0-3,5 17-3,-1-8-2,-2 6-7,-1-1-2,6 2-5,-3 3-2,5 0 0,-1 2-3,1-1-2,1 2-3,3-3-12,-1 1-32,2-4-42,2-1-31,4-2-51,-1-2-58,-3-3-86,4-3-126,-4-1-191,2-4-104</inkml:trace>
  <inkml:trace contextRef="#ctx0" brushRef="#br0" timeOffset="72334.14">7820 534 1556,'0'-15'-20,"-3"4"36,3 2 28,0 0 18,-2-1 16,2 0 4,-2 3-4,2 0-9,-2 2-6,2 5-8,2-7-5,-2 7 6,0 0 5,0 0 2,0 0 1,15 16 2,-8-7 3,-1 0 1,0 4 2,0 2-6,0-2-4,2 3-1,-2-3-7,0 1-4,2-2-5,-4 1-5,3-3-3,-5 1-2,2-4-3,1 1 4,-3-1-5,0-2 4,0 0-5,-2-5 0,2 3-3,-2-3-9,0 0 3,0 0-1,-4-16-6,2 6 0,2-1 1,2-1-10,0-2-5,0-1 0,2 1-2,3-2-2,-1 0-3,0 3 3,0 2 0,4 0 0,-2 0-3,2 4 0,0 0-1,1 1 2,0 4-2,0 0-2,1 2 3,-2 4 1,2-1 1,-1 4 2,0 0-1,0 3 3,0 0 0,-1-1 1,-3 2 4,1 0 2,1 3-3,-3-3 3,-1 3-7,-1-5-28,-2 2-46,0-2-56,0-2-73,-4 3-136,0-5-201,2 3 53,0-3-37,4-1-30</inkml:trace>
  <inkml:trace contextRef="#ctx0" brushRef="#br0" timeOffset="72519.96">8358 501 1511,'0'0'43,"-2"-4"23,2 4 13,0 0 12,0-6 8,0 6-8,7-6-7,2 3-9,0-1-5,1-1-8,7 5-6,-2-7-13,3 4-38,-2-4-46,3 4-64,0-1-57,-2-3-114,0 1-333,0 0-109</inkml:trace>
  <inkml:trace contextRef="#ctx0" brushRef="#br0" timeOffset="72733.93">8781 266 1691,'2'-3'39,"0"-3"27,-2 6 14,2-8 4,-2 8-4,2-5-6,-2 5-11,0 0-8,0 0 13,0 0 6,0 0-1,18 16-3,-12-6-8,2 1-1,0 2-7,0 2-6,0-1 0,0 3-4,0-1-5,1 1-25,-4 0-41,3-2-44,-2 3-62,1-3-47,-3 0-67,1-4-133,0-2-249,-1 0-127</inkml:trace>
  <inkml:trace contextRef="#ctx0" brushRef="#br0" timeOffset="72998.01">9071 161 1697,'0'-8'-6,"0"2"18,2 0 9,3 2 17,-1 0 20,2 2 16,-6 2 16,26 4 13,-10 2 9,6 1 14,2 5 2,9 1 8,1 2 4,4 8-1,-1 2-11,-2-1-15,1 6-8,-6-4 0,-5 0-13,-6-1 2,-2 2-8,-10-3-8,-2 2-6,-5-1-6,-8-1-5,-7 4-41,-8-1-65,-13 2-98,-7-6-132,-20 7-284,-9-3 10,-4 0 74,-2-6-152,-4-4-124</inkml:trace>
  <inkml:trace contextRef="#ctx0" brushRef="#br0" timeOffset="79090.18">4031 1213 316,'-6'-4'104,"6"4"-47,-4-3-13,4 3-8,0 0-5,-7-4-7,7 4-4,0 0-5,-4-4 2,4 4-7,0 0 2,0 0-5,-5-4-14,5 4-28,0 0-31,0 0-133,0 0 67</inkml:trace>
  <inkml:trace contextRef="#ctx0" brushRef="#br0" timeOffset="80397.25">5157 3294 538,'-4'-5'21,"4"5"10,0 0 13,-4-3 2,4 3 7,0 0 10,0 0 1,-4-4 6,4 4 5,0 0 4,0 0-2,0 0 1,0 0-4,0-7 0,0 7-5,0 0-2,0 0-3,0 0-9,-2-2-8,2 2-7,0 0-3,0 0-5,0 0-3,0 0-5,0 0 0,28 5-3,-22-3-4,2 2-1,-3 0-1,5 0-2,-2-1-1,-1 3-1,2-2 1,-3 1-4,0 1-1,-2-1 1,2 0 7,-2 0-5,1 2 7,-5-4 3,0 3 2,0-6-4,-3 9 3,1-5-1,-4 0-4,2-1 0,4-3-1,-10 4 4,6-1-2,4-3 3,-14 0-4,14 0 5,0 0 0,-14-7-3,10 4-4,-1-1 0,5 4-2,-2-10-3,2 5 0,2-1-2,3 2-2,1-1 1,0-2-3,0 5 1,1-3-2,2 2 0,-1-1 0,0 1-3,-8 3 0,13-1 2,-6 1-4,-7 0 2,12 4 0,-6-3-3,-6-1 8,7 6-2,-5-1 1,0 0-2,-4 0 3,2 2 1,-4-2 0,2 1-2,-5 0 4,3-1-4,0-1 4,0 2-3,-1-2 4,-1-1 2,1 1-4,5-4 3,-9 3 5,9-3 1,-7 0-3,7 0-1,0 0-2,-8-5 0,6 2-3,2 3 2,-4-9-4,4 9-1,0-7 0,0 7 0,0-5-1,0 5-3,0 0-1,0-8 2,0 8-1,0 0-1,0 0-7,0 0-3,0 0-3,0 0-6,0 0-2,0 0 1,0 0-5,0 0 0,0 0 0,0 0 0,0 0 0,0 0-5,0 0 2,0 0-2,0 0-6,0 0 0,0 0-5,0 0-6,0 0-2,11 13-8,-11-13-3,0 0-4,0 0-6,0 0-2,0 6 2,0-6-11,0 0-3,0 8-5,0-8-9,0 3-13,0-3-23,0 0-213,-1 7 136</inkml:trace>
  <inkml:trace contextRef="#ctx0" brushRef="#br0" timeOffset="82502.32">5185 4971 912,'0'0'-5,"-5"-3"8,5 3 6,-1-6 8,1 6 10,0 0 10,-2-7 8,2 7-2,0 0 5,-4-4-7,4 4 9,0 0-3,0 0-2,-7-4-2,7 4-4,0 0-5,-9-2 3,9 2 2,-7-2 1,7 2 2,0 0 3,-11-1 0,11 1 0,-9-2 3,9 2 2,0 0 1,-13 0 1,13 0-3,-7-2-3,7 2-6,0 0-2,-5-3-3,5 3-6,0 0-2,0 0 1,0 0-5,-5-3-6,5 3 6,0 0 6,0 0 2,19-7 3,-8 7 3,0-3 1,-2 1 8,7 0 1,1-2 5,1 3 2,1-3 5,5 0 1,2 2-1,1-3-1,3 1-7,2-2-3,2 2-6,3 0-2,-6 1-4,5-3-4,-6 5-3,-2-4-4,-1 3 0,-3 1-4,-2-4 0,-4 3-2,0 2-3,-6 0-1,1-3 2,0 3 0,-2-2-3,-1 0 4,-2 2-2,1-2 2,-2 0-1,-7 2 1,12-2 0,-12 2-4,8-1 2,-8 1-4,6-3-4,-6 3-1,0 0 3,7-2-1,-7 2-4,0 0 3,0 0-3,0 0 6,0 0-4,0 0 3,0 0-4,0 0 7,0 0-4,0 0-2,0 0 4,0 0 0,0 0-5,0 0 2,0 0-6,0 0-2,0 0 0,0 0-2,0 0 2,0 0-4,0 0 3,-19 14 1,17-7-4,0 6 5,0-1 6,-2 4-6,2 0 2,0 3 0,0 8 6,-3 1-7,5 1 0,-3 4 4,3 1 0,0 6-2,3 1 3,-1-2-5,3 2 2,-3 0 1,2 1-4,0-2 2,2 1 6,-2-2-10,-1-1 6,3-1-2,-2-7-3,-2-2 0,2-1 4,-1-1 1,-3-4-1,4-3 1,-2 1-7,0-6 5,1 1-3,-1-1 4,-1-2-4,-1-2 2,3 0-9,-3-2 6,2 1 4,-2-1-2,2-1 3,-2-1-1,0-1-4,0 2 1,0-2 0,2-2 3,-2-3 1,0 9 0,0-9-5,1 8 4,-1-5-1,0-3 2,3 4-7,-3-4 6,0 5-3,0-5 0,0 0 2,0 6-5,0-6 6,0 0 2,0 0-7,0 6 2,0-6-2,0 0-1,0 0 0,0 0-2,-16 0 1,9 2-3,7-2 3,-21 3 3,8-3-2,-1 0 3,-6 0-6,1 2 2,-4 0 6,0 1-2,-3-3-4,-4 2 3,1-1-4,-4 1 4,0 0 1,-1 1 0,1-3-6,-3 3 5,1-1-2,-1 2-1,2-2 7,1-1-5,1 3-3,2-2 7,1 0-1,1 0-3,7-2 5,0 2-6,0 0 3,3-2 0,2 1-4,-2-1 4,6 0 4,-1 2-8,1-2 4,3 0 4,-2 2-4,1-2 2,10 0-4,-14 0 5,4 0-4,10 0 4,-13 0 0,8 2 4,5-2-3,0 0 5,-13 0-5,13 0 1,0 0 0,-11 0 2,11 0-4,0 0 3,0 0 7,-11-2-4,11 2 10,0 0-9,-8-2 4,8 2-3,-4-3 0,0-1-3,2-2-4,-2 1 4,2-3 3,0 0-8,-3-2 0,0-5 2,3 0-1,-2-3 0,0-6 1,-1-1-1,0-4 0,1-6 1,-1-2-7,-1-2 5,1-1-3,0 0 0,0-3 2,-1 2 0,1-1 0,-1 4-3,2 0-1,0 1 2,-2 8 1,1 1-4,0 0 0,3 1 1,0 3-1,-2-2 0,2 6 3,0 1 0,0-1 2,0 3 1,2 2-4,-2-2-2,2 5 4,0-1-3,-2 2-3,2 1 3,0 1 1,0 0 3,-2 1-9,2 0 1,0 2 6,0 1-4,0-1 2,0-2-3,0 8 5,0-7-2,0 7-4,-2-8 4,2 3-6,0 5 5,2-5 1,-2 5-2,4-6 4,2 5-1,0-1-1,2-2 1,6 2 1,2-2 3,3 1-3,6-3 0,5 2-3,2-2 2,4 1 2,4-2-1,3 0 0,-1 1-3,1 4 4,-1-5-1,-2 3-4,1 1 3,-8 0-3,-1 3-5,-2-2-2,-4 1-8,-6-1-2,4 2 0,-7-2 4,1 2-4,-4 0 2,-2 0-4,1 0-10,-5 0-7,-1 2-10,-7-2-13,0 0-12,12 2-12,-12-2-12,0 0-16,3 1-10,-3-1-19,0 0-16,0 0-27,0 0-42,0 0-122,-13 6-303,13-6-151</inkml:trace>
  <inkml:trace contextRef="#ctx0" brushRef="#br0" timeOffset="82996.74">5107 5429 1705,'-7'4'-14,"7"-4"11,-10 2 8,6-1 22,4-1 14,-9 2 22,9-2 10,0 0-3,-9 3 3,9-3-7,0 0-7,0 0-5,0 0-5,0 0 0,0 0-3,0 0 0,22-10 0,-12 6-4,3 1-3,2-4-4,0 4-2,-3-2-5,4 3-3,-4-1-2,-1-1-3,-1 3-1,1 1-2,-2-3-2,-2 3-5,-7 0 0,13 3 2,-11 0-1,0 4 0,-4 4 1,-3 0-2,0 2 0,-3 3 0,-3 3 1,-2 0-3,-1-1 0,3 4 1,-2-3-2,0-1 3,3 2-3,-3-1 2,3-4 0,3-2-1,1 1 0,-1-1-1,3-2 4,2-1 3,0-3 4,4 3 2,2-5-1,3 2-1,3-4-1,-2-1-4,6 0-1,-2-2-18,-1 0-32,6-4-48,-4-1-58,7-1-55,-2-3-107,0-5-172,0-1-146,-2 0-121</inkml:trace>
  <inkml:trace contextRef="#ctx0" brushRef="#br0" timeOffset="83170.19">5401 5309 1647,'-2'-7'8,"-2"-2"14,2 2-2,2 2-1,0-3 2,0 0-1,2-1-3,2 1 2,3-2-4,-1 1-5,3-3-9,8 3-41,-3 1-44,3-3-61,0 0-125,-1 0-166,1-2 56</inkml:trace>
  <inkml:trace contextRef="#ctx0" brushRef="#br0" timeOffset="83363.86">5560 5003 1344,'-11'-4'80,"3"1"7,2 2 0,0-3 1,6 4 2,-12-3-10,12 3-11,-10 0-4,10 0 0,-2 7-6,-1 1-1,2 1-5,2 2-6,2 7-4,-1 0-3,3 5-9,0 4-47,2 0-41,4 4-54,-4 2-63,2 0-161,-2 1-241,-3 1-77</inkml:trace>
  <inkml:trace contextRef="#ctx0" brushRef="#br0" timeOffset="84526.9">5428 6090 1532,'0'0'-28,"-4"-8"13,1 5 17,3 3 17,-3-6 15,1 3 19,2 3 16,-4-8 9,2 3 4,2 5 4,-4-4 5,4 4 1,-3-7 4,3 7 0,0 0-3,0-5-3,0 5-4,0 0-6,-2-6-5,2 6-4,0 0-3,-4-4-6,4 4-3,0 0-3,0 0-5,0 0-4,-4-4-7,4 4-4,0 0-4,0 0-2,0 0-2,0 0-2,0 0-5,0 0-2,0 0-3,-5 11-1,3-5 2,0 3-1,2 4 1,-2 2 1,0 0 3,2 5-4,-2 0 5,2 3-4,0 2 7,0 3 0,2-1-7,0 1-2,0 0 0,0 1-1,3 2-4,-3-1 0,2-2 1,0 1-2,-2-2-1,1 0 1,1-3 1,-2 0-5,-2-4 5,4-1-3,-4-2 1,2-1-5,0-1-10,-2-1 6,1-4 7,2 0-8,-3 0 1,2-3 0,-2 1-5,2-2 3,-2 0-9,0-3-2,0-3 5,0 0-1,0 0 0,0 0 0,0 0 4,0 0 2,0 0 1,0 0-3,0 0 5,0 0-6,0 0 1,0 0 4,0 0 0,0 0 1,0 0-4,0 0 1,0 0-1,0 0 2,-2-17-1,2 17 1,0-6 0,0 6 1,0-5-1,0 5 3,2-7-3,0 2-1,-2 5 0,1-7-3,4 2 0,-5 5 5,4-7-1,-2 3-4,2 0 4,-4 4 0,8-3-3,-4 1-1,-4 2 6,9-2-4,-9 2 0,13 4 4,-7-3-5,-2 3-1,3 1 3,-3 0-1,0 0 2,2 3 3,-5 0 3,2 0-2,-1 1-3,-2-1-2,0-1 3,0 3 0,0-2 3,-2-2 1,-2 1-2,0 1 2,-1-3 0,2 1 0,-5-2-1,3 0-1,-1-1 2,-2-1 0,8-2-2,-11 0 1,11 0 0,-9-4-3,3 1 2,6 3 0,-6-12-2,4 8-2,2-3 0,0 7 0,0-9-4,0 3 1,2 1 4,-2 5-5,6-5 5,-2 3 1,-4 2-6,0 0 2,0 0 0,14 4 4,-7-1-3,-6 2 0,4-2 0,0 3-1,-3-2 2,-2-4 2,2 9 2,-2-5-3,-2 2 6,2-6-2,-4 8 1,-1-7 2,2 3-1,3-4 1,-8 4 0,8-4 0,-10 0 2,10 0-4,0 0-2,-10-6-8,10 6-17,-4-7-29,2 1-42,2 0-53,0 1-54,0-3-81,2-1-186,2-1-15,0-1-153,4-3-132</inkml:trace>
  <inkml:trace contextRef="#ctx0" brushRef="#br0" timeOffset="85308.15">5547 6321 1661,'0'0'-25,"-6"-6"21,2 3 9,4 3 15,-5-3 6,5 3 9,0 0 8,-3-5-2,3 5 5,-5-2-5,5 2-1,0 0-2,0 0-6,-5-5-3,5 5 3,0 0 7,0 0 7,0 15 5,0-6-2,0-2-4,2 3-2,1-1-2,0 1-6,-1 1-4,1 0-1,2 3-3,-1-5 0,2 2-3,-2 0-5,3-2 1,-1 0-3,-1-1 1,1-2 1,0-1-1,3 0-2,-1-4-1,0-1-2,-8 0 0,16-6-3,-10 1 2,2-1-3,-2-2 0,3-1-2,-2 0 1,-1 1-7,0-2 7,-2 3 3,1-1 7,-3 2-3,2-1-2,0-1-1,0 4-5,-4 4-10,7-6 9,-7 6-1,0 0-1,0 0-4,19 8 4,-13-2-1,0-2 2,3 2-3,-2-1 1,1 1 0,2-1 0,-2 1 0,1-1 3,2 0 2,-2-3 7,1 0 8,0-2 7,-1 0 2,2-2 2,-3-5 1,0 4 3,1-3-2,-3 3 6,1-5-5,-1 2-3,-4-1-5,1-1-3,-3-2-3,0 3-3,-3-1-3,-2-1-7,2 1-4,-2 2-9,1-1-12,0 1-18,0 1-18,-1 1-19,0-1-23,2 2-22,3 3-30,-7-4-27,7 4-31,0 0-62,-1-6-127,1 6-233,0 0-124</inkml:trace>
  <inkml:trace contextRef="#ctx0" brushRef="#br0" timeOffset="85782.11">6135 6338 1708,'0'0'12,"0"0"26,0 0 17,0 0 13,0 0 16,0 0 14,-14 3 3,14-3-2,0 0-9,0 0-9,0 0-8,-7 4-11,7-4-9,0 0-4,-1 8-8,1-4 2,-2 2-7,2 1-2,-2 1-4,2-1-2,0 3-1,0-1-4,0 0-4,2 2-6,-2-2-11,0 0-23,2 1-32,-1-3-31,2 1-45,-1 1-41,2-4-61,2-2-136,-1-1-284,-5-2-146</inkml:trace>
  <inkml:trace contextRef="#ctx0" brushRef="#br0" timeOffset="86069.11">6271 6105 1791,'-4'-4'-3,"2"0"9,-2-1 3,4 5 11,-6-6 7,6 6 2,-5-4 2,5 4 2,0 0 7,-10 2 0,10-2 1,-5 10-2,4-5 3,-1 4-3,0-1-4,-1 1-1,3 4-3,3 0-2,-1-2-3,0 1 3,2 0-7,2 1-3,2-2-2,1 0-19,1 0-27,1-2-34,4-1-45,-1-3-38,2-3-60,3 0-133,-2 0-183,0-4-25</inkml:trace>
  <inkml:trace contextRef="#ctx0" brushRef="#br0" timeOffset="86470.32">6519 6125 1395,'-4'-4'6,"2"-1"21,0 0 1,2 5 7,-2-8 1,-1 4 3,3 4-7,0 0 8,0 0 8,0 0 0,0 0 1,0 0-3,0 0 1,10 12-1,-7-7-3,1 0-3,3 2-5,-3 1 1,1-2-5,-1 1-3,-1 1-1,0-3-2,1 1-4,0 0 0,-1-1-2,1 0 2,-2-3-1,0 3 2,-2-5-1,0 0-3,0 0-3,0 0-1,0 0-3,0 0-1,0 0-2,4-17 1,-2 9-6,-2 1 2,4-3-1,-2-1-1,3 1-3,0 0 0,1 1 3,-2-1-2,2 3 4,0-1-1,0 1 3,4 0 4,-4 3 2,4 0 4,-1-1-2,-1 3 1,0 2 0,-8 0-4,18 2 2,-10 1 0,0-1-2,1 2-2,-2 0 2,-1 3-1,2-2-1,-5 3-2,5-2-32,-5 1-45,2 1-67,-3-3-70,1 0-159,3-1-262,-3-1-125</inkml:trace>
  <inkml:trace contextRef="#ctx0" brushRef="#br0" timeOffset="86643.72">6968 6024 1810,'0'0'33,"0"0"5,-4-8 2,4 8 4,-4-4-1,4 4-4,-2-5-7,2 5-1,0 0-4,0 0-2,8-5-12,-2 3-27,3 1-38,2-1-44,-3 0-48,-1-1-124,4 0-277,-1-1-47</inkml:trace>
  <inkml:trace contextRef="#ctx0" brushRef="#br0" timeOffset="86842.48">7123 5861 1573,'-5'-5'44,"5"5"-1,0 0 0,-6-4-7,6 4 2,0 0 1,0 0 24,0 0 6,0 0-8,0 0-4,5 19-4,-4-12-3,4 1-5,0 2-7,0-3 0,0 3-3,1-1-27,-2 1-40,2 2-59,1-5-54,-2 1-102,-2-1-372,2-1-116</inkml:trace>
  <inkml:trace contextRef="#ctx0" brushRef="#br0" timeOffset="87078.21">7222 5775 1757,'-2'-8'63,"0"6"7,2-3-3,0 5 4,2-6 17,-2 6 24,11-4 20,-3 4 6,3 0-3,6 3 0,-1 1-16,2 2-8,3 3-15,0 1-5,0 1-6,1 2-11,-6 2-9,1 3 0,-4 0-7,-5 1-17,-3 1-44,-7-1-69,-7 3-97,-4 0-148,-6 2-227,-1 0 63,-4-2-195,-5-5-171</inkml:trace>
  <inkml:trace contextRef="#ctx0" brushRef="#br0" timeOffset="89443.94">5440 6764 450,'0'0'82,"0"0"-13,0-5-6,0 5-8,0 0-14,0 0-5,0-8 5,0 8 2,0 0 5,2-4 6,-2 4 1,0 0-1,0 0-1,0-5-1,0 5 0,0 0-3,0 0-3,0 0 3,0 0-5,0 0-1,0 0 7,0 0 4,0 0 0,0 0 4,0 0 5,-6-4-5,6 4-1,0 0-6,0 0 3,0 0 4,-22 4-7,14-3 3,-1 1 3,-2 0-1,-2 2-7,-1-2-1,-4 2-4,0 0-2,-8 1-3,0 0 1,-1 2-6,-2-1 2,-7 3-1,2-2 0,-2 1 1,0-2-6,0 1 1,2-1-2,2-1 1,0 0-3,1 0-5,-1 2 0,2-4-2,-2 3 0,3-3-4,1 1-2,1 0-2,-1-2 0,7 0-1,0 2 1,2-3-1,0 1-1,0 0 0,4-2 0,2 2-3,-1 1 1,-2-3 2,6 0 2,-3 1 2,3-1-1,-1 0 6,11 0 0,-19 0-3,13 0 4,6 0 0,-12-1-1,12 1-4,-12 1-1,12-1 0,-8-1-5,8 1 3,0 0-7,0 0 1,-10-3 3,10 3-1,0 0-3,0 0-8,0 0-6,0 0-7,0 0-10,0 0-11,0 0-15,0 0-14,10-9-15,-10 9-15,0 0-15,0 0-18,0 0-23,0 0-14,0 0-28,0 0-66,0 0-392,2-6-149</inkml:trace>
  <inkml:trace contextRef="#ctx0" brushRef="#br0" timeOffset="90079.63">4594 6555 1616,'-11'-4'-96,"5"2"18,6 2 16,-10-4 15,2 3 13,8 1 15,-14-2 9,7-1 13,7 3 5,-10-3 14,7 1 5,-4 0 11,7 2 6,-8-3 6,8 3 9,-9-3 6,9 3 0,-6-4-1,6 4 0,0 0-1,-7-2-1,7 2-1,-6-2-3,6 2-5,0 0-5,0 0-4,0 0-6,-8-1-4,8 1-5,0 0-4,0 0-4,0 0-5,-8 9 4,6-3-4,-2 4 5,1 3-2,2 4 0,1 3 1,-2 8 0,2 2 1,0 2-1,0 7-2,0 1 0,2-1 2,2 2-4,0-4 0,0 4-1,-2-3-2,2-4 0,-2-4-2,0-1-1,0-5-3,2 2 0,-4-6 3,4 0-2,-4-3 0,2-2 0,0-4-2,-2 1-2,3 0-9,-3-3-17,0-4-35,2 1-26,-2 0-16,0-6-18,0 0-7,0 0-17,0 0-13,0 0-20,0 0-55,1-21-285,-1 9-18</inkml:trace>
  <inkml:trace contextRef="#ctx0" brushRef="#br0" timeOffset="90897.79">4545 6607 1316,'0'-8'-50,"0"-1"16,0 2 14,-2 2 11,2-3 5,-2 2 22,-1 1 13,3 5 5,-1-10 4,-1 6 12,2 4-2,-2-8 0,2 8 0,-2-5-1,2 5-1,0-6 1,0 6-1,0 0 2,-3-6 2,3 6 1,0 0 2,-1-3-1,1 3 0,0 0 3,0 0-3,-5-6 1,5 6-3,0 0-4,-4-4-6,4 4-6,0 0-2,-8-2-3,8 2-2,0 0-5,-22 6-1,12-2-3,-4 3 0,-4 3 1,-5 3 1,-3 5-1,-6 0-1,-1 8 0,-3 0 1,-3 1-2,4-1 0,-2 1 2,1 0-4,3-1 0,5-6-2,2 0-3,4-2 2,0-5-3,5 0 1,2-3 1,2-1 1,1 0 4,0 0 2,3-4 5,0 0-1,3 1 2,0-2 0,-1 0-3,0-2-2,7-2-3,-7 2-1,1 0-2,6-2-3,-8 2 1,8-2-1,-9 2-5,9-2 3,0 0-2,-5 3-3,5-3-2,0 0 2,-6 3 0,6-3-3,0 0 2,0 0-2,-6 1 1,6-1-2,0 0-1,0 0 3,0 0-1,0 0-3,0 0 1,0 0-2,0 0 2,-9 4 0,9-4-2,0 0 1,0 0 0,0 0-1,0 0-2,0 0 2,0 0 2,0 0-3,0 0 3,15 9-2,-9-7 2,2 3 3,-1-3-1,6 6 0,-1-1 4,3 2 1,2 2-1,4 3 4,1-2 0,3 5-1,1-3 3,3 1-3,0 2 1,3-3 0,0 0 2,-4-1-4,5 0 0,-3 1 0,-5-4-3,1 1 4,-3-2-2,-1 1 2,-2-2-4,-2-1 2,-4-1 0,1 0-1,-2-3 1,0 3-1,-1-3 4,-2 1-1,0 0-3,-2 0-2,-2-2 4,2 1-1,-2-1-1,1 1-2,0-1 2,-7-2 3,8 3-2,-8-3 1,8 0 1,-8 0-8,0 0-9,10-2-14,-10 2-24,0 0-29,3-8-39,-3 8-35,2-7-39,-2 1-36,-2-1-59,2-1-124,0 1-260,0-4-162</inkml:trace>
  <inkml:trace contextRef="#ctx0" brushRef="#br0" timeOffset="91451.81">4189 5936 1746,'0'0'-55,"-6"3"17,6-3 12,0 0 11,0 0 9,0 0 13,-6 3 6,6-3-5,0 0 8,0 0 3,0 0 9,4 9-1,-4-9 2,5 12 2,3-7 3,-1 5-4,-3-1 4,4 3-1,1 1-6,-1-1 1,2 2-2,2 1-3,-2 2 1,0-1-3,1 1-3,-2-2-12,-1 0-31,-1 1-37,3-1-41,-2-1-55,1-4-130,-3 2-206,3-2 0</inkml:trace>
  <inkml:trace contextRef="#ctx0" brushRef="#br0" timeOffset="91782.2">4628 6092 1340,'0'0'-22,"-4"-8"14,2 5 13,2 3 21,-4-8 11,-1 5 14,3-1 12,2 4 7,-6-4-4,4-1 3,2 5-4,0 0-12,0 0-4,-11-2-6,11 2-1,-15 11-1,6-4 5,2 2 2,-9 6-4,4 4 0,-3-3-2,2 5-3,-2 0-2,1 2-5,-2 3-1,2 0-5,2 3-1,-3-3-1,4 0-3,0-3-17,3 0-22,0-4-24,4-1-30,-2-3-34,2 3-24,4-7-19,-2-1-32,4-1-104,2-2-215,2-4-6</inkml:trace>
  <inkml:trace contextRef="#ctx0" brushRef="#br0" timeOffset="92186.22">4583 6366 1363,'3'-6'-13,"-3"6"9,2-7 7,-1 4 3,-1 3-1,8-9 8,-7 6 7,6-1 3,-1 0 2,1 0 4,1 0 4,0 1 2,1-1 0,0 1 6,1 2-2,0-1 3,2 0 0,-2-1 2,-2 3 1,3 0-2,-3 3 2,1-1-3,-2 1-2,1 4 6,-4-4 3,0 5 5,-2 0 1,0 4 1,-4-2 3,0 4 0,-2 1-3,-2 0-1,-3 1-4,0 1-3,-1 0-1,2-4-5,-3 3-4,3-3-3,1-2-3,-2 0-3,5 0-2,-2-4 1,2 1-1,0-1 3,4-1 5,4-2 5,2-2 2,-6-2-5,24 0 2,-8-2-3,10-4-8,1 0 6,3-1-8,2-3-4,1-2-4,1 5 0,-2-4-33,0-1-54,-5 3-83,3-6-80,-3 1-220,-5 1-43,-3-2-144,-2-1-137</inkml:trace>
  <inkml:trace contextRef="#ctx0" brushRef="#br0" timeOffset="99208.59">3875 6953 1590,'0'0'-78,"3"-5"22,-3 5 5,0 0 13,0 0 13,2-5 15,-2 5 21,0 0 3,0 0 6,0 0 8,0 0 5,0 0-3,0 0-2,0 0 7,0 0 0,0 0-5,0 0 8,0 0 2,0 0 8,0 0 2,0 0 3,0 0 3,0 0 1,0 0-6,-20 6-4,20-6-1,-9 4-4,3 0 1,-4-3 0,3 4 1,-2-3-4,1 3 2,-5 1 3,0 0 0,-1-3 1,-4 3 2,-1-1-2,-1 2 0,-6-2 3,0 0 0,1 0-2,-5-2-2,-3 1-2,3-1-2,-2 0 0,-2-1-3,-2 2-7,3-1-2,-3-1-2,1 1 1,0 0-5,5-1-3,-2 0 0,2-2-2,1 2-5,3-2 3,5 0 1,-2 2-1,3-2 5,1 0-3,5 0 2,-3-2 5,4 2-1,1 0-7,2 0 2,-2 0-4,2-2 0,10 2-1,-17 0-4,17 0 1,-13 0-5,13 0 1,-11 0 0,11 0-3,-10 0 3,10 0-2,0 0-3,-12-2 2,12 2-2,0 0 2,-12 0-4,12 0 0,0 0 4,0 0-4,0 0 0,-10 0 3,10 0-2,0 0 1,0 0-2,0 0 1,0 0-4,-8-2 5,8 2 0,0 0-4,0 0 5,0 0-5,0 0 3,0 0-2,0 0 2,0 0 2,0 0-6,-6-2 3,6 2 1,0 0 1,0 0-1,0 0 0,0 0 1,0 0 0,0 0-2,0 0 0,0 0 1,0 0 0,0 0 3,0 0-7,0 0 5,0 0 1,0 0-1,0 0 4,0 0-5,0 0 4,0 0-6,0 0 3,0 0 0,0 0 2,0 0-5,0 0 5,0-7 0,0 7 3,0 0 2,0 0 0,0 0-1,2-8 0,-2 8 1,2-7 4,0 3 0,-2-3-3,0 2 10,4 0-4,-4-2 9,2 0-6,0-3 1,0 1 3,2-4-1,0-1-3,0-2-3,2 0 1,-2 0-3,0-4-1,2-1 1,0-1 1,-2-2-6,1 2 3,-2-3 3,4 0-9,-4-2 4,-1-1-5,-2-3 1,2-1-2,-2-7-2,0 5-6,2-4 8,-2-2-2,-2-3-5,0 1-1,0-2-1,-1 1-4,-1-3 6,0 0 5,-3 3-7,3 4 1,0-1 6,-2 1-5,2 1 3,-2-2-3,0 5-2,2-3 6,-2 3-2,2 4-4,0-3 4,0-3-2,0 4-4,2 2 3,-3 2-1,3 0 2,0 3 2,-2-2 1,1 1 9,1 1-8,0-3-1,0 3-4,0-2 3,0 0-3,0 1-3,0 1 3,-1-6 8,3 6-10,-2-1 3,0 1-2,0 1 1,0 4-1,2 1 0,-2-4 5,2 3 3,-2-1-5,0 0 3,2 2 0,-2-4-6,2 4 6,-2 1-7,2-2 3,0 0 3,0 2-4,0-4 3,0 2-2,0 0-1,0 0 1,0 0 2,2 1-1,-4-2-1,4 1 1,-2-1-2,0 0 2,2 0 3,-2 0-4,2 0 1,-2 3 1,2-3-1,-2 2 0,2-1-2,-2-1 8,2 0-10,0 1 3,0-4 2,-2 3-1,2 1 0,1-1 4,-3 2-2,2 1 0,-2-1 1,0 2 0,2-1 2,-2-1-4,0 1-1,0 2 1,0-1 1,0 4-1,0-1 1,0 1 1,-2 2-3,2-1 3,0 0 0,0 1-6,-2 1 0,2 0 5,0-1-2,0 1 0,0-1 3,2 1-2,-2 0-4,0-1 3,0-1 1,0 2 6,0 0-7,2-4-1,-2 4 3,0-2-3,0 2 4,0-3-3,2 3-2,-2-1 2,-2-1-1,4 2 0,-4-2 4,2 4-3,0-4-3,0 3 4,0-1 0,0 4 0,0-4 0,0 4 1,0 0-2,0-2-2,0 3 3,0-2-4,-2 2 9,2 1-3,0-2-4,0 2-1,0 0 3,0 5-3,0-10 3,0 4 4,0 6-4,0-8-1,0 3 2,0 5 2,-2-7-4,2 7 4,0-9-5,0 9 4,0-5 1,0 5-2,0-6-2,0 6 3,0 0-5,0-7 7,0 7 0,0 0-2,0-7 0,0 7-2,0 0-1,-3-5 4,3 5-2,0 0-2,0-6-2,0 6-1,0 0 4,0 0 3,0 0-1,0 0-1,0 0-4,0-7 4,0 7-2,0 0-2,0 0 4,0 0-1,0 0 3,0 0-5,0 0 1,0 0-1,0 0 0,-2-6 5,2 6-1,0 0-3,0 0-1,0 0 3,0 0-3,0 0 0,0 0 6,0 0-6,0 0 4,0 0-1,0 0-2,0 0-2,0 0 0,0 0-1,0 0-1,0 0 4,0 0-3,0 0 2,0 0 1,0 0-2,0 0 4,0 0-3,-8 13-1,4-7 0,0-1 3,0 4-3,-6 2 1,2 3 5,0-2-3,0 2 0,-3 1 1,0 1 2,3-1-5,-3-3 3,3 4-1,-3-2 0,2 1-1,1-2 5,-1 0-3,2-1 0,-3 1 8,4-2-8,-2-1-6,2 1 6,1-2 1,-1-2 6,2 1-4,0-3-4,-1 1 1,3 0 1,0-2-1,-4-1 1,5 1 3,1-4-1,-4 7-3,4-7 3,-2 5 2,2-5-1,0 0-2,0 0-6,0 0 0,0 0 0,7-14 0,-1 6-3,-2 1-1,3-3-2,1-2-1,3-1 2,-1-3-3,3-1-5,-2-3 5,3 3-2,2 0-2,-2 0 2,-1 0 0,-1-1 3,0 3 0,0 3 3,-4-1 0,0 0 2,2 2 1,-2 2 0,-2-3-2,0 4 2,1 1 0,-1-1 0,0 0 2,-1 2-1,-1 1 0,0-1-2,1 0-1,-3 2 3,0 2 0,2-4-2,-2 4-2,-2 2 2,6-7 2,-6 7-2,2-4 0,-2 4 1,0 0 0,4-5-2,-4 5 1,0 0 2,0 0-2,6-2 4,-6 2-4,0 0 1,12 7 1,-6-3 0,0 4-1,5 0 3,-1 2-1,5 1 2,2 4 2,3 0-4,4 2 3,2 4 0,1 0-1,7 2 0,0-1 1,1 2 1,-3-2-2,-2-5 3,1 3-2,-2-3 3,-4-2-1,3 2 0,-9-3 0,3-1 2,-4-2-12,-3-1-30,0-1-36,-2 1-43,-3 0-45,-2 1-42,-3-1-89,-5-1-213,-5 0-141,-1-5-144</inkml:trace>
  <inkml:trace contextRef="#ctx0" brushRef="#br0" timeOffset="170106.14">1647 1099 547,'6'-4'88,"-6"4"-29,0 0-22,4-4-7,-4 4-7,0 0-4,0-6 3,0 6-5,0 0 9,0 0-6,0-7-3,0 7-1,0 0-3,0-5 4,0 5 0,0 0 0,-4-7-4,4 7-6,0 0 0,-6-5 3,6 5-6,-4-5 4,4 5-3,-7-2-5,7 2 6,-11-5-5,7 1-1,-4 1 1,-1 1 3,3-2 4,-5 0-2,2 0 4,1 3 3,0-3 3,0 2 1,-2-2 8,2 2 0,2 0 0,0-1-1,-2 1 2,8 2-6,-11-5-4,11 5-1,-9-2-4,9 2 1,-10 0 0,10 0-3,0 0 5,0 0-4,0 0 5,0 0-2,0 0-3,0 0 4,0 0 4,0 0-2,0 0 5,30-3-5,-16 1 2,2 2 0,6-3-1,2 0 4,3-1-4,7 3-1,6-3-2,3-2 1,11 0 1,-1 1 1,5-1-1,-1 0-5,0 1 5,0-2-6,0 0 2,0 1-1,-2-1-1,5-1-2,-2 1 3,22-6-3,0 1 2,4 0-1,4 1-3,5-2 1,-2 0 5,2 1-1,0 0-2,0-1 1,-4 2-2,0 1-2,-2-2 3,-6 3 1,-12-1-1,-9 5-1,-5-1 0,-2 1-2,-5 1-5,-1 0 2,-1-1 6,7-2-3,2 2-4,3-1 3,3-2 1,20-1 0,3 0-4,1-3 2,2 0 5,4 2-1,2-4 3,-2 2-3,-2 0 6,2 2-2,-6 0 1,-1-2-3,-1 1 0,-2 2 1,-12 3-1,-7-2-2,21 1-2,-16-1 1,-6 2-2,1-2 2,1 3-2,22-4 2,0 1 0,2-2-5,3 3 11,1-3-1,1 2 1,0-1-3,-3 0-1,-8 3 2,-8-2-2,-10 3 4,21-1-3,-13-1-3,-12 2 6,3 1-3,-5 1 1,-3-2-1,-5 2 2,-4 0 0,1 0 4,-4 0 4,3-1 0,-3 0-2,6 1 4,7-3 1,1 2 1,4-1-2,2 0 2,1-3-4,22 3 1,-1-3 3,1 0-2,2 1 3,-16 2-3,-7 1-1,-1-1 0,-1 4-3,-1-3-1,-12 1-1,-2 3-3,-3 0 1,-4-5 1,-5 3-4,-5 1 1,-2-2-1,0 2 1,-5 1 2,0-2 1,-3 2 3,-3-3 0,0 2 3,-3 1-1,-1-2-2,0 2 1,-3-2-5,4 2 2,-6 0 3,-8 0-3,17 0 2,-9-2 2,-8 2 6,13 0 3,-13 0 1,11-2 1,-11 2-2,8 0-1,-8 0 1,6-2-6,-6 2 1,0 0-3,10 0-3,-10 0 0,0 0 0,0 0-4,0 0-4,10-4 1,-10 4 4,0 0-6,6 0 1,-6 0-1,0 0-5,0 0 0,0 0 2,0 0-2,0 0-2,0 0-4,0 0-7,8-1 2,-8 1 1,0 0-5,0 0 1,0 0-5,0 0-3,0 0-8,0 0-10,0 0-12,0 0-17,0 0-17,0 0-29,0 0-28,0 0-32,0 0-30,0 0-60,0 5-150,0-5-215,0 0-124</inkml:trace>
  <inkml:trace contextRef="#ctx0" brushRef="#br0" timeOffset="171269.61">10729 541 1709,'-4'-4'-6,"4"4"14,-4-6 11,4 6 14,-2-5 10,-1 0 15,3 5 12,0 0 3,-2-7-2,2 7-4,-2-4-8,2 4-6,0 0-9,0 0-3,0 0-7,0 0-4,0 0 0,0 0 0,0 0 1,2 18-1,0-7-3,1 2 0,-1 0-4,2 3 0,-2-1-2,3 2-1,1-2-1,0 2-4,1-1 1,1-1-3,-2 0 0,1-1 0,6-1-2,-6-1 0,3-1-1,1-4 2,1 1-1,-5-3-1,4 0 1,-1-3-4,1-2 0,1 0-1,-2-2 1,-2-4-3,3-1 1,0-2-2,-4-2 2,3-2-2,-2-1 4,-2-3-1,0 0-7,-1 0 2,2-3 1,-3 4-1,0-1 6,-2-1 13,2 3 3,-2 0 4,0 4 1,0-1-1,0 0-2,3 5-3,-5-3-7,2 5-3,0 1-1,-2 4 2,0 0-4,0 0-1,0 0-2,2 19 2,-2-7-1,3 1-1,-3 4 2,2 2-2,2-2 1,0 2-1,4 2-3,-1 1 3,0-4-2,2-3 0,1 1 1,-2-2 1,2-3 0,-2-2 1,4-2-1,-2-3 1,0-2 0,1-2-1,-1-2 1,-1-2 2,0-3-6,1-2 2,-2-2-2,-1-6 2,0 3-3,-4-5 0,2-1 2,-1-1-3,-3 0-1,-1 0-1,0 1 1,0 3-4,-1-1-14,-3 3-14,-1 4-21,0 1-21,-3 3-22,0 3-23,-1 2-32,-1 2-27,2 4-31,-4-1-90,2 2-121,2 4-142,0 0-63</inkml:trace>
  <inkml:trace contextRef="#ctx0" brushRef="#br0" timeOffset="171601.33">11434 761 1474,'-2'-9'51,"2"9"30,-2-4 17,2 4 19,-2-6 19,2 6 11,0 0 1,-3-5-12,3 5-12,0 0-15,-3-4-11,3 4-14,0 0-7,0 0-5,0 0-11,0 0-1,-2 19-2,2-11-4,0 0-12,0 0-3,2-1-3,-2 2-18,0 1-33,2-1-34,-2 1-39,1-3-44,2 3-42,-1-4-37,0 1-62,4-3-125,-4 0-276,6 0-168</inkml:trace>
  <inkml:trace contextRef="#ctx0" brushRef="#br0" timeOffset="171863.95">11634 516 1850,'0'-8'9,"-2"-1"26,-2 3 28,1-2 21,3 3 13,-4-2 1,2 4-6,2 3-11,-3-6-7,3 6-7,0 0-4,0 0-1,-14 9-2,12 0-5,-3 0 0,1 5-9,0 0-2,2 1-3,-2-1-4,2 3-3,2 0-5,0-2 5,2 3-6,0-1-5,0 0-6,4-1-23,1-1-27,1-4-41,2 1-47,6-2-49,-2-3-52,4-1-103,-2-2-138,0-3-137,7 1-100</inkml:trace>
  <inkml:trace contextRef="#ctx0" brushRef="#br0" timeOffset="172303.45">11964 512 1694,'-2'-7'29,"-1"3"14,1-2 13,0 1 7,-2 0 1,4 5-1,-2-5-7,2 5-5,0 0 4,0 0 8,0 0 3,-2 19 4,2-10 2,2 2-7,0 4-3,0-1-7,2 0-4,1 1-9,-3 0 3,1 1-9,0-1-1,0-3-1,1 1-3,-2-2-3,0-1-1,0-1-4,-2 0 2,2-1-1,0 0-2,-2-3-2,0 0-2,0-5-3,0 0-5,0 0-7,0 0 3,0 0-6,0 0-2,-12-22-2,10 11-3,4-2-4,-2-2 3,4-2-2,-2 3-1,2-1 2,2-1 0,1 0 0,1 4-3,-2 1 4,6-1 2,-2 1-2,0 7 3,1-1 2,0-2 2,0 7 6,0 0 0,2 2 1,1 3 4,-2 2-1,0-2 1,2 5-2,-4 0 3,0-1-3,1 3-2,0-2 1,-3 2 3,1 0 0,-3-1-5,0 2-21,-4-3-28,2-1-36,-2 1-46,4 0-60,-6-3-127,2 1-175,0-3-144,2 1-128</inkml:trace>
  <inkml:trace contextRef="#ctx0" brushRef="#br0" timeOffset="172581.96">12464 482 1743,'-2'-4'10,"-3"-1"19,5 5 4,0 0 5,-6-3 3,6 3 2,0 0 18,0 0 14,0 0 13,0 0 6,11 21-1,-5-11-5,2 1-4,1 3-4,3 1-6,1 2-6,-2-1-8,1 2-6,-3 1 0,2-2-6,-5 0-4,0 3-2,1-4-7,-3 1-1,-2 1-18,-2-1-32,-2-2-44,0-2-61,0 3-60,-5-6-80,3-1-160,2-2-31,-2 1-98,0 0-53</inkml:trace>
  <inkml:trace contextRef="#ctx0" brushRef="#br0" timeOffset="172763.16">12966 689 1604,'4'-2'91,"0"-1"13,-4 3-1,6-6 2,0 4-11,2-2-4,2 1-12,0-3-7,5 2-6,2 0-7,0 1-26,0-1-46,2-1-58,2 4-64,-4-3-71,0 1-162,-2 3-208,-2 3-79</inkml:trace>
  <inkml:trace contextRef="#ctx0" brushRef="#br0" timeOffset="172935.94">13109 819 1513,'-6'8'39,"2"-4"22,-3 1 7,4-1 11,1 0 9,-4 1 4,6-5 7,0 8 9,0-8 0,6 8-6,-1-7-8,4 3-8,1-2-9,4 3-27,0-5-48,1 0-57,4 0-49,2-2-64,1 2-148,-1-3-142,0 1-75,2 2-35</inkml:trace>
  <inkml:trace contextRef="#ctx0" brushRef="#br0" timeOffset="173503.78">13978 632 1542,'-8'-8'71,"1"3"18,-1-1 22,5 1 18,-1 0 8,0-1 7,0 3-8,2-2-1,-3-2-3,3 2-16,2 5-11,2-10-9,-2 5-12,0 5-8,2-8-9,3 5-2,-1-2-17,-4 5-5,8 0-3,-8 0-10,12 6 2,-4 0-3,0 3-3,0 4 2,-2-1-2,3 4-8,-2-1 3,-2 0-6,2 2 6,-3 0-4,3-2 0,-3 3-3,-2-3-4,0 0-5,0 1-6,0-6-11,-2 2-1,0 0-1,0-3-1,0-1 0,0-1-8,0-1-6,-2-2-2,2-4-3,0 0-1,0 0 1,0 0 1,0 0 2,0-17 1,2 5 5,3-1 2,-1-3 2,3-3 2,-3 1 2,0 0 1,2-1 3,-2 2 2,2-1 7,-1 6 10,0-1 7,-3 1 5,0 3 1,2-1 0,-2 3-4,0-1-7,2 1-1,-4 7 0,0 0-1,0 0-3,0 0 4,0 0 4,2 22-1,-2-10-1,0-1 3,2 2-3,-2 3 3,3-1-1,1 0-5,-2 0 5,2 2 3,2-1-1,1-1-5,0 3-23,1-6-26,2 2-46,-1-3-57,6 0-62,-3-4-51,2-2-146,2 0-66,-3-2-146,1-2-114</inkml:trace>
  <inkml:trace contextRef="#ctx0" brushRef="#br0" timeOffset="173727.48">14448 484 1723,'-5'-6'14,"3"1"4,-2 1 3,4 4 15,-4-3 16,4 3 14,0 0 11,-8 16 7,6-7-4,0 5 1,-3 0-2,3 4-7,4-1-3,-2 2-6,0 0-8,2 2-2,3-2-6,-1 4-3,2-2-9,2 1-43,2-7-46,2 2-63,4-3-48,-2-5-86,2 4-130,-1-6-229,3 1-109</inkml:trace>
  <inkml:trace contextRef="#ctx0" brushRef="#br0" timeOffset="174160.06">14723 608 1634,'3'-11'15,"-3"4"21,-3-1 4,3 6-2,0 2-4,0-7 5,0 7 11,0 0 14,0 0 10,11 11 2,-7-3 1,2 2 1,-2 3-2,3-1-8,0 1 0,-3 2-5,0 0-6,2 0-4,-2-2-3,1 4-5,-2-2-5,0-3-1,-1-1-2,0-1-3,0 0-3,1 0-1,-1-3-1,-2 1-1,0-3-2,0-1 0,0-4-4,0 0-6,0 0 0,0 0-5,0 0 1,0 0-2,-2-22 1,4 10-1,2-2-4,0-4 3,0 1-4,3-2 0,-1 1 2,0 1-5,2 2 2,0 0 1,0 2-3,2 1 0,1 0 0,0 5 4,-2 0-1,2 2-2,2 3 6,-2 2-3,0 5 2,1 0 1,1 0 1,-3 4-1,0 0 0,0 3-1,-2-1 0,0 3 1,-1-3-2,0 0 3,-3 2-5,0 1-12,0-5-34,-2 1-41,0 0-63,-2-3-77,-2-2-169,0 1-112,0-1-158,0 1-156</inkml:trace>
  <inkml:trace contextRef="#ctx0" brushRef="#br0" timeOffset="174427.72">15109 463 1861,'0'-10'13,"2"5"13,0-1 5,0 4 22,-2 2 21,9-2 13,-9 2 14,14 6-1,-4-2 6,4 4 0,-2 0-3,3 4-5,2 2-7,0-2 1,-1 5-9,0 1-1,1 1-4,-2 2-3,-3-1-7,1 0-3,-3 3-7,2-2-8,-8 2 10,0-4-11,-2 2-1,-4-3-24,0 1-15,-4-1-38,0-3-42,-4 0-48,2-2-51,0-1-55,-4-2-82,4-1-141,0-3-26,1 0-155,-1-3-126</inkml:trace>
  <inkml:trace contextRef="#ctx0" brushRef="#br0" timeOffset="174799.66">15780 689 1647,'-13'-2'-24,"13"2"24,0 0 18,0 0 21,0 0 22,0 0 18,-10 2 9,10-2 7,0 0 5,0 0 6,0 0 1,0 0 3,0 0-1,0 0 7,0 0 7,0 0-5,0 0-4,42 2 8,-20-2-3,-1 0-3,6 2-2,2-2-5,1 0-10,-2 0-11,1 0-10,-3 0-8,-4 0-3,2 0-6,-3 2-6,1-4-7,-6 4-4,1-4-1,-4 2-6,2 0 3,-4 0-21,0 0-25,0 0-43,-2-2-55,0-2-51,0 2-60,-1-2-58,-2 1-92,1-3-158,-3 1 15,2-3-219,-2 1-219</inkml:trace>
  <inkml:trace contextRef="#ctx0" brushRef="#br0" timeOffset="175205.09">16570 506 2013,'0'0'12,"-2"-5"24,2 5 12,0 0 10,-5-4 4,5 4 2,0 0-13,0 0 2,0 0 9,0 0 5,0 19 3,5-8-1,-3 1 4,0 1-7,3 2-4,-3 0-9,0 0-1,2 3-6,0-1-5,0-1-2,0-1-4,0 0-2,-2 0-24,5-2-40,-4-1-42,1-3-57,2 1-55,-4-3-68,4 0-148,1-2-51,-3-1-109,2-1-63</inkml:trace>
  <inkml:trace contextRef="#ctx0" brushRef="#br0" timeOffset="175458.36">16987 621 1514,'4'-4'63,"-2"0"33,-2 4 16,3-4 13,-3 4 11,6-3 1,-6 3-3,0 0-15,0 0-13,0 0 4,0 0-2,-7 15 0,1-6-7,-2 4-6,-5 3-4,0 3-12,-1 1-6,-3 2-4,-1 0-10,-2 5-8,0-2 2,-1 0-10,0 2-24,2-5-35,-3 4-48,2-6-40,1 1-41,4-4-64,-2 0-76,0-3-184,7-1-3,3-1-153,1-3-123</inkml:trace>
  <inkml:trace contextRef="#ctx0" brushRef="#br0" timeOffset="175815.39">16872 1028 1688,'10'-3'26,"0"1"13,-2-2 14,3 0 18,0-1 21,-1 1 13,3-1 6,-1 2 0,2 1-2,-2-1-6,1 0-3,2 1-8,-1 0-10,-2 2-4,1 0-10,1 2-7,-2 0-7,-2 2-1,1 0-2,-2-1-6,-5 4-1,0 0-3,-2-1-8,-4 3 1,-2 3-1,-4 0-1,-4-2-2,2 2 1,-4 2-4,-2-3-2,2 0 0,-1 1-4,5-2-4,-5-3-4,6 3 1,1-3-2,0-1 1,0-1-2,2 1-7,0-1 2,4 0 1,2-5 0,2 4-3,-2-4-3,12 0 3,-12 0 6,22-2-12,-8-3-13,4 0-20,2 0-36,5-7-41,0 3-54,5-7-60,0 0-109,0-4-159,7-5 29,-5-2-137,0 1-102</inkml:trace>
  <inkml:trace contextRef="#ctx0" brushRef="#br0" timeOffset="176332.48">17544 560 1680,'2'-6'36,"-2"0"27,0 1 20,0-1 16,0 6 12,0-9 0,0 9-6,0-4-15,0 4-9,0 0-3,0 0 7,0 0 2,0 0 3,-2 22-4,4-8-13,-2-2 0,0 0-5,3 4-7,-1-1-1,0 2-7,2-1-5,0-1-7,0-2 0,0 2-6,0-1-3,1-4-1,-1-1-5,3 0 3,-1-1 4,2-3-6,1 0-3,1-4-5,1-1-2,0-4 7,1 0-11,-2-1-3,2-4 2,-2-3-4,1-3-1,-3-1 2,3-1-1,-5 2-8,3-2 3,-5 2 3,2 0-3,-2 3 4,-2 0 1,2 2-2,-2 1-6,0 2 0,1 3-2,0 1 2,-3 3-4,0 0 4,0 0-5,6 12 4,-5-3 2,2 0 2,1 0-2,2 4 1,1 1-2,1-1 0,1-1 6,-1-2 0,3 3-2,-1-4 8,0-2 8,4 1 4,-4-2 10,3-3 2,-2 2 7,-1-3 2,-1-4-1,1 0 1,-3-1-2,1-4-3,-1 1-8,-3-3 1,0 0-2,-2-1-5,-2-2-22,0 2-13,0-4-28,-4 2-29,0 0-32,0 4-39,-6-4-48,4 4-49,0-1-57,0 1-154,-1 2-99,3 3 70,0-1-140,4 4-111</inkml:trace>
  <inkml:trace contextRef="#ctx0" brushRef="#br0" timeOffset="176554.23">18121 642 1653,'4'3'14,"-4"4"15,0-2 9,0 1 30,-4 1 20,4 1 12,0 1 9,0 2 1,0-3 3,0 4-1,4 1-9,-4 0-5,2 2-13,-2-5-5,2 6-8,0-5-8,0 0 2,0 1-10,-2 0-16,2-1-26,0-2-43,0 0-48,-2-1-59,4 1-52,-2-6-87,4 1-140,0-1-263,0 0-172</inkml:trace>
  <inkml:trace contextRef="#ctx0" brushRef="#br0" timeOffset="176817.93">18402 506 1832,'0'-7'32,"-2"-1"23,2 5 8,0 3 6,0-10 1,0 10-5,0-5 3,0 5 22,0 0 11,0 0 2,-5 20 3,5-11 1,-3 5-4,2-2-11,-1 5-4,2 1-8,-2 0 1,2 1-12,0-2-5,2 1-7,-2 2-5,3-3-4,3-2-7,-2 3-24,0-3-32,2-2-35,0 0-46,4-3-57,0 0-54,-2-5-55,2-3-123,4 2-92,-4-4-172,1-1-146</inkml:trace>
  <inkml:trace contextRef="#ctx0" brushRef="#br0" timeOffset="177231.79">18650 562 1681,'2'-8'-6,"-2"0"28,1 5 17,-1 3 12,3-8 2,-3 8 5,0-4-4,0 4 13,0 0 19,0 0 14,0 0 2,6 20 1,-5-11-2,2 3-5,-1-2-1,1 2-11,0 3-4,0-1-7,-1 1-8,0-4-4,-2 3-5,0-5-6,2 3-5,-2-3 0,2 1-6,-2-3-3,0 1 1,0-2 1,3-3-4,-3-3-5,0 0-5,0 0-2,0 0-3,0 0 0,0 0-2,0-19-8,2 9-4,0 1-4,2-6-6,3 0-5,-1-2-3,4-1 0,0 2-1,4-2 0,-2 2 1,3 4 1,-2 1 2,0 1-4,1 3 4,2-1 2,-2 3-2,-1 3 1,0 2 3,-1 0 7,3 5 3,0-1 4,-2 3 4,-3 3 3,3-1-3,-4 0-3,-1 2 4,0 2 2,-2 0-3,-1-2 2,-1 1-3,0-3-32,-4 1-43,2 0-67,-2-1-74,-2-1-82,2-3-161,0 1-36,2-1-168,2-1-147</inkml:trace>
  <inkml:trace contextRef="#ctx0" brushRef="#br0" timeOffset="177408.71">19234 627 1825,'0'-6'51,"0"6"24,1-6 12,2 2 8,-3 4 1,2-5-2,-2 5-13,5-4-7,1-1-7,-1 4-9,4-1-7,0 0-14,2 2-32,-1-2-55,4 1-55,-2-1-65,2-3-104,-1 0-177,0 0-109,-2-2-62</inkml:trace>
  <inkml:trace contextRef="#ctx0" brushRef="#br0" timeOffset="177605.56">19515 360 1563,'0'-5'28,"1"-1"12,-1 6 4,3-7 8,-3 7 24,0 0 21,0 0 18,0 0 11,12 14 1,-10-6 0,4 3 0,-2 4-12,5-2-7,-4 5-10,0-1-6,0 1-10,3-1-8,-1 3-23,-3-1-51,2-3-55,-4 2-71,6-1-79,-6 0-125,2-5-148,1-1-185,-2 1-158</inkml:trace>
  <inkml:trace contextRef="#ctx0" brushRef="#br0" timeOffset="177863.95">19918 244 1816,'4'-6'11,"1"2"28,-1 1 31,0 0 31,-4 3 28,17 0 15,-7 3 12,6 4 5,0 0 3,6 7-5,-1-1 6,6 9-3,-2-2-9,7 6-7,-2 6-10,-2-1-16,-1 4-7,-6 0-10,-6-2-7,-4 2-3,-11-7-9,-9 5-27,-6-3-37,-10 3-57,-10-3-73,-19 5-114,-10-5-187,-8-2-205,-4-2 88,-5-4-313,-7-3-326</inkml:trace>
  <inkml:trace contextRef="#ctx0" brushRef="#br0" timeOffset="179116.71">3936 6355 1462,'-17'-5'236,"17"5"-89,0 0-23,0 0-9,0 0-5,0 0-4,0 0-18,0 0-9,0 0-5,0 0-8,0 0-5,6-11-5,-6 11-6,13-5-5,-6 1 2,4-2 0,-1 3-1,5-3-3,-3 0 0,0-1-2,4 2 0,-2 0-7,-1 0-6,-3 0 1,2 1-2,-2 1-6,-2-1-2,0 2 1,-1 0-4,0-2-2,-7 4 0,0 0 0,0 0 1,0 0-1,0 0-4,0 0 0,-18 19-2,6-11 2,-3-1-3,-4 0 4,-1 6-5,-3-6-1,1 5 2,-3-5-3,3 3 0,-2 0 0,6-3 4,-2-1-4,3 0-3,2-1 1,3-1-1,1 0-2,1 0-1,1-3 3,2 3-3,7-4 1,-6 0 1,6 0 2,0 0 0,0 0-5,22-8 1,-12 5 0,1-1 4,-1 2-2,1 0-7,0 1-14,-1-4-20,-2 2-39,-1 1-51,4 0-62,-5-2-113,-3 1-195,-3 3 40,5-7-133,-5 7-95</inkml:trace>
  <inkml:trace contextRef="#ctx0" brushRef="#br0" timeOffset="190609.99">5048 3197 182,'0'0'75,"0"0"-5,0 0-18,0 0-5,0 0-2,0 0 0,0 0-4,0 0-3,0 0 0,0 0 0,0 0 0,0 0 1,0 0 0,0 0 7,0 0-9,0 0-2,0 0-6,0 0 9,-18-10-5,18 10-1,0 0-4,0 0 6,-8-2 6,8 2 2,0 0 4,-6-2 3,6 2-3,0 0 1,0 0 3,0 0 0,-7-2 1,7 2 0,0 0 6,0 0-1,0 0 5,0 0-1,0 0 0,0 0 2,0 0-1,0 0-2,0 0-1,0 0-4,0 0-5,0 0-5,0 0-4,0 0-4,0 0-6,0 0-2,0 0-7,-4-6 2,4 6-5,0 0-2,0 0-2,0 0-3,0 0-1,0 0-3,0 0 2,0 0-2,0 0 3,13 16 3,-11-12-2,2-1-1,0 4 1,0-2 1,3 1 4,-2-1-2,1 3 7,2-3 4,-2 3 0,3-2 0,-3 1 0,3-2 3,-1 2-1,1-1 1,-4-1-2,4 1 4,0-2-4,-2 2-2,1-3 0,-2 3 0,0-3-3,-1 0 0,3 1-2,-1-1-2,-3 0-1,2-1-4,-2 0 2,1 3-4,-5-5 0,7 3-3,-2 1 1,-1-1-2,-4-3 1,7 5-2,-4-3 2,3 2-2,-2-1 0,0 0 0,-4-3-1,6 5 1,-2-3 0,-4-2-2,6 4-1,-6-4 4,5 5-5,-5-5 1,5 3 1,-5-3 2,4 3-3,-4-3 2,0 0-1,4 4 3,-4-4 2,0 0 2,0 0 3,0 0 4,3 3 3,-3-3 1,0 0 3,0 0-3,0 0-2,0 0-2,0 0 1,0 0-5,0 0-3,0 0 0,-3 7-3,3-7-1,0 0 1,-8 4-1,3-1 0,-2 1-5,-1 2 2,-1-1-1,-2 3 0,-1 1 1,0 0-4,-5 4-4,-3 0-7,4-2-4,-4 2-6,2 0-3,1 2-12,-3-4-10,4 2-14,1-4-13,2 1-19,-2-2-20,5-1-19,-1 1-23,5-2-39,-3 0-64,5-5-130,0 3-243,4-4-128</inkml:trace>
  <inkml:trace contextRef="#ctx0" brushRef="#br0" timeOffset="191403.08">5270 3374 1647,'0'0'-47,"0"0"16,1-4 16,-1 4 9,0 0 9,0-6-1,0 6 8,7-4 3,-7 4 0,0 0 5,7-4 4,-7 4 0,4-1-8,-4 1 5,0 0-1,8-3-2,-8 3-2,0 0-3,0 0 1,0 0 3,13 4-4,-13-4 0,5 4 5,-3 0-2,-2-4-2,2 7 2,-2-2 1,0 0-3,0-5-1,-4 10 2,0-5-2,3-1 0,-3 0-4,4-4 3,-7 8-1,3-4 1,0-1-2,4-3-2,-9 2 3,9-2-1,-8 0-2,8 0 3,0 0-5,-10-4 2,10 4-3,-4-7 1,1 1-2,3 6-2,0-9 1,0 3 2,3 1-3,-3-2 0,1 1 0,-1 6 4,3-7-1,-1 3-1,-2 4-1,2-8-2,-2 8-2,3-3-2,-3 3 5,0 0-3,5-2 0,-5 2 8,0 0-4,0 0 3,0 0-2,0 0 1,2 11 4,-2-11-3,0 0 0,0 0 4,-7 8 3,7-8-3,0 0 4,-5 1 4,5-1 4,0 0 1,-11-7 0,6 3 2,5 4-2,-6-9-2,3 3 2,2-1 0,-1 1-4,0-1-4,2 2-1,-2-1-2,2 1-1,0 5-14,0-8-20,0 8-26,4-3-48,-4 3-70,0 0-182,0 0-205,0 0-58</inkml:trace>
  <inkml:trace contextRef="#ctx0" brushRef="#br0" timeOffset="205613.09">882 14875 1109,'-3'8'91,"3"-4"-47,0 2 7,0 0 12,0-1 1,0 3 3,0 1 0,0 0-2,0 2 9,0 0-2,3 2 0,-3-2 0,5 1-3,-3 4-5,0-3-3,0 4-3,2-4-4,2 2-4,-2 1-4,3-3-4,1 3-2,1-3-1,-1-1-5,3-3 0,-1-2-1,4 3-5,-2-6 1,-2-1-4,3 0-3,0-6 0,2 0-1,-1-1-2,0-6 2,-4 0 2,-1 4 2,2-6 0,-2-1 0,0 1 3,-3 0 7,-2 1 8,1 1 8,-3 2 0,0 0 3,0-1-8,-1 2-4,-1 2-9,0 5-3,-1-8-3,1 8-1,0 0-8,0 0 2,0 0-2,-15 20 1,13-8-7,-1 4 2,0 2 1,3 3-1,-2 7-2,2-1 0,0 2-1,2 3-5,-2-1 6,-2 0-5,2 3 3,0-3-1,-2 1-1,-1-2-2,-1 1 4,-3-6-3,1 1 3,0-1 1,-2-2 4,-3-3-2,0 0 9,-3-5 4,-1-4-4,0-3 7,-2-2 0,1-5-1,-2-2-9,1 1 2,0-10-2,-2 0-2,3-3-9,-2 2-5,3-1-2,4-1-3,1 0 3,1-3 0,5 3-3,0 0 3,4 2-8,4 2-7,3-5-18,0 0-19,7 1-33,1-1-39,1 1-52,8 1-63,-5 1-145,0 0-138,2 4 50,3-1-114,-3 0-85</inkml:trace>
  <inkml:trace contextRef="#ctx0" brushRef="#br0" timeOffset="205815.56">1257 15305 1727,'0'0'76,"0"0"8,0 0 4,0 0 7,0 0 4,-4 13 2,4-13-4,-4 13-3,0-3-5,3-1-4,1 3-2,-2 5-8,4-4-6,-2 4-7,0 3-5,0-2-8,1 3-3,3-2-16,-2 2-31,0 0-41,-2-3-48,2-2-61,2 0-77,-2-4-171,0-1-72,2-4-116,0-1-86</inkml:trace>
  <inkml:trace contextRef="#ctx0" brushRef="#br0" timeOffset="206067.64">1360 15152 1726,'-5'-11'84,"2"3"21,1 0 17,0 3 13,2 0 6,-2-1-9,2 6-12,-2-5-12,2 5-16,0 0-8,0 0 5,0 0 2,-2 20-9,2-11 1,2 4-11,-2 6-5,2-1-5,0-1-4,2 3-10,-2 1-1,2 3-4,2-1-9,-1 0-17,2-3-34,-1-1-34,0-3-48,0-3-41,3 0-44,-1-5-39,1-3-46,0-5-90,-2 0-70,3-3-208,-1-4-133</inkml:trace>
  <inkml:trace contextRef="#ctx0" brushRef="#br0" timeOffset="206443.04">1536 15170 1699,'0'-8'29,"0"4"34,0-4 16,-2 4 12,2 4 0,-2-5-2,2 5 0,0 0 0,0 0 1,0 0 1,0 0 1,-2 17-7,2-7-3,2 1-13,2-2 0,0 3-6,-2 1-9,2 0-5,2-1 3,-2 1-9,0-2-4,0 1-3,-2-3-5,0 3-6,0-4 3,-2 0-2,2-1 3,0-2-3,-2-1-7,0-4-2,0 0-8,0 0-1,0 0-4,0 0 1,-8-20-8,6 8 5,2 0-4,0-3 0,-2 4 0,4-2 5,-2-1-4,0 4-2,0-1 2,2 2-1,2 1-2,0 0 8,3 3 0,-1 1 5,3 1-2,-1 3 3,-8 0-3,17 7 0,-5-2 3,0 3 1,-2 1-2,0 3-2,1-2 1,0 3 3,-3 1-7,1-2-1,-1 5-29,-4-5-47,0 0-65,3 1-73,-7-4-104,2-1-174,-2 3 6,3-5-137,-3-5-117</inkml:trace>
  <inkml:trace contextRef="#ctx0" brushRef="#br0" timeOffset="206671.43">1746 15082 1824,'0'-6'85,"0"0"10,0 1 8,1-1 11,4 1 10,-5 5 7,11-5-7,-2 5-16,-1 0 3,-8 0 2,23 8-15,-9-3-6,0 3-15,0 0-1,2 3-15,-4 0 5,3 1-9,-2 1-8,-3 6-20,-1-5-33,-3 0-44,-4 1-47,0-2-61,-2 0-57,-2-3-78,0 0-151,0-2-26,2-2-151,-2 2-118</inkml:trace>
  <inkml:trace contextRef="#ctx0" brushRef="#br0" timeOffset="206836.99">2072 15117 1877,'4'-2'107,"-4"2"5,7-8-5,-3 3 2,2 3-1,5-5-7,-1 3-12,4-3-5,0 1-9,3 0-12,0 1-33,0-1-56,-1 1-63,2 0-69,-4 0-113,0 2-179,-2 3-186,-4 0-132</inkml:trace>
  <inkml:trace contextRef="#ctx0" brushRef="#br0" timeOffset="206983.83">2216 15241 1743,'-7'9'65,"3"-4"23,2 1 10,-2-2 4,4-4-7,0 0-9,0 0-9,0 0-9,0 0-7,32-8-9,-13 6-27,0-6-48,8 2-55,3-2-79,2 1-151,2-3-370,1 1-174</inkml:trace>
  <inkml:trace contextRef="#ctx0" brushRef="#br0" timeOffset="207532.05">2922 14880 2073,'-12'-12'74,"4"2"19,2 1 25,0 1 17,-1 3 25,3-1 10,0 5-3,-1-5-4,5 6-15,-4-6-15,4 6-16,0 0-17,-6-2-10,6 2 1,0 0-2,0 17 1,4-6-8,-2 3-3,2 1-6,3 0-6,-1 8-4,1-3-16,-1 2-4,0-1 1,0 2-5,4-2-6,-2-1 0,0 2 0,2-3-8,-3-2 5,4-3-3,-3-6-2,3 2-4,0-4-9,4-4-12,-5-4-8,2 1-6,3-7-3,-2 0 0,0-1-8,-3-5-7,0 1 9,0 2 2,-4-7 1,2 3 5,-4 1-2,2 3 2,-1 2 3,-1 0-3,1 2-2,-1 0-3,-2 1-4,2 4 10,-4 2 0,0 0-4,11 8 7,-5-4-2,0 4 2,5 1 5,0-1 1,-1-1 1,2 3 2,4-1 1,-4-2 6,3-2 3,0 0 11,0-2 9,0 2 1,0-5 9,-3-2 4,2-1 7,2-2 9,-3-3 4,-3 1 2,-2-7 2,0 3-1,0-2-8,-6 0-3,-2-5-1,0 1-13,-2-1 0,-6 0-6,2-1-8,-2 1-3,2 5-17,-5-4-29,0 4-33,1 2-43,1 5-29,1 0-56,-2 4-50,3-1-71,-3 0-110,10 3-192,0 0 35,0 0 81,5 14-233,5-6-216</inkml:trace>
  <inkml:trace contextRef="#ctx0" brushRef="#br0" timeOffset="207755.85">3643 14996 2051,'0'4'106,"0"-4"10,-4 8 3,4-8 5,-2 5 4,2-5-7,0 7-7,0-2 11,-3 0-3,3 2-7,0 3-5,0 0-8,0 2-8,0-1-9,3 2-7,-1 1-6,0 3-7,2-3-10,-1 2-3,1 0-12,-2-2-34,2 2-51,2-3-49,-1 0-59,-1-6-41,3 1-78,-3-2-196,4 2-45,-2-8 43,1 0-139,-7 0-109</inkml:trace>
  <inkml:trace contextRef="#ctx0" brushRef="#br0" timeOffset="207989.57">3823 14773 1865,'-6'-14'92,"0"6"23,0 1 18,2 2 16,-4-1 24,4 2-4,-2 2-1,6 2-7,0 0-5,-16 6 3,11 0-1,-2 1-8,3 4-10,2-2-12,0 4-9,2 2-14,0 0-9,2 5-8,4-8-6,1 5-8,2 3-7,1 1-13,0-2-35,2-1-41,2-2-48,1-1-48,-2-3-64,0-3-68,3-1-61,-5-4-118,6-2-117,-5-2 41,5-2-239,-3-7-235</inkml:trace>
  <inkml:trace contextRef="#ctx0" brushRef="#br0" timeOffset="208397.9">4065 14742 2108,'-5'-8'43,"1"1"27,2 3 11,0 1 14,2 3-3,0-6-5,0 6 6,0 0 6,0 0 6,0 0 16,4 17 2,-2-9-3,2 2-1,0 0-9,2 4-5,0-4-10,-2 2-7,2 2-8,-2 0-7,0-3-8,1 2-1,-1-3-8,-2 1-10,3 1 1,-3-5-8,0 3-3,0-3 1,-2-1-1,0 2-6,0-8-1,-4 5-6,4-5-16,-9 2 1,9-2-17,0 0-12,-15-13-8,11 3-5,2 1 5,-2-4 1,4 1-1,0-1 6,0-1 3,2 3 2,0-2-6,2 3 4,2-3 10,1 5-4,2-1 5,-1 1 7,0 3 5,5 0 2,-3 3 1,4 2 6,-2 0 8,-1 2-6,6 3 2,-5 0-1,0 1-1,1 2-6,-1 3 5,-2-1-3,-2-2 2,-1 5-1,1-2-4,-3 2 0,-3 0-27,2-3-41,-4-2-52,0 3-73,0-1-86,-4-1-157,2-7-133,-3 4 65,5-6-232,-5 3-222</inkml:trace>
  <inkml:trace contextRef="#ctx0" brushRef="#br0" timeOffset="208652.05">4378 14552 2104,'-3'-6'100,"-1"3"9,4 3-2,0-6 1,0 6 8,0 0 25,0 0 11,18 2 8,-8 2 7,5 1-3,2 1-3,0 3-8,3 0-8,0 3-12,0 2-15,-1 3-11,-1-4-9,0 9-9,-3-6-4,-1 4-8,-3 1-8,-6-1-5,0-1-6,-5 1-7,-2 0-29,-1 1-48,0 1-61,-4-6-65,-2 1-72,3-1-90,-6-4-108,4-3-162,0-1 45,0-5-315,2-3-338</inkml:trace>
  <inkml:trace contextRef="#ctx0" brushRef="#br0" timeOffset="208919.04">4923 14432 2575,'0'0'100,"0"-6"3,0 6 12,0 0 24,0 0 4,2-4-9,-2 4-1,0 0 22,0 0 5,10 17-7,-6-7-9,5 2-10,0 1-10,-3 4-11,4-1-10,1 2-9,0 1-9,-1 2-7,1 1-7,-3 0-7,0 2-6,2-4-23,-2-1-32,-4 0-48,2 1-53,0-6-55,-4 0-62,1-2-79,-3-1-71,-3 0-174,3-7-26,-2 2 50,2-6-243,-6 3-247</inkml:trace>
  <inkml:trace contextRef="#ctx0" brushRef="#br0" timeOffset="209098.2">4806 14659 2329,'-8'0'113,"-1"-2"11,9 2-8,-4-4 2,4 4 3,0 0 2,17-10-10,0 5 0,6 0-14,3 0-6,3-5-17,1 7-59,0-7-79,-3 3-103,3-7-99,-5 7-230,-2-3-11,1 2 72,-5-3-122,2 0-58</inkml:trace>
  <inkml:trace contextRef="#ctx0" brushRef="#br0" timeOffset="209651.73">5380 14329 1745,'-2'-10'130,"4"5"16,-2-1 5,0 0 7,0 6 6,2-5-9,-2 5-17,0 0-19,0 0-10,0 0-7,0 0 1,6 17-3,1-3-13,-3 3-5,5 5-4,-1-1-5,0 4-7,-1-1-11,6 5-4,-1 2-1,-1-1-16,2-2-38,-2 1-43,3-6-54,-7 0-70,5-2-69,-1-2-93,-4-6-153,3 0 0,2-2 56,1-6-114,-2 1-46</inkml:trace>
  <inkml:trace contextRef="#ctx0" brushRef="#br0" timeOffset="209863.89">5800 14504 1645,'0'-7'121,"0"3"19,0-2 13,0 6 3,-3-7-4,3 7-10,0 0-6,0 0 6,0 0 9,-15 15-9,6-3-4,1 1-9,0 2-13,-2 4-5,-5 2-13,4 0-11,-4 5-11,-2 2-11,2-2-9,-1 2-25,0 1-45,2 0-50,-2-1-58,2 1-76,4-5-83,-3-2-177,2-1-77,5-5 74,0 0-170,5-6-128</inkml:trace>
  <inkml:trace contextRef="#ctx0" brushRef="#br0" timeOffset="210295.99">5808 14851 1820,'2'-4'114,"-2"4"24,6-4 13,-4 2 8,-2 2 10,0 0-3,0 0-13,0 0-2,0 0-4,0 14-3,-5-7-12,2-1-11,-1 4-14,1-1-17,2 3-3,1-1-5,1 2-9,2 2-6,1-1-5,2-1-3,1 1-3,8-2-7,-3-1-5,3-2-6,2 0 0,0-3-6,-1 2-16,4-6-14,-1-1-8,0 3-15,-2-4 0,2-5-9,-4 3 5,1-4-5,0 0 9,-4-1-1,1 0-1,-3-5 10,-1 2-3,-2-3 2,-1 2 10,-2 1 1,-2 3 18,0-5 9,0 2 5,-2 5 1,0-3-1,0 5-7,0 3-2,-6-6 1,6 6 0,0 0-3,0 0 2,-12 12-6,10-4 5,-3 1-3,1 6 0,4-6-2,-1 4-1,2 3 0,-1 1-1,4 0 0,1 0 1,-1 0-16,-2 1-23,3 2-35,2-7-41,-4 2-51,4 1-51,2-5-41,-2-5-98,3 2-208,-2-4 27,3-4 61,0 0-195,6-4-154</inkml:trace>
  <inkml:trace contextRef="#ctx0" brushRef="#br0" timeOffset="210918.99">6495 14302 1915,'-6'-9'86,"0"0"23,2 5 15,0 1 11,2-2 12,-2 1 2,4 4-9,0 0-10,-5-4-21,5 4-4,0 0 10,-4 13-6,6-6-2,0 4-2,-1 2-7,5 0-4,-2 4-10,2-1-4,2 3-7,2-1-6,0 2-8,0-3-1,3 1-4,1-3-6,2 0-4,-2-4-3,2-1-1,0 0-3,-1-3-4,2-4-4,0 2-2,-2-2-6,-2-6-12,1 1-8,1-4-1,0-1 4,-2-2-4,-3-2-1,-1-2-1,-1 0-2,-1-1 1,-1 3-1,-2-3 1,0 3 13,0 1-1,0 0 4,-4 3 2,2-1-3,1 1-8,0 5 1,-3 2-1,0 0 3,0 0-4,0 0 0,0 0 3,-8 21 0,10-8 3,-2-1 5,3 5 1,-3 2 4,4 2-4,-1 0-1,1 2 7,-1 4-7,2-3-1,1 5 0,-1-1-3,1 0 3,0 1 0,1 0-9,-3-3-3,0 2 2,-1 0 5,-3-3 0,-3 1-3,-1-2 5,-2-2 0,-3-2-12,-2-4 0,1 2-7,-4-5-2,-2-2 1,2-7-6,-5 2 0,4-5 4,-4-2 7,-1-3-6,4-2 1,-2-7-1,2-2-2,1-4-3,2 0 1,2-5-2,3 2-5,4-1 0,2 2-4,2-2 2,4-1-8,4 1-21,3 2-24,6-6-30,-2 2-52,4 4-65,2 1-80,-4 0-178,0 2-89,0 1 80,0 2-233,4 3-216</inkml:trace>
  <inkml:trace contextRef="#ctx0" brushRef="#br0" timeOffset="211921.73">7101 14207 2015,'5'-3'46,"-3"-1"13,2-1 4,-4 5 12,6-5 9,-6 5 15,5-2 7,-3-3-9,-2 5-3,0 0-10,0 0-9,0 0-4,0 0 3,8 11 6,-8-1-9,0 0 2,0 5 0,3 1 5,-1 1-6,0 3-3,0 0-9,2 3-8,0 2 5,2-2-11,1 0 0,2 0-6,1-3-8,-2 2 1,6-3-16,-2-2-31,5-2-26,-2-5-44,0-3-50,1-3-55,4 0-55,-6-4-76,5-2-127,-2-1-31,0-4-199,1-2-173</inkml:trace>
  <inkml:trace contextRef="#ctx0" brushRef="#br0" timeOffset="212350.16">7495 14232 1893,'-4'-10'33,"0"0"28,2 2 22,0 4 7,-2-2 5,4 6-6,-2-4-2,2 4 12,0 0 9,0 0 1,-4 15-3,6-6-3,0 3 1,1 2-5,2 1-15,1 0 0,0-1-11,1 4-3,-1-2-13,-1-1 1,1 0-1,0-1-7,-1 0-6,-1-2-4,-2 1-1,2-6 0,-2 2 0,0 0-1,0-3-1,-2-1-5,0-1-3,0-4-5,0 0-1,-8 2-4,8-2-1,-6-11-4,4 1 5,0-1-11,-1-4-1,3-5 1,3 2-4,1-2 3,0 3-2,2 0-8,0 0 5,6-2-6,-2 2 0,2 6 4,1 0-2,2 1 1,2 3 2,0 0-1,0 6 4,0-2 2,2 6 6,-2-2 2,2 6 1,-3 0 0,1 0 1,1 3 4,-4-1-4,1 3 9,-2-1-7,-2 1 1,-1-1-2,0 2-5,0 1 2,-2-3 1,-2 0-4,0 1-25,1 0-35,-3-3-45,0-2-59,1-1-66,-1-1-81,-2 0-176,2-3-80,-4-2 72,9 0-223,-9 0-200</inkml:trace>
  <inkml:trace contextRef="#ctx0" brushRef="#br0" timeOffset="212567.39">8154 14214 1944,'-8'3'71,"2"-1"29,6-2 10,-11 3 15,11-3 10,-9 0 11,9 0-3,0 0-9,-6 3-17,6-3-10,0 0-9,0 0-10,24-8-17,-8 3-9,-1 2-38,2-1-40,0-1-56,0-1-66,2 2-79,-6-2-125,8 1-159,-7-1 37,2-1-123,3 5-87</inkml:trace>
  <inkml:trace contextRef="#ctx0" brushRef="#br0" timeOffset="212823.94">8671 13916 1869,'-8'-2'157,"-1"0"1,4-1 2,5 3-7,0 0-11,0 0-14,-12 5 4,12-5 13,0 10 6,-3-1-12,6 1-8,-1 1-15,2 2-11,2 2-5,1 1-14,0-1-2,1 2-11,0 3-4,1 0-11,-3-1-24,2-3-36,1 4-37,0-3-35,-3-1-55,-2-1-65,4 0-77,-4-8-108,2 3-153,-2-3 29,-1-2-200,4 0-197</inkml:trace>
  <inkml:trace contextRef="#ctx0" brushRef="#br0" timeOffset="213237.3">8843 13762 1939,'-10'-3'-5,"10"3"17,0 0 22,0 0 31,0 0 22,0 0 14,0 0 7,0 0 0,31 3 1,-20-1 1,-1-2-5,1 1-4,-3-1-4,-8 0-6,16 2-10,-6-2-8,-5 0-1,-5 0-10,10 0-4,-10 0-1,9 2-13,-9-2-3,0 0-3,13 0-10,-13 0-13,7 2-17,-7-2-13,0 0-16,6 2-13,-6-2 2,0 0-4,0 0-3,5 3 8,-5-3 5,0 0 3,0 0-10,0 0-7,0 0-7,0 0-1,0 0-1,0 0 0,-18-9-3,18 9 1,-8-3 1,8 3 1,-7-5 0,7 5-8,0 0-2,-7-3-7,7 3-14,0 0-12,0 0-15,-5-2-13,5 2-36,0 0-108,-2-4-262,2 4-38</inkml:trace>
  <inkml:trace contextRef="#ctx0" brushRef="#br0" timeOffset="213973.64">6555 14607 1395,'-14'8'-9,"3"-5"31,0 1 12,5-1 6,-1 0 16,4-1 13,-5 1 10,8-3 6,-6 3 9,6-3 5,-6 4 3,6-4 2,-4 2 4,4-2-5,0 0-4,0 0-4,0 0 0,0 0-4,0 0 4,36-6-15,-15 3 10,7-2 2,6-5 3,8 1-2,11-4-1,30-3 7,8-5 14,12-1 14,20-3 7,8 0-3,13 1-11,3-3-3,3-1-6,0 6 0,-1 3-10,-5-3-9,-7 6-8,-9 3-7,-8 1-10,-16 5-6,-9-3-3,-27 7-10,-15-4-4,-11 7-12,-1-5-14,-9 3-17,-10 0-13,-2 1-17,-8 1-29,-3 1-38,-9-1-36,0 0-31,0 0-46,0 0-69,-37 7-67,5-5-165,-7 3-53,-15 0 48,-7-1-245,-30 4-250</inkml:trace>
  <inkml:trace contextRef="#ctx0" brushRef="#br0" timeOffset="214311.74">6303 14773 2276,'-14'7'46,"0"-1"2,8-4 1,2 0 6,4-2 14,0 0 7,0 0 3,0 0 4,26 4 6,-8-8 3,6 2 2,6 0 11,9-4 0,4-1 7,13-2 5,19-9 6,10 1-7,6-4 5,13-1 8,10-5-2,14-2-7,9-1-8,8 0-9,-2-3-7,31-4-8,-30 7-1,-1-3-9,-5 4-7,-9 1-7,-12 0-5,-13 6-10,-16 4-12,-11 1-14,-20 4-9,-13-1-13,-10 6-16,-6 1-31,-7-1-38,-3 6-29,-8-5-22,-6 3-16,0 1-31,-4 3-45,0 0-53,-18-7-47,2 2-112,-5 0-98,-4 2 30,-7-1-197,1 0-198</inkml:trace>
  <inkml:trace contextRef="#ctx0" brushRef="#br0" timeOffset="-214515.96">6278 13721 2103,'-9'-3'55,"3"-1"18,0-2 17,1 4 17,5 2 3,-6-4-3,6 4-5,-6-3-10,6 3-15,-5-2-5,5 2-3,0 0-2,0 0 4,-1 15-5,1-8 3,1 1-1,2 3 7,1 3-5,0 1-3,0 2-7,3 0-3,-1 4-6,2 0-9,3 0 0,0-2-12,1 0 0,2 1 5,0-1-3,-1-8 0,4 0-6,-2-2 3,1-2-3,2-4 1,-2-1-9,1-4 3,-2-1 0,1-4-8,-1 0 0,-1-3 3,-3-1-2,3-2-2,-5-1 1,-2 1 2,2-4-8,-4 1-2,-1 3 1,0 1 2,-2 0-3,2 3-4,-2 1-4,0-4 1,0 7-8,1-2 1,-3 7 0,0 0 3,0 0 2,0 0 0,0 0-2,17 15 2,-9-4 4,-2-2-1,5 0-1,2 3 5,-3-3-2,5 1 2,-2-2 2,2-2-4,-1-3 10,2 1 3,-2-4 3,3-2 2,-3-2 6,4-1 4,-6-2 0,2-3 2,-2 0 4,-4-2-3,1-1-2,-5 4 0,-2-8-6,-2 1-4,0 1-5,-4 0 0,0-2-1,-3 1-4,-1 3-8,0 2-23,-3 1-28,-2 0-27,3 5-29,-1 1-33,-2 3-53,3-2-56,3 6-55,7-3-98,-12 3-158,6 2 58,4-1-209,0 1-203</inkml:trace>
  <inkml:trace contextRef="#ctx0" brushRef="#br0" timeOffset="-214307.79">6883 13747 2076,'0'0'91,"12"0"19,-12 0 5,10 3 6,-6-1-3,-4-2-10,8 4-10,-4-1-10,1 2 13,1 0-6,1 1 0,-1 1-21,0 4-3,3 1-6,-1 2-8,0-1-3,4 2-10,-2 2-24,-2 1-34,3-3-39,-2-3-55,-3 3-73,4-2-59,-4-2-119,1-4-131,-1-1 23,3-4-108,-1-2-75</inkml:trace>
  <inkml:trace contextRef="#ctx0" brushRef="#br0" timeOffset="-214063.91">7178 13512 1653,'-10'-9'86,"0"-1"28,4 5 21,2-2 12,-2 3 3,2 3-10,4 1-18,-7-4-3,7 4 8,-8 7 14,6 2-6,-1-1-7,0 4-14,3 2 3,2 3-14,-1-1-7,4 2-8,-1 1-7,5 1-7,-1 2-7,2-1-4,4-1-2,0 2-15,3-3-40,2 2-35,-2-6-53,2-2-54,-2-2-75,3-1-62,-4-5-118,3 0-137,-4-8 31,2 3-172,-1-5-164</inkml:trace>
  <inkml:trace contextRef="#ctx0" brushRef="#br0" timeOffset="-213659.06">7497 13571 1879,'-6'-7'67,"4"1"20,0 2 8,0 1 4,2 3-1,-5-5-1,5 5 1,0 0 20,0 0 11,0 0 0,11 13 4,-5-6-6,1 2-10,2 0 0,-1 3-15,3-1-10,-3-2-14,2 4-1,-1-4-13,0 2-2,-3-2-7,0 0-7,0-1 4,1-4-8,-3 1-1,1 2-2,-3-3-5,0 0-2,-2-4-3,0 0-8,0 0-3,0 0-7,0 0-2,-18-10-9,14 3-1,0-3-7,0-2 1,2 1-4,2 0 1,0-3 6,0 2 0,2 0-4,2-2-3,2 3 8,1 2-8,4-2 2,1 4 5,1 1-4,2 1 2,0 2 7,-1 3 11,4 0-2,0 5 2,-1-2-1,1 6 0,-4-2 4,1 1-3,0 3 0,-3-2-1,-1 2-4,-1 1 0,-1 0-7,-2-1-26,1 0-43,-2-3-67,-4 1-86,2-1-96,0-1-209,0-3-28,-2 1 68,4 0-218,2-5-196</inkml:trace>
  <inkml:trace contextRef="#ctx0" brushRef="#br0" timeOffset="-213481.54">8182 13542 2090,'-4'-2'90,"4"2"31,-2-7 23,2 7 19,-2-4-4,2 4-18,2-7-15,2 3-15,4-1-9,0 0-11,3 2-9,4-4-22,2 5-37,-1-3-50,2-3-64,1 4-65,1-3-84,0 1-183,-4-1-90,2-2 74,-1 2-110,-2-1-52</inkml:trace>
  <inkml:trace contextRef="#ctx0" brushRef="#br0" timeOffset="-213284.07">8487 13243 1741,'-4'-6'157,"-1"3"17,1 1 4,4 2-8,-5-4-7,5 4-31,0 0 15,0 0 6,0 0-4,7 23-11,4-11-11,-3 1-13,5 4-14,-1-1-5,4 1-12,-2 3-10,0-3-36,2 2-40,-2-1-46,1-2-66,-1 1-73,-3-3-80,-1 0-166,0-3-106,-1-2 72,-1-2-167,-2-2-132</inkml:trace>
  <inkml:trace contextRef="#ctx0" brushRef="#br0" timeOffset="-213039.72">8696 13001 1971,'-4'-7'125,"4"1"7,2 2 14,4-1 19,3 2-1,6 2 7,3 2 4,6 2 0,8 4-1,3 3-5,13 5-13,-4 5-12,15 11-11,-6 4-16,-10-5-8,-11-2-11,-5 5-8,-10-4-6,-7 5-6,-7-3-30,-8 6-65,-9 7-36,-14 14-56,-12-3-87,-3-2-106,-11-2-192,-3 3-101,-8-4 71,-2 4-270,-3-1-282</inkml:trace>
  <inkml:trace contextRef="#ctx0" brushRef="#br0" timeOffset="-212497.56">6610 14470 2053,'-10'2'-73,"0"-2"30,0 4 13,0-4 21,0 2 11,1 0 22,1 0 13,-1-1 17,3 1 10,6-2 10,-15 0 2,8 2 4,2 2-6,5-4-12,-16 0-4,10 0-3,-2 2-2,-1-2-4,1 4-6,-3-3-1,2 1-1,0 2-2,2-1-2,-1-2 0,-2 3 1,4-2-3,0 0 1,0-1 0,6-1 0,-9 3-1,9-3 5,0 0 4,0 0 4,31-4-4,-7-3 0,13 2 5,14-8 13,27-6 2,13-4 7,16-4-2,16-2 4,15-2-6,40-8-2,1 0 6,8 0 3,-3 1 4,3 4 0,-7 0-7,-41 9-4,-11 0-9,-20 6-6,-11 4-2,-13 0-6,-22 1-4,-15 6-2,-9 1-2,-8 1-14,-6 2-17,-7 1-37,-5 3-43,-8 0-42,-4 0-52,0 0-59,0 0-66,-42 6-92,14-1-170,-11 1 23,-9 4-232,-7 0-255</inkml:trace>
  <inkml:trace contextRef="#ctx0" brushRef="#br0" timeOffset="-212198.36">6907 14537 2070,'-50'17'4,"9"-4"19,2 0 18,6-3 13,1 0 15,5-3 11,3 1 3,5-3-4,5 0-8,2-2 0,8 2 13,4-5 6,0 0 11,30 0 5,-3-5 8,13-3 17,38-8 11,18-5 13,15-3 0,13-3 4,10-1 4,12-4 5,0 3-8,1 1-8,-10 1-6,-12 3-11,-13 3-10,-15 1-16,-14 4-9,-19 2-8,-15 5-11,-11 2-5,-5-2-9,-3 3-15,-6 1-33,-8-1-52,-3 0-47,-3 4-60,-3-3-53,-4-1-85,-1-1-113,-4 1-219,-3-1-20,0 0 84,-1-3-347,-2-1-376</inkml:trace>
  <inkml:trace contextRef="#ctx0" brushRef="#br0" timeOffset="-202895.55">5539 6779 823,'3'5'99,"-3"-5"-17,0 0-12,0 0 10,0 0-6,0 0-5,0 5 4,0-5-2,0 0 3,0 0 4,0 0 1,0 0 0,0 0-3,0 0 3,0 0 3,0 0-2,0 0-1,0 0-1,0 0 1,0 0-3,0 0 1,0 0-2,0 0 0,0 0-2,0 0-4,0 0-5,0 0 6,0 0-6,0 0 2,0 0-2,0 0-4,0 0-2,0 0-3,-3 8 2,3-8-3,0 0-9,0 0 4,0 0-3,0 0-6,0 0 0,0 0-7,0 0-4,0 0 1,0 0-7,0 0-3,0 0 2,0 0-9,2 6 3,-2-6-3,0 0-8,0 0 4,0 0 3,0 0 0,0 0 6,6 1-1,-6-1-2,0 0-1,13 0-3,-13 0 10,15 0-8,-5 0 2,-1 0-3,1 0 3,4-1 1,0 1-3,0 0 3,4-3 5,1 3-1,2-1 0,2-3-3,-1 2-2,5-2 3,0 1-5,1 1 2,2-3 3,2 3-5,-1-4 5,1 4-5,6-5 4,0 4-2,4-2 0,-2 0 2,5-1 0,0 1 2,1-1 1,1 1-2,6-4 4,-3 4-3,2-3 4,-1 0-7,-1-1 3,1 2-2,0-3-4,-7 4 5,1-1-2,7-1 0,-7 3-1,-1-4-5,1 6 2,-1-5-3,3 3 1,-3-1-1,3 2-5,-1-2 4,8 1-3,-1-4 0,0 4 1,-7-1 2,0 2-1,-1-1-3,0-1-1,-5 1 1,-2 1-2,-4 0 3,-2 0-3,-3 1 2,-3 1 0,-5-1 0,-1 0 0,-2 1 2,-1 0-1,-2-1-2,-2 3 2,-3 0-2,3-3 5,-2 1-1,-3 2-4,0-2 2,-8 2 0,16 0-1,-10-2-2,0 0 3,-6 2-1,13 0-1,-13 0 2,7-1-2,-7 1 1,8-2 0,-8 2 0,0 0-5,8-2-11,-8 2-16,0 0-20,6-2-28,-6 2-31,0 0-32,0 0-45,-6-9-54,6 9-57,-6-6-86,-1 0-146,1 2 4,-1-1-227,1-2-241</inkml:trace>
  <inkml:trace contextRef="#ctx0" brushRef="#br0" timeOffset="-201959.03">6828 6509 1973,'0'0'-55,"0"0"44,0 0 12,0 0 26,0 0 16,-8-2 18,8 2 15,0 0 12,0 0 6,0 0 4,0 0-1,0 0 3,0 0-2,0 0-1,0 0-2,0 0-9,0 0-6,0 0 0,0 0-9,0 0-6,0 0-4,0 0-7,0 0-1,0 0-6,0 0-8,0 0-2,0 0 1,0 0-8,0 0 2,0 0-4,0 0-5,0 0 13,0 0-1,0 0 5,17 11 0,-11-7 2,3 0 2,-1 2 7,3 1 2,1 1 0,2 0 1,2 1-5,3 1-5,-4-1-2,6 0-2,-1 2-4,-2-2 1,4 0-3,-3 1-3,-3-3-2,-1 1-2,2-1-2,-4 0-1,0-2-1,-1 0-3,-3 0 2,-1-1 0,0-1 4,2 1-1,-4 0 6,0-2-1,0 2-3,0-3 4,-6-1-1,10 6-1,-10-6 3,6 2 1,-2 1-1,-4-3 1,6 1-3,-6-1 3,6 2-3,-6-2-5,0 0-1,7 4-5,-7-4 2,0 0-3,4 1-4,-4-1-2,0 0 1,0 0-3,4 5-1,-4-5 0,-4 7 1,-2-1-2,-1 2-4,-3-1 2,0 5 0,-6 4 1,-1-2 0,-2 1-1,-4 6-2,-1-2 2,2 2-1,-4 0 1,3-2-2,3-2-6,2 0-15,0-1-21,2-1-32,1-2-32,4-2-36,1-1-30,-1 0-37,1-1-40,2-3-42,2 0-41,-2-3-124,4-1-106,0-2 35,4 0-236,0 0-249</inkml:trace>
  <inkml:trace contextRef="#ctx0" brushRef="#br0" timeOffset="-199871.81">6881 6515 1984,'0'0'-66,"0"0"23,0 0 16,-10 0 17,10 0 17,0 0 12,0 0 11,0 0 10,0 0 10,0 0 6,0 0 10,0 0 7,0 0 8,-4-4 7,4 4 7,0 0 1,0 0 5,0 0-2,0 0-1,6-9-2,-6 9-8,0 0-2,0 0-1,4-4 0,-4 4-1,0 0-5,0 0-2,0 0-3,0 0-8,0 0-2,0 0-9,0 0-10,0 0 6,0 0 0,10 9 9,-8-1 7,2 1 4,-2 4 5,0 3 9,0 3-1,2 6-3,0 3-2,-2 2-6,2 1-8,0 6-4,0-1-5,-1 2-2,1-8-5,-2 6-7,2-4-3,-1-5-5,-1 1-2,2 0-4,-2-6-1,0-1-3,0 0-2,0-4-4,1 1 1,-1-3-3,0-4 2,-2 1-8,2 0-12,-2-3-15,2-1-23,-2-3-42,2 1-48,-2-6-41,0 0-49,0 0-58,0 0-57,0 0-112,8-19-116,-6 5 27,0-1-278,3-2-300</inkml:trace>
  <inkml:trace contextRef="#ctx0" brushRef="#br0" timeOffset="-199385.59">7301 6184 2241,'-6'-3'-1,"6"3"24,0 0 21,-12-3 23,12 3 16,-6-2 10,6 2 3,-6-2-4,6 2-3,0 0-8,-4-3 1,4 3-7,0 0-5,0 0-8,0 0 1,0 0 0,0 0-1,0 0 8,0 0 1,0 0-3,12 17 4,-6-8-3,2 0-11,-2 2 0,2 1-4,0 0-3,-1 1-4,0-1-1,3 0-11,-4 0 1,3 2-7,-1-3-11,-2 0-30,0 1-32,2-3-38,-4-1-42,2 0-49,-2-3-48,-1 3-34,2-6-65,0 2-122,-1-2-37,-4-2 29,0 0-83,15-2-35</inkml:trace>
  <inkml:trace contextRef="#ctx0" brushRef="#br0" timeOffset="-199105.34">7519 6193 1429,'2'-7'49,"-2"0"32,2 4 20,0-2 22,-2 5 17,0-9 11,0 9 3,0-5-3,0 5-12,2-4-16,-2 4-7,0 0-6,0 0 9,0 0 8,0 0-3,0 21-4,-2-9 1,0 2 0,0 2-12,-4 0-6,1 4-9,-1 3-9,-1 2-7,-1-1-9,-2 2-3,1 0-5,0-2-7,1 1-7,2 0-13,-1-1-21,-1 0-25,4-5-22,0-2-41,-1 0-30,3-2-31,-2-2-30,4-2-31,0-1-40,4-3-42,-2-2-110,3-3-107,0-2 21,-5 0-141,18-7-115</inkml:trace>
  <inkml:trace contextRef="#ctx0" brushRef="#br0" timeOffset="-198643.58">7739 6210 1760,'0'-6'59,"-2"-1"26,2 1 24,-2 1 23,0 0 17,2 5-2,-3-10-2,3 10-10,0-5-11,0 5-9,0 0-8,0 0 6,0 0-2,0 0-1,0 0-6,0 0-1,0 27-8,3-17-7,-1 1-8,0 4-8,1-2-3,3 1-5,-1-1-8,2 0-3,-1 0-6,3-1-4,-1 0-4,2-3-5,2 1 1,-2-3-6,3 1-2,0-4-14,-3-3-13,2 1-8,2-2-14,-2-2 0,1 1-1,-2-6 2,1 2 0,-1-4 2,-4-1-5,2-1 4,1 0 3,-6-1 8,2-2-3,-2 2 6,0 2-2,-1 0 12,0 0 11,0 1 10,-1 2 8,-2-1 1,2 2 2,-1 0-8,-1 6-3,0-5 1,0 5 1,0 0-2,0 0 0,0 0-5,0 0 2,-1 21-2,1-12-2,1 0 2,2 3-4,-3 2-2,3-3-20,1 5-36,-2-1-37,2 0-42,-2-2-54,2 2-61,1 0-64,-3-1-90,2-1-129,-2-1-9,2 0-240,-3 1-257</inkml:trace>
  <inkml:trace contextRef="#ctx0" brushRef="#br0" timeOffset="-197599.28">7733 6578 1880,'-5'-4'-114,"5"4"23,0 0 18,0 0 18,-7-2 20,7 2 14,0 0 12,0 0 14,0 0 8,0 0 11,0 0 8,0 0 10,-1-6 4,1 6 9,0 0 2,0 0 6,0 0 6,0 0 3,0 0 0,0 0-1,0 0 2,0 0 0,0 0 0,0 0 0,0 0 4,0 0-6,0 0 1,0 0-9,0 0-2,0 0 1,0-7-4,0 7-5,0 0-4,0 0-4,4-6 2,-4 6-4,0 0-2,2-4-2,-2 4-3,0 0-2,2-5 0,-2 5-4,0 0 2,0 0-4,5-7 1,-5 7-2,2-3 6,-2 3-1,0 0-1,0 0 0,0 0 3,0 0-4,4-5-2,-4 5 4,0 0-2,0 0 1,0 0-9,0 0-2,0 0 1,5-3-7,-5 3 3,0 0 6,0 0-4,0 0-9,0 0 7,0 0-9,0 0 0,0 0 1,0 0 2,0 0 6,0 0 6,0 0-7,0 0 3,12 6 8,-6-4-6,-6-2 13,11 2-3,-4-1-2,3 1 3,-2 1 1,3-1-1,1-2 2,4 1-5,0-1 2,4 0-2,1 0 1,2-1 2,4-1 0,3-3 1,2 2 2,1-2 2,6 0 0,1-1 3,4 1 3,1-3 6,-1 1-4,3 0-3,-5 2-2,1-2-6,-5 2 1,-6 0-5,0-1-3,-5 2-2,-1 1-4,-4-1-3,-2 2-1,-1 0-2,-2 0 0,-4 1 0,-1-3-3,1 2 0,-3 2-4,0-2 0,1 0 1,-2 0-4,-9 2 1,15-2 0,-9-1-1,-6 3-2,13 0 2,-13 0 1,10-3-4,-10 3 1,7 0-5,-7 0-15,0 0-20,9-4-27,-9 4-27,0 0-39,0 0-47,0 0-45,0 0-52,0 0-49,0 0-114,-14-5-137,14 5 55,-10-3-278,6 1-286</inkml:trace>
  <inkml:trace contextRef="#ctx0" brushRef="#br0" timeOffset="-192880.2">9899 2989 2057,'0'0'-79,"0"0"21,0 0 19,0 0 21,0 0 13,0 0 18,0 0 10,0 0 13,0 0 11,-17 9 10,17-9 11,0 0 5,-6 2 6,6-2 2,0 0 0,-4 4 0,4-4 1,0 0 2,-9 5-6,9-5 2,-4 7 3,0-2-4,2 0 5,-3 3 2,-1 0-2,2 3 2,-1 3-2,-1-1-3,2 3-7,0 2 7,0 2-3,0-2-2,-2 5-4,2 2-4,1 2-5,2-3-7,-1 3-1,2 0-8,0-1-3,2 1-2,-1-1-4,2 2-5,5-3-1,-4 0-4,4-2 5,-2 1 1,5-3-5,-1 2 1,3-5 4,2 0 0,-2-3 1,6-2-2,-1-1 4,4-3-3,1-1 1,-1-4 0,-2-1 2,4-3 11,-1-1 4,5-1 6,-3-4 2,1-1 0,1-5 0,0-4 0,3-1-1,-5-4-6,5-5-2,-2-5-6,-3-3-2,-1 0-7,-4-4-2,-2-3-3,-4-3-5,-5 7 0,-1-1-4,-3-3-3,-3 2 1,-4 5-1,0-4-4,-5 1-2,-2 3-3,-1 0 1,-2 3-3,-4 2-3,0 3 0,-3 3 0,-3 0-2,-1 6-3,0 5-1,-5 1-1,1 4 1,-3 3-9,-2 4-10,-1 0-15,1 5-10,-4 3-13,1 1-12,1 5-17,5 1-13,1 2-16,4 4-16,-2 2-18,5 0-14,4-3-26,2 2-34,3-1-30,2-2-34,4 0-30,0-2-87,2-4-91,2 1-15,2-1-202,2-1-205</inkml:trace>
  <inkml:trace contextRef="#ctx0" brushRef="#br0" timeOffset="-192517.95">10062 3205 1965,'2'-5'29,"-2"-3"33,0 8 26,-2-9 22,4 1 22,-2 4 16,0 4 10,0-7-1,2 3-1,-2 4-4,0 0-3,-2-9-4,2 9-13,0 0-14,0 0-9,0 0-13,0 0-6,0 0-3,0 0-5,0 20-6,2-8-5,-2 2-4,2 1-8,-1 2-5,-1 2-5,4 0 0,-2 2-6,0-3-3,-2 4-2,3-1-29,-1-3-31,2 2-40,-2-1-38,2-2-37,-2-1-51,0 0-59,2-3-50,-4-3-58,4 0-124,-2-5-35,0 2 34,0-5-146,-2-2-123</inkml:trace>
  <inkml:trace contextRef="#ctx0" brushRef="#br0" timeOffset="-192342.91">9889 3323 1850,'-10'-2'84,"3"-3"18,0 2 10,3 0 8,4 3-4,-6-5-4,6 5-7,10-8-3,3 3-10,11-1-10,3-2-6,11 1-6,2-1-53,9-4-80,3 3-102,-5-1-139,2-1-183,-9 2 59,0 2-114,-4-1-45</inkml:trace>
  <inkml:trace contextRef="#ctx0" brushRef="#br0" timeOffset="-190002.52">8463 6474 1480,'0'0'-17,"0"0"9,0 0 8,0 0 11,0 0 15,0 7 15,0-7 10,0 0 11,6 5 8,-6-5 5,0 0 3,9 2-1,-9-2 1,11 0-3,-3 0 1,-8 0 1,13-2 2,-13 2-1,13 0 0,-2-2 2,-1 4 0,-1-2-3,2 0-4,3 0-2,-2 2-4,2-2-2,2 0 1,1 0-2,4 0-3,2 0-5,5-2-5,3 0-3,10-1-4,1-2-2,13 0-3,5-3-1,1 1 6,22-4 5,-1-3-2,-1 3 22,0 2-3,0-3-1,-1 0-22,-10 3-3,-10 1 1,-5 3-2,-1-3-7,-10 1-2,-3 2 0,-8 1-4,-3-1-7,-2 1 2,-6 2-2,-2-2 5,-1 2 10,-1 0 6,-2 1 8,-6-1 0,0 0-4,2 0-3,-4-1-1,-8 3-6,13-1-4,-7-1-1,-6 2-2,10-5-2,-10 5 0,7 0-3,-7 0 0,0 0-3,7-4 3,-7 4 1,4-5 2,-2 2 4,-2 3-2,2-5 3,-2 5 1,2-9 3,-2 2 2,2 2-3,0-3 2,0-1 5,-2-4 0,2 2 2,0-2-2,0-2-5,2-3 1,-2-2-6,0 1-2,3-5-1,-2-4-2,-1 2-5,-2-3-1,2-2-4,0-5-1,0-1-4,2-1 1,-2-1-3,0-3 1,2-1-4,-3 0 1,3 1-1,0-1 0,-1-1-1,0 0-1,1 2 0,-2 0 0,1 0-1,-3 0-1,2 3 3,0 0-1,0 1-1,1 0 2,-3 8 6,2-2 1,-2 1 2,0-1 1,0 3-3,0-2-1,-2 1 0,2 2 0,-3-3-3,3 4 0,0 0-2,-2 3 2,2 2-3,0 0 3,0 0-3,-4 3 1,4 1 1,0-2-3,0 1 1,0 1-1,2-1-1,-4-1 1,4 3 2,-4-2-1,2 2 3,2-2-1,-2 0 1,0-1-3,0 0-1,0 1 2,0 0 1,2-1-2,-2 0-2,0 1-1,0 0 2,0 0-1,0 0 2,0 0-3,2 0 0,-2-1 0,0 3 0,0-2 2,-2 2-1,4-1-1,-2 2 0,-2 1 0,2-2-1,2 1 2,-2 3-1,0 0 0,3-1-2,-3 0 2,0 2 3,0-2-5,2-1 0,-2 2-1,2 1 4,-2-1 0,0 0-2,0 1 0,2 0 2,-2 1-4,0-2-1,2-1 2,-2 2 3,0-4-1,1-1-3,-1 2 1,0-1 2,0 1-2,3 2-2,-3-2 3,0 2-1,0 1-1,0 1 4,0 1-4,0-1 2,2 0-1,-2 2 1,0 1-3,0-3 2,0 4 1,-2-1-2,4 1-1,-2 1 1,0-1-1,0 2 2,-2 0 0,2 5-2,2-10 1,-2 6 3,0 4-3,0-8 1,0 8 0,0-5 1,0 5 1,0-6-4,0 6 2,0 0 3,0-6-1,0 6 0,0 0 3,0-6-4,0 6 2,0 0-4,2-7 3,-2 7-2,0 0 4,0-8-6,0 8 3,0 0-1,0-5 0,0 5-1,0 0 2,0 0 0,2-6 2,-2 6-5,0 0 4,0-6-1,0 6 1,0 0 0,0 0 2,0-5-2,0 5-2,0 0 2,0 0 0,1-6 1,-1 6-1,0 0 0,3-6 1,-3 6 0,0-5-2,0 5 1,0 0-2,0-7 0,0 7 0,0 0-1,0-5 0,0 5 2,0 0-2,0 0-1,-3-5-1,3 5 0,0 0-3,0 0 1,0 0-1,0 0 0,0 0 0,0 0 1,-11 15 2,0-5 0,2-1 0,-3 4 1,-3 3 2,1-2-2,-2 6 3,-2 1-2,-4 1 0,1 1 2,0 0 1,0 0-6,1-2-1,4-1-7,-1-2-4,2-1-7,0 0-4,3-1-11,-3-1-4,5-4-11,3 0-3,-2-1-12,1 0-13,1-2-8,1-3-8,-1 3-13,3-3-12,0-1-8,0 0-7,2 1-21,2-5-19,-4 0-15,4 0-21,0 0-14,0 0-16,11-11-12,-1 4-18,-2-3-96,3-1-115,1 0-187,5-7-167</inkml:trace>
  <inkml:trace contextRef="#ctx0" brushRef="#br0" timeOffset="-189609.01">10416 3674 1748,'4'-2'-7,"-4"2"28,4-4 19,-4 4 15,0 0 16,0 0 18,0-5 10,0 5 5,0 0 4,0 0 7,0 0-1,0 0-1,0 0 4,0 0-5,-15-2-5,15 2-4,0 0-4,0 0-7,0 0-4,0 0 2,0 0 6,0 0-10,0 0 2,-10 0-5,10 0-2,0 0-2,0 0-5,0 0-5,0 0-4,0 0-6,0 0-3,0 0-5,-6 6-4,6-6-3,0 5 0,0-5 1,0 8 0,0-1 6,2-2-2,0 4 4,2 4-4,2 0 3,1 5 1,3 1 2,1 5 2,4 1-2,1 5-2,4 2-5,3-1-4,-1 6-5,2-3-3,0-1-1,-1 2-4,-2-7-1,-2-1-4,3 1-24,-4-6-47,0 2-70,-4-6-69,-1-1-118,-2-2-111,0-4-240,-5-4 41,1-1 84,-4-4-342,-3-2-352</inkml:trace>
  <inkml:trace contextRef="#ctx0" brushRef="#br0" timeOffset="-183243.13">5306 3358 2198,'0'0'-118,"0"0"15,-11 4 16,11-4 16,0 0 12,0 0 18,0 0 20,0 0-8,0 0 13,0 0 10,-8 0 3,8 0 4,0 0 5,0 0 7,0 0 5,0 0 1,0 0-2,0 0 4,0 0 0,0 0 0,-9 2 0,9-2-2,0 0 3,0 0-1,-7 2 7,7-2 3,-1 4-3,1-4 5,0 0 1,0 0 1,0 0 2,0 0-3,0 0 3,-9 4-6,9-4 4,0 0-6,0 0 3,0 0-7,0 0 0,0 0-1,0 5 2,0-5 3,0 0 0,0 0 7,9 5 0,-9-5 4,8 3 0,-4-1 0,-4-2 2,13 2-2,-7-2 1,3 1-2,2-1-2,-3 0 1,4 0-1,0 3-3,0-3 1,3 0 2,0 0-6,0 0 0,3 0-2,4-3-4,-1 3 0,-1 0-1,4-1-2,0 1-1,-1 0-1,7 0 1,0 0-4,-1-2 3,1 0-3,0 2-4,-1-3 5,1 3 1,0 0 2,-2-3 0,5 3-3,-1-2 4,-1 0-5,1 1 1,0-1-1,0-1-2,-1 3-1,1-1 1,-1-2 1,2 3-5,-2-1 2,1-1 3,0 2-2,0-2-4,-3 0 0,3 2-1,0-2-2,-4 2 2,2-2 0,0 1-5,0-2 4,-2 1-1,-2 1-3,-1-1-3,-2 0 3,0 2 1,-1-2 1,1 0-1,0 0 1,-5 2-6,5-1 6,-6 1-5,3-3 1,0 3 6,0 0 0,0 0-7,-1 0-2,2 0 3,-2 0-2,1 0 9,0-1-7,2 1 2,-3 0-3,1 0-1,2-3 3,-2 3-1,2 0 3,-1 0 4,1 0-2,1 0 0,-2-1-1,-2-1 2,1 2 2,-2 0-5,2-2 3,-6 2-6,1 0-2,0-3 3,0 3 2,-1 0-1,0 0-4,0-2 5,0 2 6,4 0-9,-1 0 4,1 0-1,-1 0 0,3 0 1,-3-2-1,2-1 2,-3 3 5,0-2-9,-2 2 9,1-1-3,-2 1-4,-2-3-1,-1 3 8,0 0-4,2 0 2,-4 0-2,-8 0-3,16 0 0,-16 0 2,16 0-1,-8-1-1,0 1 3,-8 0-8,17 0 0,-8 0-1,-9 0 7,19-3 2,-12 3-2,2-1-7,3 1 8,-3 0-2,0-2-2,2 2 3,-1-2-6,-1 0 5,-9 2 1,15 0-4,-7-2 6,-8 2-8,16-2 1,-10 2 5,-6 0-4,10 0 6,-10 0-10,11 0 6,-5-1 6,-6 1-7,0 0-2,13 0 6,-13 0 1,0 0 1,8-2 8,-8 2 5,0 0-1,0 0 6,9 0-5,-9 0 1,0 0 2,0 0-4,0 0 3,0 0-4,0 0-3,0 0-4,8-3 0,-8 3-14,0 0-20,0 0-25,0 0-43,0 0-64,0 0-76,-12-5-83,1 3-194,0 0-57,1-3 83,-7 5-202,-3-4-175</inkml:trace>
  <inkml:trace contextRef="#ctx0" brushRef="#br0" timeOffset="-181496.98">4325 2326 1667,'-8'0'-103,"8"0"24,0 0 18,-13 2 12,13-2 16,-8 2 11,2-1 10,6-1 11,-10 4 5,4-2 13,2 2 5,4-4 7,-10 5-1,6-3 5,0 2 4,-3 2-2,2-1-3,-1-1 1,-1 5-3,4-2 5,-5 4 0,3 2-1,-1 1 3,0 0-3,-1 3-2,1 1-1,1 6 5,1-2-4,2 4-1,-2 2 5,2-1-4,2-1 0,0 0-2,2 3-2,0-2 3,2 2 0,4-5 4,1 2 5,2 0 2,-1-2 6,9 1 2,1 0 0,0-4 4,2 0-1,5-2-2,3-1-1,0-4 0,3 1 0,1-3-5,2 0-1,0-3 2,5-1-7,-1-1-5,0-1-4,1 0-1,-2-3-4,3 1 1,-3 0-1,1-3-2,0 2 0,-4-1-4,3-2 4,-3 2-2,-3-4-2,3 0 2,0-1 0,1 2 1,1-3-3,2 0 3,-3-1 2,4 1-2,1-4 5,-1 1 0,-1-1 2,0-2 1,1-1-1,-1 0 2,4-5-2,-1 1 9,-1-2-2,-2-2-4,1-3-2,-5 2 0,1-3-6,-4 1 2,0-3-2,-4 4 0,-3-3-11,0 2 2,-3-2 0,-1 0 1,-2 0 0,-1 0-1,0 2 0,0 0-4,-3-4 7,-2 6-6,-2-2 1,0 1 2,-2 1 1,-2-4-2,1 4 1,-5-4 5,0 2 1,-2-1-7,-2 0-8,-2-2 8,-4-1-10,-1-1 9,-4-3-1,-3-3-4,-2 0-3,1 2 4,-7-6-7,1 1-2,-2-2-1,-4 1-4,-1 1 5,-2 2-2,-1 2 0,-3-1 2,-1 4-3,-3 1-5,0 4 9,-2 0-7,-5 5 5,-1 5-2,-7 4-2,-3 3-1,-2 2-6,-6 7 6,-27 8-7,0 5 3,-4 8 3,0 4-7,0 5 1,4 4-1,4 1-6,4 4-9,4 0 2,9 2-4,7-2-3,6 2-5,9-1-4,9-8-2,9-1-7,4-3-4,6-1-9,3 1-10,1-1-12,4-1-14,2-3-8,4-1-13,-1 2-18,4-6-18,3 1-31,3 1-25,-1-5-80,3 0-127,1-1-154,2-3-77</inkml:trace>
  <inkml:trace contextRef="#ctx0" brushRef="#br0" timeOffset="-179623.46">9590 2950 1555,'-5'-2'-4,"5"2"16,-7-3 21,7 3 19,0 0 20,0 0 15,-7-4 7,7 4 6,0 0 2,0 0 4,-6-4-3,6 4-1,-5-2 0,5 2-8,0 0-7,0 0-4,0 0-7,0 0-6,0 0-13,0 0-1,-4-4-5,4 4-11,0 0 0,0 0 2,0 0 0,9 15 6,-3-6 2,0-1 10,4 4-5,0 2 13,1 1-2,2 0-6,3 3 2,-2-2 0,3 0 0,-2 2-7,2-2-3,0-1-1,0 1-2,0-3-7,-2 0-8,-2-2-2,-3 1 2,-1-3-9,4 1 1,-5 0-2,0-5 1,-2 1-1,3 2-1,-3-5-2,-1 3 4,1-2 0,-2 0 3,-2-1-1,2 1-1,-4-4 0,7 4-5,-5 0 4,-2-4-6,4 4 0,-4-4-2,4 4 2,-4-4-7,3 4 1,-3-4-1,0 0-2,5 3-1,-5-3 0,0 0-3,4 4-1,-4-4-1,0 0 1,0 0-4,-4 7 1,4-7-2,-6 6 1,2-2-1,-1 0 0,0-1-1,0 5 1,-3-1 2,0 3-4,-3 0 0,-3 1 2,1 4 1,-5 2-1,0 1 1,-4 3 2,1-2-1,-5 2 1,4 0-5,-2-3-21,3 2-27,1-3-21,5 0-49,-1-2-44,1-3-57,5 1-56,-1-7-56,3 1-139,-2-3-69,7 0 45,-5-3-173,8-1-165</inkml:trace>
  <inkml:trace contextRef="#ctx0" brushRef="#br0" timeOffset="-178488.39">10147 3044 1742,'0'0'-49,"-2"-7"19,2 7 18,-2-6 20,2 6 15,0-6 20,0 6 13,0 0 14,0-7 6,0 7 10,0 0 4,-4-6 3,4 6 0,0 0 2,-3-5-6,3 5-4,0 0-9,0 0-3,0 0-8,0-5-9,0 5-4,0 0-9,0 0-4,0 0-3,0 0-5,0 0-2,0 0-3,-2 19 1,0-9 2,2-1 7,-2 4 6,2 1-5,0 3 4,0 0-2,0 4 3,0-1 0,0 4-4,0-2-7,2 6 5,0-2 0,0 0-3,0 0-6,-1-1 6,3-1-7,0-3-2,-2-1-6,-1-2 1,4-1-1,-3-2 2,3 1-8,-3-3-1,2 0-8,1-4-14,-3 1-12,0 0-12,0-2-21,-1-3-36,2 1-41,-3-2-45,4-1-41,-4-3-62,0 0-124,0 0-81,0 0-155,0 0-139</inkml:trace>
  <inkml:trace contextRef="#ctx0" brushRef="#br0" timeOffset="-178090.05">9922 3360 1708,'-8'-2'-32,"2"0"24,6 2 7,-14-1 23,14 1 17,-10-3 9,10 3 9,-8-2-1,8 2-1,0 0-5,-11 0-4,11 0-4,0 0 0,0 0 6,0 0 12,0 0 8,0 0 11,0 0 4,29-1 1,-11 1 3,3-2 0,2-2 2,7 2-4,1-4 4,8 1-4,1-4 6,2 4-8,3-2-6,-3-1-8,-3 1-1,-3-1-5,-9 2-3,1 1-9,-6-2 0,0 5-7,-5-4-7,0 4 1,-2-3-2,-3 3-15,1 1-18,-2-1-25,-4 0-30,0 0-39,-7 2-44,7-4-48,-7 4-46,0 0-86,0 0-149,0 0-18,0 0-160,0 0-139</inkml:trace>
  <inkml:trace contextRef="#ctx0" brushRef="#br0" timeOffset="-176569.92">10011 3871 1654,'0'0'-60,"0"0"22,4-4 15,-4 4 19,0 0 3,0 0 13,5-4 9,-5 4 8,0 0 4,0 0 7,2-5 0,-2 5-2,0 0 0,0 0-3,0 0 1,0 0-3,0 0 3,2-7 2,-2 7 5,0 0 3,0 0 3,0 0 6,0 0 1,0 0 1,5-3-5,-5 3-2,0 0-5,4-6-2,-4 6-2,6-4 1,-4 0-1,4-1 2,1-1 2,1 0 0,-1 1 0,6-2-5,-1-2 1,0-2 0,4 3-2,-4-1 2,3 0-1,-2-1-2,2 0 0,-3 3-4,-2-3 2,4 2 3,-4 1-5,1 1 2,-3 1-2,0-2-5,1 2 2,-2 1-6,-2-2-1,2 3-5,-1-1 1,-2 0 3,4 2-8,-4-2 1,-4 4-3,8-4 1,-4 1-5,-4 3 2,6-2-2,-6 2-2,5-6 1,-5 6 3,6-1-1,-6 1 0,0 0-2,4-4 0,-4 4 4,0 0-5,0 0-3,7-4 6,-7 4 1,0 0 0,0 0 3,4-2 4,-4 2 0,0 0-1,0 0 3,4-5-3,-4 5 8,0 0-8,0 0 2,0 0-9,0 0 3,0 0 4,0 0-7,0 0 4,0 0-1,0 0-7,0 0 4,0 0 4,0 0-8,0 0-2,0 0 7,0 0-8,7-2 3,-7 2-3,0 0-2,0 0-3,0 0 7,0 0-1,0 0-1,0 0 6,0 0-6,12 5 1,-12-5 1,8 4 2,-8-4-1,7 8-3,-2-7 4,-1 5-3,2 1 1,2-1 2,1 4 1,1 0 5,1 5-4,2-1 5,-1 1 1,4 2 6,-2 1-4,1 1 0,1 0-3,0 0 4,2 4 1,-1 0 0,2 0-1,-3-4-7,-2 2 2,1-2 2,0 0-1,0 1-1,-3-5-1,4 2 1,-4-1-6,1-1 2,-3 0-5,1-4 8,-2 0 1,-1-2-6,0 1 2,-2-2-6,1-1-14,0-1-13,-3 0-27,-1-1-33,2-1-57,-5-4-63,5 2-67,-5-2-86,0 0-160,3-13-4,-3 5 80,2-1-162,-4-2-102</inkml:trace>
  <inkml:trace contextRef="#ctx0" brushRef="#br0" timeOffset="-174653.51">7940 7240 1713,'0'0'45,"1"-5"15,-1 5 1,3-4 4,-3 4 8,0 0 6,0 0 3,6-4-7,-6 4-7,0 0-6,0 0-6,0 0-2,0 0 9,10 8 2,-8-3-3,0 1-5,2 1 0,-2 2-3,2 0-7,0 1-1,2 3-7,-1 0-2,1 1 2,-1 1-10,1 0-23,-1 0-37,3-3-46,-2 1-58,1 0-59,-2-3-88,5 1-126,-5-4-261,4 6-165</inkml:trace>
  <inkml:trace contextRef="#ctx0" brushRef="#br0" timeOffset="-174398.85">8279 7342 1841,'2'-8'39,"-2"2"23,0 1 15,0 5 5,1-10 8,-1 5-1,0 5 0,0 0-9,0 0-4,0 0 1,0 0-6,-11 19-2,5-6 0,1 1-3,-4 3-6,3 5-8,-2 0 10,0 6-9,-6 0-2,4 4-3,-1-2-7,-1 4 0,-1 1-10,0-6-12,1 4-23,-1-3-23,2-2-37,1-3-38,-1-2-40,4-3-39,2-2-52,-2-5-89,2-3-89,5-2-218,0-3-127</inkml:trace>
  <inkml:trace contextRef="#ctx0" brushRef="#br0" timeOffset="-173972.92">8269 7635 1749,'2'-4'59,"-2"4"18,2-6 15,-2 6 5,0 0 4,0 0 1,0 0 3,0 0-4,0 0-2,-10 20-2,7-13-8,0 5-8,3-2-6,-2 1-2,2 0-10,0-1-6,2 1-1,4 0-12,-2-2 5,2 1-7,0 0-5,2-3-3,1-1-5,-2-1-3,7 1-1,-3-5-4,1-1 0,1 0-1,0-1 0,-3-2-6,3-1 3,-2-2-10,-3-1-3,3-1 1,-3-1 0,0 0-3,-2-6 6,0 4 6,-4 2 2,0-2 4,0 3 15,0-2 13,-2 0 10,2 3 1,-2-1-5,0 2-3,0-1-12,2 3-7,-2 4-1,0 0-3,0 0-1,0 0-5,0 0-6,-6 17 4,4-9-5,2-1-3,0 6 0,0-5 4,0 2-3,4 1-3,-2-1-12,2 2-21,0-1-23,0-3-37,1 1-33,1-1-33,-1-3-45,1 3-52,0-7-64,1 2-130,1-3-66,-2-3 61,-6 3-130,16-5-77</inkml:trace>
  <inkml:trace contextRef="#ctx0" brushRef="#br0" timeOffset="-173412.99">8651 7303 1607,'-4'-9'69,"0"1"27,0 1 16,-1 1 21,4 3 6,-1-2 9,2 5 0,-4-7-10,4 7-8,-3-5-13,3 5-16,0 0-7,-1-5-11,1 5-3,0 0-7,0 0-8,0 0 4,1 19-11,2-11-2,-1 2-4,2-1-2,0 3-6,0-3-4,-1 3 7,7-1-9,-3 0-10,1 2 3,0-4-5,0 2 1,1-2-5,1-3 7,1 1-7,0-3-4,-1 0-12,2-2-7,-2-2-4,0 0-4,1-4-4,-3 0 7,1 1-11,0-5 1,-3 2 2,0-4-1,-2 1 6,0 0-5,-2-3 8,0 1-3,0 0 7,-2 0 10,0 2-2,0 1 1,0-1 4,0 1-9,0 5 1,0 3-4,-2-6 1,2 6-1,0 0-1,0 0 0,0 0 6,4 15-3,0-7 0,2-2-2,-2-1 4,2 3 1,2-4-4,3 1 3,-2 2-2,-1-4 6,5-1-3,-3 0 1,3-2 7,-3 0-5,0-2 2,0-2 8,2 0 0,-4-1 0,1-2 6,-2 2-5,-5-4 4,0 1 0,-2-1-1,0-1-3,-4-1 0,-2 0-3,1 1-3,-1-2-9,-1 2-20,1 3-17,-3 0-30,2 0-23,0 2-40,-1 0-39,0 2-50,4 3-42,4 0-88,-10 0-135,10 0-11,0 0-150,0 0-138</inkml:trace>
  <inkml:trace contextRef="#ctx0" brushRef="#br0" timeOffset="-173187.05">9179 7264 1814,'0'0'51,"0"0"22,0 0 14,7 1 20,-7-1 12,0 0 4,8 5-5,-8-5-10,0 0-10,4 5-6,-4 1-3,0-1-10,0 1-5,0 1-3,0 1-10,3 1 0,-1-1-9,0 2-9,-2-1 0,2 1 3,0-1-7,2 0-22,-2 2-37,-1-2-32,2-1-48,-1-1-50,0 1-62,0-5-94,-1 2-152,-1-5-8,11 3-113,-11-3-79</inkml:trace>
  <inkml:trace contextRef="#ctx0" brushRef="#br0" timeOffset="-172936.94">9296 7182 1540,'-7'-16'46,"3"5"38,-2 1 22,1 2 23,1 0 16,0 3 15,0 1-1,-2 1-3,5-1-10,1 4-18,-4-4-4,4 4-9,0 0-4,-10 11-8,10-7-2,-2 4-8,2 2-3,0 1-5,2 0-8,0 0-4,1 1-7,2 1-7,4 1-1,-3-3-7,4 2-1,-1-1-16,2 0-31,0-3-46,-2-1-40,5-1-54,-7-1-59,4-2-54,0-1-35,0-3-65,-1 0-75,1 0-35,-3-5-174,0 1-131</inkml:trace>
  <inkml:trace contextRef="#ctx0" brushRef="#br0" timeOffset="-172549.3">9450 7233 1623,'2'-9'-26,"1"-1"40,-3 0 30,2 1 25,-2 1 29,0-1 19,0 3 13,2-2-3,-2 3-9,0-1-6,0 6-9,2-8-11,0 7 0,-2 1 8,0 0-1,0 0-5,15 5-7,-9 1 0,-3-2 1,4 1-9,-2 1-4,2 2-7,-3-3-7,0 2-10,0 0 0,0-1-8,0-2-5,0 1 1,-2-1-3,1 0 4,-3-4-3,3 5 2,-3-5-7,0 0-2,0 0-5,0 0 0,0 0-4,0 0-4,0 0 5,-16-15-6,12 8 2,2-4-7,0 2-2,0 0 1,0-2-7,2 1 2,-2 1 0,4-1-3,-2 0-7,2 3 1,2 1 1,-2-2 1,2 5-3,1-1 7,3 0 2,-8 4 2,13 0 4,-13 0-1,17 4 0,-11-2 2,1 3 9,0-1-6,3 2 1,-4 1-5,0 0 3,-2-2-3,2 3-24,0-3-40,-1 2-63,2-4-74,-4 3-81,4-3-22,1 1-117,1-2-110,-1 0 34,3-2-169,2 0-153</inkml:trace>
  <inkml:trace contextRef="#ctx0" brushRef="#br0" timeOffset="-172379.74">9768 7106 1954,'-2'-4'82,"-3"0"24,3-2 12,2 6 8,-2-6-2,2 6-7,0-5-10,0 5-10,7-7-14,-3 2-9,2 2-7,1-2-15,1 1-30,0 1-38,0-3-48,0 0-54,2 3-62,-2-3-84,0 1-153,2-3-38,-2-1-95,-2 4-51</inkml:trace>
  <inkml:trace contextRef="#ctx0" brushRef="#br0" timeOffset="-172179.8">9882 6892 1568,'-3'-8'99,"3"1"31,-1 1 21,1 0 13,-2 2 1,2 4 1,-2-7-1,2 7-14,0 0-6,0 0 10,0 0 0,10 0-7,-10 0-11,14 11-11,-8-3-9,2 3-14,-2 0-6,2 3-8,1-1-10,-2 1-22,0-1-39,0 3-47,2-3-50,-3 0-65,-2-1-81,2-4-77,-1 5-178,-2-6-47,1 1 45,-2-2-170,4-1-149</inkml:trace>
  <inkml:trace contextRef="#ctx0" brushRef="#br0" timeOffset="-171934.79">9977 6759 1845,'-6'-12'108,"2"3"26,2 3 12,0 1 5,2-1 5,0 6 11,8-8 17,2 6 11,4 0 4,2 2 4,6 0 1,1 2-5,9 3-1,2 3-3,3 2-13,-1 3-14,3 1-14,-5 2-15,-2 0-14,-7 3-8,-4 1-10,-6 2-10,-7 1-18,-8 0-37,-4 4-67,-6 2-88,-7 0-82,-9 6-120,-6-3-112,-2 1-233,-15 9 38,-1-3 83,-1 2-345,-2-3-366</inkml:trace>
  <inkml:trace contextRef="#ctx0" brushRef="#br0" timeOffset="-168202.16">10437 3237 956,'0'0'190,"0"0"-40,-6 1-30,6-1-7,-4 4-9,4-4-2,0 0-8,-7 2-9,7-2-3,0 0-1,0 0-2,0 0-4,0 0-1,0 0 3,0 0-8,0 0-2,0 0-5,0 0 3,0 0-3,0 0-1,0 6 6,0-6 3,0 0 4,0 0 2,0 0 4,21 1 1,-12-1-3,1 0 5,6 0-5,2 0-3,6 0-3,5-1-7,7-1-9,6-4-6,5 2 4,8-3-11,3-1-1,-1 1 0,2-2 8,-2 2-1,0-1 0,-4 1-6,-11 1-5,-1 0-1,-8 3-7,-3-1 2,-4 0 1,-1 1-3,-4-1-1,-2 0-2,-2 2 3,-2 0-2,-1-1 1,-2 1-4,0-1 0,-2 3-4,0-2-4,0 0-1,-2 1 0,1 1-2,-9 0-3,12-4 1,-6 1-14,-6 3-11,12-2-5,-12 2-16,10 0-10,-10 0-11,6-1-9,-6 1-6,0 0-6,11-2-11,-11 2-17,0 0-13,4-6-19,-4 6-25,0-3-23,0 3-33,0 0-20,0 0-21,-7-8-75,7 8-67,-4-4-53,4 4-85,-4-5-42</inkml:trace>
  <inkml:trace contextRef="#ctx0" brushRef="#br0" timeOffset="-116777.58">8742 15504 1097,'8'-13'346,"-6"4"-116,0-3-62,-1 3-37,-1 3-15,0 0-9,3 4-18,-3-5-10,0 7-7,2-6-6,-2 6-6,0 0 0,0 0 3,0 0 2,0 0 2,0 0 4,-5 24 1,4-14 2,1 6 4,0 2 4,1 3 3,-1 6-8,5 0-7,-1 1-1,2 4-1,1 0-8,1-1-8,3 0-5,2 1-4,-1-5-1,4-1-1,-2-9-10,3 3-1,2-5 1,-1-4-3,7-2-4,-5-2-7,2-7-4,1-4-5,1 0-9,-4-6 0,4-5-1,-7 3 1,-1-5-2,0 3 4,-4-7-8,-4 1 4,-1 3 0,0-1 1,-5-1 1,-2 3-1,0-1 0,-2 4-6,-1 1 4,1 3 1,-3 6-2,1-1 3,4 4 2,0 0-5,-14 15 13,10 1 5,4 3 5,-2 3-1,4 2 2,-2 7-1,2-3-3,2 7-4,-2 4 4,2-2-1,-4 3-1,0-6 6,-2 3 3,-4 2-8,-2-4 9,-4 0 5,2 0 4,-7-2 3,2-5-1,0-5-2,-1-4-5,0-3-2,-2-6-2,1-2-2,-2-1-4,4-7 2,-3 0-5,1-7-3,1-1 2,-1-5-4,-2-2-3,3-10-4,-2-2-5,8-2-1,-1-4-7,0-2-12,7 5-10,2-2-15,2 5-26,6-2-18,1 5-21,4-1-29,5-2-44,6 6-50,5-3-47,5 1-146,4 2-97,-4 1 45,3 8-158,-1-4-136</inkml:trace>
  <inkml:trace contextRef="#ctx0" brushRef="#br0" timeOffset="-116538.79">9499 15539 1892,'-5'-9'56,"3"5"24,-3-4 14,0 2 15,1 2 9,-3-2 3,1 6-2,6 0 7,0 0 15,-17 8-2,10 0 3,1 4-2,0 8-2,2-3-12,0 7-9,2 0-14,4 1-9,-2 1-6,2 3-9,2-6-9,0 2-4,4-3-13,1 3-25,2-7-42,-1 0-40,5-4-37,-5-1-53,2-5-67,2-3-66,-2-5-116,2 2-138,2-4 26,-3-3-182,2-1-181</inkml:trace>
  <inkml:trace contextRef="#ctx0" brushRef="#br0" timeOffset="-116121.07">9732 15518 1845,'-2'-10'66,"0"1"26,0 5 3,0-4 3,2 8 19,0 0 9,0 0 9,0 0 10,0 0 11,2 29 2,2-19-2,0 3-9,0 6-5,2-6-12,-1 7-15,1-3-6,0 1-11,-1 0-10,1-1-9,-1-2-6,-1 4-8,-2-6-5,0 1-5,0-5-5,-2 3-8,0-5-6,0 1-10,0-3-6,-4 0-9,4-5-4,0 0-5,0 0 0,0 0-6,-15-18-6,13 5 4,0-2-2,2-2 11,2-1-10,0-3-9,2 2 2,5-2 7,-1 0-5,6 0 3,2 0-5,0 5 1,4-2 4,1 5-1,1-1 1,-2 7 3,1 2 6,0 2 3,-2 3 8,1 4 7,-4 0 1,2 3 4,-4-1-4,1 6 4,0 1 0,-2-1 2,-5 2-2,0 1-6,-1-1-3,-2 3-2,-1-3-26,-2 1-32,0 1-31,-2-3-45,0-2-58,0 2-43,2-5-75,-2-3-138,-2 3-127,4-4 63,-2-4-237,6 4-228</inkml:trace>
  <inkml:trace contextRef="#ctx0" brushRef="#br0" timeOffset="-115857.7">10346 15259 2212,'-2'-4'74,"2"-4"-1,0 2-4,0 6 13,4-3 21,-4 3 23,0 0 10,27 9 8,-9-6 7,-2 4-2,6 4-9,1 3-2,-1-1-7,2 4 0,0 2-11,-3 0-3,1 2-4,-6 0-2,-3-1-4,0 2-8,-5 2-10,-2 0-4,-4 2-10,-2-5-6,-4 8-6,0-3-25,-2-2-40,-3 2-51,0-3-52,1 1-55,-5-7-63,1 1-72,-1-5-72,3-5-160,-3-1-31,5-1 51,-1-3-224,9-3-222</inkml:trace>
  <inkml:trace contextRef="#ctx0" brushRef="#br0" timeOffset="-115697.77">10953 15380 1978,'10'-9'88,"-4"1"19,0 3-1,2-3-4,-2 2 4,3-1 1,4-1-7,-2 2-11,3-1-8,-1-2-8,4 5-35,-3-4-61,2 1-71,-2 7-82,-3-5-109,2 4-160,-3 1-219,-3 4-160</inkml:trace>
  <inkml:trace contextRef="#ctx0" brushRef="#br0" timeOffset="-115523.62">11066 15591 2067,'-4'8'128,"0"-2"10,0-2 13,4-4 11,0 0 1,0 0-15,0 0-10,0 0-11,0 0-11,24-15-12,-12 9-13,0 0-33,3-1-32,6-1-34,0-1-46,4 1-63,5 1-72,4-6-84,4 3-180,9-2-31,-5 3 60,1 1-126,7-1-51</inkml:trace>
  <inkml:trace contextRef="#ctx0" brushRef="#br0" timeOffset="-114959.59">12146 15008 1711,'-11'-20'124,"1"7"18,2 3 22,3 1 16,-1 1 16,3 5 5,-1-5-4,0 4-12,2 1-19,2 3-15,-2-9-16,2 9-6,0 0 7,0 0-2,2 20-4,0-9-4,2 4-6,0 4-3,3 4-8,1 2-6,-1 0-12,-1 5-9,2-2-6,-1-1-7,2 1-6,-1 0-8,0-2-5,1-5-2,1 2-3,1-5 0,0 1-6,1-10-5,2 0-4,0-3-2,-2-4-10,2-2-8,0-2-7,2-4-6,-1-1-15,3-4 0,-4-2 2,2-5 0,-4 1 1,-1-2 3,-1-1 1,-2 0 0,2-1-2,-6 4 4,-1 3-2,2 1 2,-1 2-6,-3 2-3,2 3 5,-1 4 1,-2 2 1,0 0 1,0 0 3,9 18-1,-5-6 3,3 1 3,1 2-2,1-1 2,3-1 0,4 0 0,-4 2 5,2-7-2,2 0 2,-2 0 0,1-5 0,2 0 1,-2-2-2,1-5 3,2-2-1,-4-2-3,3-5 8,-1 0 1,-2-2 2,-2-5 5,-2 2 1,-4 1 0,-2-3-2,-3 0-3,-1-1-5,-3-4 0,-4-1-3,2 1-2,-5 1-2,0 4-27,2 1-50,-3 5-57,2 3-41,-1 3-65,-1 5-66,5 1-62,2 2-165,4 0-71,-6 8 87,4 3-289,2-1-291</inkml:trace>
  <inkml:trace contextRef="#ctx0" brushRef="#br0" timeOffset="-114507.21">13073 15283 2271,'0'0'16,"0"0"17,2-7 16,-2 7 14,0 0 9,-6-14 9,6 11 2,-2-1-6,2 4-8,2-11-6,0 5-7,2 1-4,1 0-5,0 3-10,-1-1 7,-4 3 2,10-3 7,-10 3-3,10 6 0,-3 1 3,-1 1-3,-3 2 4,1 4 4,-2 3 0,0-3-5,-4 6-1,0 1-5,-5 0-6,-4 1 2,-1 5-5,-2 0-3,-6 0-7,-1-2 2,2-1 0,-5-1-9,1-2 3,0-1 1,4-8-6,0 1 2,2-3-5,0 0-1,7-9 0,-3 2-5,4-6-2,1 2-3,1-7-1,5 2-3,0-1 3,4-5 0,0 3-5,2-1 0,5 2 6,2-1 0,-1 4 1,3-1 3,4 4-3,0-5 10,0 6 0,2 1 1,-1 0 0,2 1-2,-1 6-2,2-5 0,-2 2 0,0 0 0,1-1-4,-2 1-3,0 1-18,0-1-31,-1 0-38,1 0-40,-2-4-34,4 0-76,-2-4-53,1 0-136,-1-1-105,0-3 25,2-1-173,-2-3-169</inkml:trace>
  <inkml:trace contextRef="#ctx0" brushRef="#br0" timeOffset="-114263.06">13525 14907 2000,'-11'-10'58,"2"0"25,-1 3 16,4 2 8,0 0 10,1 2-5,0 1 5,5 2 8,0 0 17,-14 10 5,10-2 8,2 0 4,0 3-4,-1 0-1,3 6-6,3-2-12,-1 5-8,4 1-13,0-3-10,2 3-12,2 0-6,2-2-7,0 2-15,6-3-37,-4 2-45,5-7-63,-1 0-64,-2-4-63,2 2-62,0-2-60,-2-9-131,0 2-91,-2-2 42,-1 0-222,1-2-223</inkml:trace>
  <inkml:trace contextRef="#ctx0" brushRef="#br0" timeOffset="-113859.5">13810 15051 1880,'0'-10'-12,"2"-3"35,-2 2 41,0 2 26,0 1 17,3-1-1,-1 4-1,-2-2-10,2 3 12,-2 4 16,0 0 5,9 0 8,-9 0 2,12 11-8,-5-9-3,-1 10-3,0-3-7,-1 2-3,0-1-10,3 4-8,-2-1-9,-4 0-5,2 0-6,0-1-8,-3 0-5,2-2-8,-3 5-1,2-10-4,-4 4-4,-1-1-5,2-3-8,-3 1-13,0-3-4,4-3-6,0 0-8,0 0-6,-18-10-7,14 2 0,2-1-9,0 0 3,4-11-5,0 5 2,2-4 2,4 0-3,2 1 0,-2-1 3,4 5-2,4-6-2,-2 7 14,3 0-4,3 3 14,0-1 3,0 6 10,-1-1 1,0 6 3,-2 0 6,1 0 6,0 7-6,-3 1 3,1-1-2,0-1 0,-4 5-1,0-1-2,-2 2-3,-2 1 0,0-2-18,-3 0-33,3 4-37,-6-5-52,-2 0-71,1-1-85,-2 1-105,-1-1-204,-2-5 46,0 3 71,1-5-216,-3 0-177</inkml:trace>
  <inkml:trace contextRef="#ctx0" brushRef="#br0" timeOffset="-113641.59">14124 14695 1967,'6'-8'55,"5"4"25,4 4 24,-1-4 24,4 8 25,-1-4 11,10 6 23,0 4 12,5 2 3,0 2-3,-1 3-7,1 3-9,-4 1-9,6 5-15,-7 3-12,-7 0-13,-6 1-12,-3-2-35,-7 3-53,-8 4-81,-4 2-66,-9 5-121,-9 0-131,-8 14-259,-6-4 63,-3 0 75,-1-1-276,-5-3-252</inkml:trace>
  <inkml:trace contextRef="#ctx0" brushRef="#br0" timeOffset="-103601.23">9136 16844 1945,'0'0'-53,"0"0"26,0-7 24,0 7 17,0 0 24,0-5 22,0 5 13,0 0 6,-2-5 11,2 5 15,-4-4 9,4 4 7,-2-6 7,2 6-1,0 0-11,0 0-7,-2-6-3,2 6-16,0 0-11,0 0-4,0 0-10,-6 19 0,4-5-3,2 3-4,0 0 1,2 5-4,0 4 1,0-4-4,4 5 0,0 0-4,1-5-4,2 3-5,1-4 3,3 0-6,-3 0-4,3-6 0,0 1 3,1-3-6,0-2 0,2-3-3,-1-2-5,1-6 0,0 0 2,3-6-3,-3-2-4,2-5 0,-1-1 3,-2-1-10,-3-5 2,2 1-1,-6-5 2,0-2-5,0 1-2,-4-1 1,1 2-1,-3 4 1,0-1 0,0-1 19,1 7-2,-3-2 0,2 8-6,-2-4-6,2 1-9,2 7 5,-2 2 0,-2 3 2,0 0-2,15 13 0,-9-6 1,2 6-1,4-4-3,-4 5 5,4 1-2,3 2 1,-4-7 1,4 7-2,-1-8 5,0 4-1,-2-6 8,-2 0 8,3-1 12,0-4 4,-3 0-4,3-6 2,-2 0-3,0-3 1,-1-2-2,-2-6-2,-2-2-8,-1 0 1,-3-4-5,-2-4 1,-5-1-7,1-3-3,-2-8 0,-2 6 0,-2 0-4,-2-1-3,4 10-1,-2 0-10,1-1-37,0 8-19,1 5-36,-1 1-38,3 5-29,-1 4-31,7 0-38,0 0-43,-5 15-31,7-7-75,1 6-153,4-2-6,4 8-248,4 1-276</inkml:trace>
  <inkml:trace contextRef="#ctx0" brushRef="#br0" timeOffset="-103167.25">10082 16830 2131,'0'0'8,"12"-3"36,-10-1 20,-2 4 22,4-4 15,0 2 10,-4 2 5,4-8-1,-4 8-16,2-3-7,-2 3-10,5-4-8,-5 4-12,0 0-9,0 0-2,13 7 10,-9-1-6,2 2 1,3 6 2,-3 1 0,0 5-4,-1-1-2,-1 8 2,-4-4-3,3 4 0,-6 1-1,-1-1 0,-5 1-6,3-2-5,-7 2-2,1 0 6,-2-1-5,0-4 1,0-4-2,0 2-2,0-8-5,1 0-2,1-4 0,-2-2-7,4-2-2,-2-5-5,2-3-3,2 1-1,0-7-1,1-3 2,3-2-1,2 5-3,2-2-4,2-4-3,1 3 1,1 2 0,0-3-3,4 2 4,6 2 3,-4 2 5,4 1 5,2 4 1,0-3 8,1 5-6,3 0-3,-2 0 0,2 5-3,-1-5 5,1 7-6,1-6 1,-1 1-8,3 3-23,-2-2-29,1 1-44,0-2-47,0-4-57,-1 2-54,1 0-55,-4-7-111,0 2-119,0 2 25,-4-9-211,6 4-212</inkml:trace>
  <inkml:trace contextRef="#ctx0" brushRef="#br0" timeOffset="-102931.21">10611 16590 1986,'-2'-22'12,"-2"-1"45,1 11 33,-1-1 25,2 4 13,2 1-2,-3 4-5,1-1-7,2 5-9,0 0 23,0 0 7,0 0-2,-14 20 5,12-7-2,-1 2 0,2 5-4,2-3-5,-1 6-7,3-2-6,1 1-13,0 6-7,2-8-9,3 3-7,2 2-8,-1-4-6,1-1-5,-1 0-39,5-5-43,0 0-52,-1-2-55,2-1-54,-2-8-68,1 1-49,0-5-84,-2-1-109,-1 1-35,2-4-271,-2-3-287</inkml:trace>
  <inkml:trace contextRef="#ctx0" brushRef="#br0" timeOffset="-102522.03">10901 16636 2085,'0'-13'-15,"0"0"51,-3 5 43,3-4 24,0 6 14,0 1 7,0 1-11,0 4-7,3-6-3,-3 6 19,0 0 17,0 0 7,10 14 0,-5-9-1,-1 9 2,2-4-3,1 5-10,-3 2-9,2-3-10,-2 2-9,0 3-9,0-4-9,2 5-7,-4-7-9,0 6-7,0-5-3,-2 1-5,2-2-5,-4-4-3,2 3-5,-2-5-7,0 0-7,0 0-9,-4-6-7,6-1-5,0 0-5,-12-8-6,10 1 5,-2-6-14,2-2 1,2-5 1,2 5 0,-2-4-2,4 0-2,0 2 3,2-2-2,4 4 0,0-5 4,0 6-1,5-3 0,-2 7 4,-3-2 4,4 2 3,0 5-1,-1 3 8,-1 2 4,0 0 6,2 7 4,-2 0-1,1 1 0,-2 5 0,-1-4-3,-1 7 0,1 2-3,-2 2 0,0 0-2,0 2-16,-2-2-43,2 1-37,1 6-69,-5-12-60,2 6-89,1-4-68,0-1-174,-3-3-31,2-5 43,0-1-282,4-2-299</inkml:trace>
  <inkml:trace contextRef="#ctx0" brushRef="#br0" timeOffset="-102285.02">11390 16472 2181,'-7'-7'64,"5"1"20,0-2-4,0 5-12,2 3 13,0 0 17,11-4 11,-4 4 6,-7 0-4,25 1 4,-10 5 1,4 2-3,-1 2-4,2 0-2,1 5-4,-2-1-8,-2 2 1,-3 2-9,-1 2-7,0 1-8,-4-1-2,-3 4-9,-4 0-44,0 3-57,-4-1-64,-2-2-90,0-2-94,-5 2-170,1-5-84,-1-3 42,2-6-217,1 1-208</inkml:trace>
  <inkml:trace contextRef="#ctx0" brushRef="#br0" timeOffset="-102109.14">11782 16617 2112,'5'-7'117,"0"2"-2,2 2-8,0-4-2,3 0 0,-2 3-7,4-1-10,-1 1-8,4-2-6,-2 1-10,-1 3-32,2-2-43,-2 2-50,-2 0-50,2 4-48,-4-2-69,-2 6-127,-2 0-101,-4 1-128,0 1-84</inkml:trace>
  <inkml:trace contextRef="#ctx0" brushRef="#br0" timeOffset="-101967.58">11844 16823 1667,'-8'14'74,"4"-7"31,0 1 20,0-6 14,4 1 13,0-3-3,0 0-8,0 0-13,28-12-17,-16 7-9,3-3-8,7-1-35,2-3-10,8 3-25,11-8-47,3-1-70,5 1-94,-2 0-190,2 3-110,0-1-177,2-2-160</inkml:trace>
  <inkml:trace contextRef="#ctx0" brushRef="#br0" timeOffset="-101431.45">13020 16335 1880,'-10'-13'81,"-2"6"26,0-1 17,4 1 16,1 0 15,2 1 24,0 5 4,1-5-7,4 6-6,-6-6-7,2 4-14,4 2-16,-6-3-14,6 3-15,0 0 14,0 0 2,-5 12-5,7-3-2,-2 1-2,3-2-4,3 8-7,0 1-7,0-2-8,5 4-7,0-2-5,4 2-8,-3 1-3,1-6-6,4 2-2,0-3-5,-3-1-4,2-4-1,0-7-8,3 3-3,-2-4-3,0-5-7,0-3-2,0 1-1,-3-3-4,2 0-4,-4-4-1,-1-5-2,-3 7 0,-1-4-2,-3 3 1,0-2-4,-1 6 1,-1-4-4,-4 6-1,-1 1-3,1 0 0,2 6 1,-8-2-2,8 2 0,-12 8 2,11-2 4,-3 7 1,-1-1 6,1 7 2,4 1 1,-2 1 5,4 8 2,0 2 4,0-3 23,0 0-2,3 1 3,-3 3-6,2-5 1,-4 1 3,2 1-4,-2-4 6,-2 4 2,-2-8-4,-3-1 3,1 2-13,-2-3-1,-2-2-3,-4 0-7,2-8 1,-1 3-5,-2-4-16,-2-3-20,-2 2-33,2-7-36,-5 0-47,4-5-45,-1-1-49,-4-1-38,6-1-32,-1-3-46,6 2-35,-1-3-87,5 2-131,2-3 17,4 5-354,4-3-413</inkml:trace>
  <inkml:trace contextRef="#ctx0" brushRef="#br0" timeOffset="-101190.32">13527 16595 2747,'6'-2'75,"-6"2"17,9 0 10,-9 0 24,0 0 14,0 0 27,10 9 12,-6-8-8,-2 8-5,0 2-4,1-4-9,1 7-13,1 0-13,-1 6-10,-2-5-12,0 4-9,1-2-11,0 2-6,1 0-8,-2-4-18,2 5-35,-2-5-47,3-2-54,0 1-54,-1-1-62,-2-5-68,2-1-78,-2-1-150,1-1-88,0-2 41,-3-3-305,0 0-333</inkml:trace>
  <inkml:trace contextRef="#ctx0" brushRef="#br0" timeOffset="-100941.74">13749 16356 2572,'-5'-8'108,"4"5"17,1-1 24,0 4 13,0-6 4,0 6-4,0 0 18,0 0 9,0 0-3,-9 19-5,9-12-6,0 2-6,2 11-14,-2-5-12,2 4-12,3 1-9,-1-3-14,0 8-8,5-5-9,-3 1-9,2 1-9,4-2-20,-2-1-37,2-4-43,-1-1-57,4-1-66,-2-5-70,-3-1-61,5-1-36,2-6-54,-1 0-153,2-6-60,-3 5 50,-1-7-319,2-4-336</inkml:trace>
  <inkml:trace contextRef="#ctx0" brushRef="#br0" timeOffset="-100519.13">14073 16377 2352,'-2'-14'35,"-2"5"46,2 0 24,2 1 23,-2 2 15,2 2 1,0 4-5,-2-5-8,2 5 30,0 0 3,0 0 3,0 0 0,10 19-1,-6-10-7,2 4-1,-2 3-11,1 1-10,2-2-13,-3 5-8,0-3-12,0 0-11,0 0-7,1 0-10,-3-2-4,2-2-6,-4 0-8,2 1-2,0-6-5,-2 1-4,0-1-8,-2 1-10,0-7-10,2-2-6,-6 3-7,6-3-7,0 0-7,-13-16-2,11 7 1,-2-10-5,4 5 1,0-1-1,2-6 2,0 4-1,2 0 2,2 0 0,5 0-1,-1-3 1,6 5 0,-2 2 2,6 0 0,-2 1-3,-1 4 5,3 6 5,-4-1-3,4 1 5,-2 4 5,-1 1 4,-1 3-1,0-2 5,-2 4 5,0 1 5,-2 3 0,-1-1-3,-3 2 2,1 2-3,-3-1-2,-1 1-1,-1 2 1,0-3-18,-2-5-33,0 2-45,-2-1-58,2 1-41,-2-3-43,0-3-82,0 0-76,0-5-145,-2 4-100,2-4 68,0 0-369,0 0-405</inkml:trace>
  <inkml:trace contextRef="#ctx0" brushRef="#br0" timeOffset="-100251.16">14423 16148 2769,'-2'-5'70,"-1"-2"7,1 7 13,2 0 13,0 0 36,9-8 18,-3 8 19,-6 0 12,22 0 7,-8 3 8,3 2 1,0 2-12,4 0-4,1 5-8,-4 0-34,2 5-5,-2-2-11,3 5-7,-1 1 11,0 4 4,-3-2-25,-4-2-12,-2 4-8,-3-3-7,-3 2-16,-3-2-25,-2 0-40,-4-2-44,-1-2-59,1 0-61,-2 1-55,-1-5-60,-1-5-64,3 2-67,-7-2-89,3-4-148,1-3 53,2 0-433,-2-2-496</inkml:trace>
  <inkml:trace contextRef="#ctx0" brushRef="#br0" timeOffset="-100022.95">15092 16341 3062,'0'0'93,"0"0"37,6-4 21,-6 4 25,0 0 15,8-2-4,-8 2 2,14 0-4,-4-4-11,-1 2-10,8 0-10,-1-3-31,1-1-19,0 5-10,4-7-9,-1 1-13,-2 5-30,1-3-52,1-1-77,-4 5-67,0-5-89,0 2-115,-1 0-202,-4-2-80,-3 3 86,1-1-388,1 0-422</inkml:trace>
  <inkml:trace contextRef="#ctx0" brushRef="#br0" timeOffset="-97335.18">15591 16128 2469,'-2'-7'-59,"0"-1"28,0 3 38,0-2 35,0 1 36,0 1 22,0-1 24,0 2 36,-2-1 18,4 5 16,-1-9 11,-1 6 2,2 3-7,-4-5-9,4 5-17,-3-5-17,3 5-19,0 0-8,0 0 6,-3 15-4,5-3-9,-1-2-13,-1 2-7,5 7-9,-1-4-26,1 5-8,-1 3-4,2-4-8,-2 2 0,3 5-8,2-5-23,-3-1-34,-2 1-50,2-6-52,0 0-49,-2 2-49,1-8-51,1 3-60,1-4-68,3-4-155,-1-1-45,-1-1 69,3 2-305,2-4-317</inkml:trace>
  <inkml:trace contextRef="#ctx0" brushRef="#br0" timeOffset="-97120.82">15996 16204 2506,'5'-4'92,"-3"2"13,-2 2 10,0 0 10,0 0 22,0 0 14,0 0 7,0 0 5,-16 21-3,8-8-5,0 0-5,-5 8-11,2-1-11,-6 2-13,0 5-12,0-1-11,-1 3-10,-2 2-7,3-1-23,-5 5-44,4-7-53,1 3-69,0-1-60,0-7-68,3 3-72,2-6-61,2-3-131,2-4-54,2-1 34,2-3-234,4-3-241</inkml:trace>
  <inkml:trace contextRef="#ctx0" brushRef="#br0" timeOffset="-96801.44">15902 16564 2101,'14'-10'69,"-4"5"30,0-7 11,-1 4 12,-1 3 15,3 1 16,-2-2 8,1 0-2,6 1 2,-6 1-10,0 4-10,3 0-8,-2 0-8,1 2-7,-1 3-4,-4 3-5,-2 0-6,0 3-3,-5 1-6,-2 5-5,-6 0-6,-2 6-5,-4-1-5,-3 2-4,-2 1-3,-3 1-2,2-4 0,-1 5-1,1-8-3,3 3-8,4-7-6,-1 0-2,6-2-9,-3-1-1,6-2-2,4-3 1,1-2-3,4-1-3,3-2-5,7-2-2,0-2 1,8-2-5,3-1-4,3-2-11,4-3-31,2 3-53,-2-7-41,5 2-54,-7-3-67,0 1-74,-1-1-59,1-4-142,-5 0-73,-3 2 41,-2-2-323,0 0-358</inkml:trace>
  <inkml:trace contextRef="#ctx0" brushRef="#br0" timeOffset="-96231.2">16441 16143 2400,'-2'-15'-15,"0"0"42,0 4 29,2 2 29,-3-2 23,1 4 17,2-2 7,0 1 17,0 3 8,0-1 3,0 6-3,0-9-6,0 9-10,2-6-19,-2 6-13,0 0 6,0 0 1,0 0-5,5 15-1,-3-4-6,0-3-4,1 6-8,2-1-4,-3 2-8,2 5-8,1-5-5,-3 0-9,1 1-3,2-3-4,-1 0-5,1 0-3,-1 0-5,1-2-3,-1-3 0,2 2 0,1-2-5,2-2-1,2-3-2,-1-1-4,4-2 0,-4-2-4,3-4-3,-2 1-3,1-4 1,-2-1-9,2-4 0,-2 3 0,1-2-3,-3 0 0,-2-1 3,1 3-1,-1 1-1,1 2 1,-3 3-5,0-2-1,-2 2 0,-2 5 2,2-3-1,-2 3 2,0 0 0,0 0 4,4 17-2,-4-10 0,2-1 0,2 5 2,2-3 2,0-1 1,0 0 1,0 2 0,5-1 4,-4 1 4,5-6 3,-1 2 5,1-2-19,0 1 2,4-4 0,0-4 8,2 1-7,-5-2 0,3-2 2,-2 0-6,0-3 6,-4-4 0,-2 3-6,-1-4 0,-3 2 2,-1-9-5,-6 5 1,-1 0-3,-5 3-26,1-3-23,-2 6-37,-6-2-46,4 6-37,-3 1-38,0-1-53,2 7-53,2-4-64,1 4-168,-1 4-68,2-4 55,4 7-343,0-1-382</inkml:trace>
  <inkml:trace contextRef="#ctx0" brushRef="#br0" timeOffset="-95789.05">16843 16097 2572,'7'4'38,"-7"-4"15,0 0 12,16-4 12,-10 2 17,-6 2-1,16 0 10,-10 2 9,4 2 9,1-3 1,-2 1-2,1 2-4,1 4 6,-1-3-8,1 3-5,0 6-1,-3-5-2,-2 5-3,-1-1-4,3 6-3,-1-4-3,-3 4 8,-2-6-7,0 8-9,-2-1-17,-2 1-7,-2-1-4,-3 1-8,-3 1-2,1-2-5,-3-5-4,-2 1 0,2-3-3,1-2-4,-1-1-3,-1 0-3,2-6-2,3-1-4,-2-3 4,0 0-9,10 0-3,-10-7 0,6-3-2,2 0-2,2 3-3,0 0-1,2-3 1,2 3 0,2-2-2,0 2-1,2 1-1,2-1 1,-2 5 1,5-6 4,2 8 1,0-5-1,-3 5 0,4 0-1,-2 0 2,-2 0 5,6 5-6,-1-1-1,2 2 2,0-1 2,-1 1-3,-1-2-4,3 1-12,-1 1-43,0-3-39,3-1-44,-2 3-41,1-5-75,-1 0-48,-1-5-71,0 3-156,-3-3-84,-3 0 65,0-1-332,0-2-362</inkml:trace>
  <inkml:trace contextRef="#ctx0" brushRef="#br0" timeOffset="-95525.99">17493 15956 2406,'0'-12'16,"0"5"42,-2-1 30,2 2 19,0 1 21,0 5 5,0-4 13,0 4-3,0 0-8,0 0 33,0 0 15,0 0-6,-4 18 0,1-8-6,-1 4-5,4-1-10,-2 5-10,0 0-12,2 2-11,0 0-12,2-2-10,-2 3-11,4-3-6,-2 1-11,5 3-3,0-7-11,-3 1-22,4 1-29,3-4-15,3 0-51,4-2-67,-4-2-72,1-1-63,2-1-78,-2-7-56,-2 0-20,2 0-135,1-5-17,2 3 52,-5-6-225,3 3-230</inkml:trace>
  <inkml:trace contextRef="#ctx0" brushRef="#br0" timeOffset="-95129.02">17807 16058 1925,'2'-13'9,"-2"6"51,1-4 36,-1 3 22,3 1 15,-3 0 4,0 2-8,0 0-5,0 5-6,0 0 17,6-3 12,-6 3 6,0 0 3,15 13 13,-11-6-5,0 6-9,0-6-3,4 6-4,-4 0-12,0 2 3,0-4-11,0 2-9,-2 1-13,0-4-7,-2 5-11,2-6-8,-2 2-4,2-5-6,-2 1-5,0 1-4,0-3-5,-2-3-15,2-2-8,0 0-12,0 0-4,0 0-9,0 0-4,-6-18-4,6 8-4,4-3-2,0-2-1,1 0 0,1 3 0,3-2 1,-3 2-1,3-2-1,1 2 0,0 1 1,2 5 5,0-1 6,1 1 11,2 2 5,-3 4 2,2 0 7,0 4 5,1 2 3,-4-4 3,3 5 7,-8-1-7,3 7-4,-3-5-1,0-1-6,1 5 4,-3-5-5,0 3-13,0-3-41,-1 2-62,-1-1-84,0-1-74,0-4-117,-2-3-92,-2 8-174,2-8-6,9 4 67,-1-4-380,0 0-428</inkml:trace>
  <inkml:trace contextRef="#ctx0" brushRef="#br0" timeOffset="-94954.51">18406 16038 2654,'0'0'91,"6"-6"25,-6 6 28,4 0 23,-4 0 7,6-5 0,2 3-4,0 2-12,-8 0-14,18-4-13,-4 2-13,-2 2-12,1 0-35,4-4-62,0 1-63,-4 3-66,2-7-87,1 5-85,-6-3-128,-1-1-132,0 4 26,-5-4-242,1-1-256</inkml:trace>
  <inkml:trace contextRef="#ctx0" brushRef="#br0" timeOffset="-94755.97">18666 15826 2170,'2'-7'120,"1"1"22,0 1 7,0 2 18,-3 3-4,6-5 18,-6 5 17,9 0-3,-9 0-7,12 11-5,-5-3-6,1 2-14,-4 3-14,2 0-14,-1 2-15,0 2-12,-1-1-35,0-1-56,-4 1-68,4 0-65,-4-3-75,0 1-63,2-4-77,-4 1-192,2 3-37,-2-7 45,2 1-253,2-3-257</inkml:trace>
  <inkml:trace contextRef="#ctx0" brushRef="#br0" timeOffset="-94487.65">18759 15523 2346,'-2'-7'105,"0"1"4,0 4 8,0-4 12,2 6 2,0 0 35,0 0 25,0 0 12,21 10 10,-8-4 7,4 5 0,2 1-1,4 1 3,3 7-29,3-3-4,1 3-1,-2 1-15,-1 4-5,-1-1-10,-4 3-13,-2-4-13,-3 4-11,-5-1 6,-1-2-8,-6 1-23,-5-5-33,-5 6-76,-4-4-91,-1 0-113,-5-3-101,1 2-135,-4-3-187,0-1-71,-2-3 94,1 1-536,3-2-620</inkml:trace>
  <inkml:trace contextRef="#ctx0" brushRef="#br0" timeOffset="-90031.09">19450 15820 3134,'0'0'-49,"0"0"30,-4-7 26,4 7 30,-4-5 19,4 5 23,-5-3 36,5 3 12,0 0 15,-4-5 3,4 5 4,0 0-4,0 0-6,0 0-11,-2-6-11,2 6-6,0 0-8,0 0-6,21-2-8,-8 2-7,-2 0-6,10-2-9,-5 2-9,4 0-4,1-3-8,1 0-26,-1 0-39,2 0-58,-3 2-57,2-6-70,-3 5-70,1-3-82,-2 0-147,-1-3-91,-2 2 46,0 0-318,-3-1-350</inkml:trace>
  <inkml:trace contextRef="#ctx0" brushRef="#br0" timeOffset="-89777.41">20095 15518 2389,'0'-10'58,"-2"-3"30,0 5 23,0 3 39,0-2 33,2-3 24,-2 6 11,2-4 0,0 8-10,-2-6-15,0 0-21,2 6-21,0 0 7,0 0 6,0 0-9,6 21-11,-4-8-15,4 7-12,-2-5-10,2 8-7,-2 2-8,0 1-9,-2-1-10,2 3-5,-4-2-21,2-2-24,-2-2-38,0 0-55,0 0-65,0-2-62,0-3-71,0-2-71,0 3-45,0-8-89,7 5-137,-3-2 35,3-8-357,1 3-412</inkml:trace>
  <inkml:trace contextRef="#ctx0" brushRef="#br0" timeOffset="-89527.99">20634 15681 2585,'4'-12'52,"-2"0"30,-2 2 23,2 4 28,-4 2 40,2 4 19,-2-9 0,-5 7-6,7 2 0,0 0-1,-27 14-5,11 0-5,-4-2-4,-1 11-12,-9 4-9,2 3-11,-3 2-15,-1 3-11,-12 13-13,4-4-4,-5-2-14,9-5-6,6-2-19,-3-5-29,3 1-39,0 0-48,7-6-48,1 1-50,2-6-47,5-4-39,0-1-46,6-3-50,3-5-38,4-2-107,0 3-79,2-8 31,10 0-270,-10 0-288</inkml:trace>
  <inkml:trace contextRef="#ctx0" brushRef="#br0" timeOffset="-89033.25">20467 16104 2153,'8'-3'80,"-4"-1"45,0 0 37,-4 4 16,7 0 35,-7 0 17,9-6-2,-9 6-6,0 0-11,0 0 2,0 0-4,0 0-6,0 0-10,-14 21-16,4-16-14,0 5-8,-2 3-18,2-1-14,-2-2-8,-1 9-36,0-5-8,0 3-4,3 0-4,0 0-10,-2 2-3,8-4-2,0 2-6,0-3-3,2 1-3,4-2-4,0-5-3,4 5-1,2-6-5,4 5-11,0-4-10,3-4-14,0-1-19,2-1-20,-2-2-12,5 0-8,-3-2-16,3-1-7,-1-1-6,-2-4 3,0-1 7,-3-1 7,2-1 8,-5 1 9,0-3 5,0-1 11,-3 1 13,1 4 26,-4-5 15,-1 1 19,-2 1 13,-2 2 10,0-1 7,-2 4 4,-2-1 0,1 3 0,-1-1-2,0 4 2,4 2 5,-11 0-3,11 0 2,-8 10-4,3-5 6,1 7-6,-1-2-2,4 7 9,-1-3 21,2 6-10,0 1-7,0-1-5,2 3 0,-1 4-9,2 0-1,-1 0-9,0 1-36,2-5-42,-4 1-38,3-8-68,-1 4-75,0 0-66,-2-5-63,4 1-58,-6-6-107,4 0-167,-2 0 67,0-3-493,0-1-571</inkml:trace>
  <inkml:trace contextRef="#ctx0" brushRef="#br0" timeOffset="-88275.49">21263 15508 2793,'-2'-9'-116,"0"-3"37,0 0 52,-2 5 41,2-3 29,-2-1 24,0 0 27,2 4 12,-2-3 14,4 3 7,-2 0 1,2 0-14,-2 1-12,0 0-9,2 6-2,-2-3-17,2 3 4,0 0 7,-6 17 0,4-5-2,-1 2 3,3 4-2,0 3-1,0 1 1,-2-1-6,4 1-7,-2 6-4,3-4-6,-1-4-8,-2 1-1,4 0-5,-4-2-6,2-1-1,2-4-3,-2 0-3,4-1 2,-2-4-2,5-2-5,0-1-2,-1-4-3,3-2 0,-1-2-5,1 1 0,2-9-3,-1 1-3,-1-3 1,2 0-3,-3-1 1,-2 0-4,1 2 0,0 2 3,-1-1-2,-4 3-3,0-2-5,1 7 0,-1-1 0,-4 3-1,0 0 2,8 14 1,-3-4-2,-3 0 1,5 3 2,-1 4 0,0-4 1,0 3-1,2-1 1,4-2 2,-4 1 2,5-2-1,-3-4 7,5 1 5,2-6 2,-3 1 7,4-4 8,-4-2 7,3 0 3,1-4 8,-6-5-2,0-1-2,0 1-7,-2-8-6,-2-3 4,1 2-14,-5 1 1,0-1-3,1-4-2,-3 3-6,0 4-9,0 0-20,-2 0-28,-2 4-43,2 1-55,-2 3-49,0 1-39,-1 4-57,3 4-63,-6 0-79,6 0-199,0 0 5,-2 12 84,2-3-315,3-1-333</inkml:trace>
  <inkml:trace contextRef="#ctx0" brushRef="#br0" timeOffset="-87854.95">21806 15687 2281,'5'0'51,"-5"0"25,8 4 13,-8-4 17,16 0 14,-8 0 0,2 0 16,3 0 13,2 4 2,0-4-4,2 5-3,-2 0-1,-1 6 6,-1-3-7,0 5-2,0 6-9,-5-5-1,-4 6-3,-1 1-8,-3 1-8,-1-2-7,-3 6-6,-4-2-5,-7 2-9,0 2-7,-4-4-5,-2 0-5,-2 3-8,2-6-6,-3-6-4,4 1-1,1-3-5,3-2-5,1 0 3,2-2-12,1-8-3,4 1-3,-2 3-4,10-5 1,-8-8-5,8 1-2,0 7-2,11-17-3,-1 8-1,0 1-1,6-4-1,-2 3-2,2-1-1,2-1 3,-1 4 4,2 3 2,1-1 4,1 3-1,-2 0 2,0 2-2,-2 4 3,2-1-1,-3-1 0,2 4 2,-3-1 0,1 3-5,-2-3 0,0 0-16,-1 0-32,-3 2-44,-1-2-56,3-3-34,1 3-44,-2-5-79,4 3-86,-5-6-66,5 3-138,-4-3-25,2-1 49,3-1-318,0-4-359</inkml:trace>
  <inkml:trace contextRef="#ctx0" brushRef="#br0" timeOffset="-87592.46">22512 15379 2385,'-8'-19'19,"0"3"46,3 3 36,1 5 25,-1 1 26,3 2 8,0 1-11,2 4-10,-6-2 22,6 2 15,-11 11-2,5-4 0,-1 7-3,2-1-3,-5 8-4,4 3-9,2 0-10,-2 4-10,4 0-8,-2 1-13,4 4-13,-3-5-10,6 5-2,-3-5-11,4 0-7,-1-1-8,2 0-14,-1-6-27,2 3-41,1-7-58,4-3-64,-1 0-62,1-7-87,1 1-80,0-5-105,0-3-137,2-5 4,0-1-388,4-7-473</inkml:trace>
  <inkml:trace contextRef="#ctx0" brushRef="#br0" timeOffset="-87178.04">22756 15379 2742,'2'-13'17,"-2"5"30,0 1 21,0 6 12,0 1 10,0-6-6,0 6 12,0 0 55,0 0 11,6 19 3,-4-3 9,1-3 2,-2 7 2,2 2-12,-3-1-11,2 6-13,-2-1-7,2-1-13,-4 1-12,0-1-9,2-1-9,-4-6-7,1 3-9,-4-5-5,4-1-2,-1-2-4,-1 1-9,1-7-9,-3-1-14,0-2-7,4-2-10,3-2-9,0 0-14,-14-16-11,11 8-6,6-9-8,-1 0-8,6-5-3,2-3-2,3-3 4,1 2 9,2 0-3,0 3 3,0 2 2,-2 1 4,1 6 12,2 0 2,-2 3 13,-1 1 15,4 7 12,-4 3 12,2 0 8,-2 6 11,1 1 4,-4 4-1,4 0 1,-3 6 3,-2-2 1,2 3-8,-4 0-4,-5 1 4,4 1-10,-4-1-5,1-1 3,-4-1-31,2-2-44,-2-2-64,0 1-87,-2-1-79,2-4-103,0-1-88,2 1-183,2-4-29,4-2 63,3 1-408,6 0-481</inkml:trace>
  <inkml:trace contextRef="#ctx0" brushRef="#br0" timeOffset="-86978.56">23431 15495 2709,'-4'-9'45,"-1"5"35,4-3 25,-1 0 42,0 1 23,2 6 2,-5-9-11,8 5-15,-1-1-19,3 1-12,2-2-13,4 2-11,-1 0-8,5 1-11,-2-1-31,3 0-49,0 1-47,0-2-57,-1 3-63,3-3-83,-6 0-88,2-2-198,0 2 4,-4 1 61,-2-4-150,5 0-127</inkml:trace>
  <inkml:trace contextRef="#ctx0" brushRef="#br0" timeOffset="-86393.17">23765 15233 1810,'10'-5'77,"-6"3"19,-4 2 22,8-6 16,-8 6 13,6 0 3,-6 0-3,6-4-6,-6 4-8,11-3-13,-11 3-8,11 0-14,-11 0-4,8 3-11,-8-3-11,7 4 0,-5-1-5,-2-3-2,0 7-4,0-7-11,-9 6 4,3-2-7,-2-3-4,-1-1-4,0 3-9,9-3-7,-16-3-6,6 2-8,2-3-7,0 1-7,2-4-4,2 1 2,2-1 0,0-5 1,2 3-5,0 0 3,4-2-1,0 4-3,2 0 4,-2-3-3,5 3 3,-2 1 2,1 3-5,2-2-1,1 2 8,0 4-1,-1-1 9,5 7 9,-3-2 0,4 4 4,-4 3 6,1 5 1,-2 2 6,-1 3 2,-4 3 3,-2 2 3,-1 1 6,-3 3 2,-3 0-2,-3 3 3,-4 0 0,-1 1-3,-3-1-2,-1-3-3,-5-3-4,4 0-4,-3-5-2,-1 0-2,2-4 0,2-3-2,0-3-3,3-2-2,0-3 0,2-5 1,3-1-7,0 0-2,0-2-4,8 0-1,-8-4 0,6-3-1,2 7 1,8-10-3,-5 3-2,4-1-2,1 3 0,-3-2 0,9 7 2,-1-7 5,0 4 3,3 0 3,2 3-1,-2 3 2,4 0 2,-1-3-2,-1 7 1,0-7-3,-3 7 2,4-3-4,-5 0-14,-1 1-39,2-3-54,-2 3-45,-3-5-59,-3 0-101,3 0-140,0-3-168,-1-1 34,-1-1-308,1-1-368</inkml:trace>
  <inkml:trace contextRef="#ctx0" brushRef="#br0" timeOffset="-86147.97">24278 14923 2351,'2'-11'59,"-2"1"14,4 5 8,1 1 22,1 2 22,3 2 25,6 6 36,-1-1 15,6 11 16,5 3 9,2 13 4,1 7-2,4 14-15,-1 3-16,-3 6-12,-11-13-7,-5 2-16,-9-3-11,-4-2-7,-9 7-20,-11 11-15,-7-4-51,-14-5-94,-2-6-131,-11-3-151,-2-11-235,-7-5-158,3-1 86,5-7-511,7-5-605</inkml:trace>
  <inkml:trace contextRef="#ctx0" brushRef="#br0" timeOffset="-54579.34">10585 3321 546,'-4'-8'82,"4"8"-31,0 0-21,0 0 1,-4-4-8,4 4 2,0 0-4,0 0-3,0 0-2,-6-3 6,6 3 5,0 0 7,0 0 0,0 0-8,-7-3 4,7 3 1,0 0-6,-7-2 0,7 2-1,-6-4 7,4 1 10,2 3 15,-12-5-4,5 4-1,1-3-6,0 2-6,6 2-2,-17-4-2,12 1-4,-1 3-6,6 0-4,-14-2 1,14 2-5,-12-2 3,12 2-5,-10-3-2,10 3-1,-10-1 5,10 1-2,-7-1 3,7 1-3,0 0 2,-8-3-4,8 3 0,0 0 1,0 0 0,0 0-4,-11 0 0,11 0-2,0 0 0,-4-4-2,4 4 3,0 0 1,0 0-1,0 0 5,0 0-5,0 0 1,0 0-4,19-4 4,-11 2-3,1 0 4,2 1 1,1-1 1,1 0 0,1 0-1,2 0 5,-1 0-1,3 0-1,2-2 4,-2 2 0,4-1 2,1 1 2,5-2 4,-1 2-3,2 0-4,1 0 2,-1 1-4,3-2 1,3 2-4,-4 1 2,5-2-1,0 2-3,0 0 0,2 0 2,5-3-2,-2 3-1,5 0 1,-2 3 0,-2-6-2,1 3 0,-1 3 0,-3-3-2,3 0-1,3 0 5,-3 0 2,-1 0 1,4-3 4,0 3-2,0 0-1,-1 0-2,-2-2 2,2 2 1,-4 0-2,-1 0 0,-1-3-1,-2 3 1,0-2-4,-2 2 3,-1-2-2,2 2-1,-3-1 1,-1-1 2,-1 2-3,-2-3 2,1 2 3,-2 1-4,3-3-2,-4 3 0,3-1 0,-3-1-1,-1 2 0,5 0-2,-3-2-2,3 2 1,0-2 0,-5 2 0,5 0 0,-3 0 1,-2-2 3,1 2 0,-4-2 0,3 2-1,-3 0-1,0 0 2,1 0-2,1-2 1,-2 4-2,2-2 2,2 0-3,-1-2-1,1 2 2,-5 0-1,6 0-1,-4 0-2,-2 0 3,-1 0-1,0 0 2,0 0 2,-6 0 2,0 0 1,-2 0 2,0 0 2,0 0 1,-2 0-1,-2-2 3,3 2-1,-11 0-4,15 0 1,-15 0-2,15 0 0,-11-2-2,-4 2 4,12 0-2,-12 0 2,10-1-1,-10 1 1,10-2 1,-10 2-2,0 0-1,8 0 3,-8 0 2,0 0 2,11-2 0,-11 2-2,0 0-2,6-2 2,-6 2 3,0 0-3,6-2 2,-6 2-5,0 0 1,5-3-1,-5 3 0,0 0-2,0 0-6,6-4 4,-6 4-6,0 0 0,0 0 1,0 0-1,0 0 0,5-4 1,-5 4-1,0 0 0,0 0-5,0 0 4,0 0-3,0 0-2,0 0-1,4-4 3,-4 4 4,0 0-3,0 0-1,0 0 3,0 0-3,0 0-2,0 0 0,0 0 1,0 0 0,0 0-3,0 0 4,0 0 1,0 0-4,0 0 2,0 0-5,0 0 4,0 0 4,4-5-6,-4 5 1,0 0 1,0 0 4,0 0-8,0 0 4,0 0 4,0 0-6,0 0 2,0 0-2,0 0 2,0 0-2,0 0 0,0 0 2,0 0 0,0 0-3,0 0 2,0 0-1,0 0 8,0 0-5,0 0-3,0 0 1,0 0 2,0 0 1,0 0-4,0 0 2,0 0-1,0 0 4,-19 0-4,19 0 3,0 0-6,0 0 4,0 0-1,0 0 5,0 0-3,0 0 1,0 0-2,0 0-2,0 0 4,0 0 1,0 0-4,0 0 2,0 0-1,0 0 3,0 0-9,0 0 7,0 0 1,0 0-5,-7-3 2,7 3 5,0 0-3,0 0-2,0 0 1,0 0 0,0 0-3,0 0 6,0 0-3,0 0-1,0 0 1,0 0 3,0 0 1,0 0-6,0 0 2,0 0 0,0 0 0,0 0-1,0 0 2,0 0 0,0 0-2,0 0 2,0 0 1,0 0-7,0 0 7,0 0-1,0 0-5,0 0 0,0 0 7,0 0-1,0 0-2,0 0 4,0 0-5,0 0 0,0 0-2,0 0 2,0 0 0,0 0 1,0 0-2,0 0 3,0 0 1,0 0 0,0 0 0,0 0-4,0 0 2,0 0 0,0 0 1,0 0-3,0 0 3,0 0 3,0 0-2,0 0-3,0 0 1,0 0-1,0 0 1,0 0 2,0 0 0,0 0-1,0 0-1,0 0-2,0 0-3,0 0 8,0 0 0,0 0-1,0 0-2,0 0 1,0 0-2,0 0 3,0 0-2,0 0 0,0 0-2,0 0 1,0 0 2,0 0-1,0 0-1,0 0 0,0 0 2,0 0-1,0 0-3,0 0 3,0 0-6,0 0 5,0 0 2,0 0-3,0 0 4,0 0 0,0 0-1,0 0 0,0 0-2,0 0 4,0 0-5,0 0 1,0 0 2,0 0-1,0 0 1,0 0 0,0 0 1,0 0-5,0 0 5,0 0-3,0 0-2,0 0 5,0 0-1,0 0-5,0 0 5,0 0-3,0 0 7,0 0-5,0 0-6,0 0 9,0 0-6,0 0 5,0 0-4,0 0 7,0 0-8,0 0 2,0 0 3,0 0-6,0 0 6,0 0-3,0 0 3,0 0-1,0 0-3,0 0 5,0 0-5,0 0 0,0 0-1,0 0-1,0 0 2,0 0 4,0 0-3,0 0 4,0 0-2,0 0-2,0 0-1,0 0 4,0 0-4,0 0 0,0 0-8,0 0-7,0 0-6,0 0 0,0 0-5,-4-4-6,4 4-12,0 0-7,0 0-12,0 0-15,0 0-18,-11 0-24,11 0-21,0 0-30,0 0-30,-8-4-39,4 0-120,0 2-98,4 2-81,-6-7-43</inkml:trace>
  <inkml:trace contextRef="#ctx0" brushRef="#br0" timeOffset="-54046.79">13046 2931 1490,'-6'-3'-9,"6"3"15,-11-4 19,7 2 21,4 2 14,-9-2 12,9 2 6,-6-3 2,6 3 2,-9-3 0,9 3-1,-5-1-4,5 1 0,0 0-4,-10-3-5,10 3-3,0 0-3,0 0-6,-6-1-6,6 1-6,0 0-3,0 0-7,0 0-2,0 0 3,0 0 5,0 11 1,6-3 0,-1-1 1,4 3 4,1 0-2,1 3 4,6 2-7,-4 0 5,7 0-4,0 3-6,-2-1-2,6 2-2,-5-2-11,0-2 3,0 0-6,1 1 2,-6-2-2,1 1-6,-3-4 5,1 0-4,-2 0-1,-1-1-1,-3-2 3,4-1-6,-5 1 4,0-2 5,-2 0 1,2-1 0,-1-1-2,-3 1 0,-1 2 5,-2-2-8,-6 0 1,-1 2 1,-4 0-5,-6 0-1,-2 1 4,-5 1 1,-1 1-3,-6 2-4,-2-2 1,2 1-1,1 0-15,5-1-14,-1-1-23,3 1-22,3-3-27,0 1-28,2-2-30,4 1-34,2-1-23,3-2-26,2-1-82,0-3-122,8 0-198,0 0-133</inkml:trace>
  <inkml:trace contextRef="#ctx0" brushRef="#br0" timeOffset="-52937.32">13493 2905 1611,'0'0'-89,"0"0"23,0 0 11,0 0 19,-2-5 10,2 5 19,0 0 6,0 0 3,0-7 10,0 7 3,0 0 5,0 0 6,-2-5 6,2 5 0,0 0 2,-2-6 2,2 6 1,0 0 4,0 0 0,-2-6 6,2 6-2,0 0 3,0-5 0,0 5 5,-2-6-5,2 6 3,0 0 2,-5-6-5,5 6 0,-7-5 0,7 5 4,-4-5-1,4 5-7,-6-3-2,0 1-5,6 2-1,-11-2-3,11 2 1,-12 0-3,12 0-4,-18 4 2,10-3 3,0 6 8,0-2 6,-6 5 10,4 1 0,1 2-2,-1 3-2,-1 1 3,3 5 16,-1 2-8,1-2-5,2 3-4,2 0-4,-2 2-3,2-2-6,4 4-2,1-2 1,2 2-10,3 2 1,0-5-2,2 4 1,2-1-6,3 0-2,1 0 4,4-3-8,2-3 0,2 3 5,2-4-6,1-3 3,5-2 0,0-3-3,1 2-4,3-4 3,0-3-3,-1-2 0,-3 0-2,1-4 2,2-1-3,-4-2-8,3-3 3,0-2 5,3-2-2,-2-5 4,-1-1-1,0-3 2,-5-2-9,3-3 2,0-8 2,-4-1-5,0-7 4,-3 1-6,-3-6-2,-4 1 2,0-2-2,-4-2-4,-6 3 2,-1 0 1,-3 0-4,-2 0 3,-6 0-2,1 1 6,-7-3-4,-1 2 1,-2 3-5,-6 4 2,-5 4 0,-2 2-3,-3 8 6,-5 2-2,0 6-1,-4 4-5,-1 5 4,-1 4-1,0 2 3,1 7 3,1 3-11,1 2-8,-2 6-12,7 3-13,0 2-20,9-3-9,-1 1-33,5 2-28,4 0-28,5-2-24,3 0-20,0-3-11,3-2-26,4-1-107,0 0-118,2-3-58,2-1-30</inkml:trace>
  <inkml:trace contextRef="#ctx0" brushRef="#br0" timeOffset="-52569.37">13671 3046 1486,'0'-6'19,"0"6"32,2-6 23,-2 6 28,-2-8 21,2 8 7,0-7 3,0 7-2,-2-3-2,2 3-9,0 0-14,0 0-7,0 0-12,0 0-11,0 0-5,0 0 4,0 0-3,2 22-5,0-8 8,-2-2 1,1 5-4,4 1-10,-5 3-1,2-2-4,0 2-7,0 0-3,0 0-1,0 0-7,1 0-6,-1 1 3,1-4-1,-1-1-6,2 3-7,-3-6-20,2 1-26,-1 1-26,0-5-31,0-1-35,-1-1-43,2-1-63,-3-2-79,2-3-155,-2 0-48,0-3-170,0 0-168</inkml:trace>
  <inkml:trace contextRef="#ctx0" brushRef="#br0" timeOffset="-52365.28">13521 3229 1781,'-11'-8'-1,"0"3"38,3 1 32,2-3 27,-1 4 22,2-1 9,1 3-1,0-4-9,4 5-7,0 0-4,0 0-8,18-7-1,0 5-10,4 0-7,8 0-10,5 2-2,5-2-8,5 0-41,-4 2-73,-1 0-114,0-2-141,-2 0-216,5 1 64,-1-1-134,-1-4-94</inkml:trace>
  <inkml:trace contextRef="#ctx0" brushRef="#br0" timeOffset="-49865.59">10958 2617 687,'0'0'58,"-5"-5"-4,3 0 1,0 0-1,2 5 9,-2-8-6,0 4 4,2 4-1,-2-5 8,2 5 3,-2-8 2,2 8 3,-2-6-3,2 6 1,-2-3-10,2 3-11,0 0-6,-4-4-7,4 4-5,0 0-4,0 0-1,-7 17-2,4-10-4,2 3 1,-1 2-2,0 1-2,2-2-2,0 3-2,0-2-1,0 1-3,2-2-1,1 0 3,0 0-2,4-1 2,-3-1 0,4 1 0,-2-4-4,6 0-1,-4-4 3,2-1-4,-2-1 2,4-1 1,-4-3-3,2-3 1,-1 0-2,-1-3 0,3-1-4,-4 0 0,1-2-2,-2 0-2,-2-3 4,0 3-1,0 1 1,0 1-4,-1 0 2,0 3-3,1-2 0,-2 5 0,-2-3-4,4 2-2,-4 3 2,0 3-1,0 0 1,0 0 1,0 0 2,0 0 2,-4 22-2,2-9 5,0 1 3,0 3 0,-1 2 5,0 1-2,2 0 5,1 1 2,-5 1 1,5-2-3,-5 1-2,4-2 2,-3 2 2,0-1-2,0-4 3,0 3-2,0-4 2,-1 1-1,-2-1-2,0-1-1,2-3-2,-4 0 2,1-2 0,0 1 0,-1-2-8,0-2-15,-1-1-24,2-3-19,-4 0-28,4-2-33,8 0-22,-16-6-19,7-1-33,3-1-79,1-1-244,3-3-15</inkml:trace>
  <inkml:trace contextRef="#ctx0" brushRef="#br0" timeOffset="-49540.15">11262 2539 1336,'3'-4'-28,"-3"4"19,0 0 17,3-5 3,-3 5 20,4-4 8,-4 4 1,0 0-4,0 0-6,0 0 0,0 0-2,0 0 4,0 0-1,4 16-2,-4-7 5,0-1 0,0 4 5,-2 0 0,4-1 0,-2 2-1,0 1-2,0-1-3,0 2-5,0-1 1,2 1-3,-2-1-4,0-1-2,2 0 1,-2 0-2,2-1 0,-2 0 0,2-3-17,-2 0-27,2 2-26,0-2-28,-2-2-22,2 1-18,0-3-22,1-1-78,-1-2-260,-2-2 16</inkml:trace>
  <inkml:trace contextRef="#ctx0" brushRef="#br0" timeOffset="-48960.22">11513 2334 1245,'-2'-4'-50,"2"4"11,-6-8 17,5 3 12,1 5 8,-4-5 14,-1 2 14,5 3 8,-3-4-2,3 4 11,-4-4 3,4 4-4,-5-4-2,5 4-4,0 0-6,0 0 0,0 0 5,0 0 7,-13 13 0,8-3 2,4 0 4,-3 5 4,2 0-5,-2 5 5,2-2-4,0 2-3,0 0-5,2 1-1,0 1-2,2 0-4,0-3-2,0 1-3,4-3-1,-2 3 0,6-2-5,-1-1-8,2-4-22,-1 0-26,5-4-37,0 2-24,2-6-37,-3-2-35,4 2-102,-3-5-231,1-5-6</inkml:trace>
  <inkml:trace contextRef="#ctx0" brushRef="#br0" timeOffset="-48529.37">11761 2363 1348,'-2'-5'-22,"0"-1"6,0 0 5,0 3 7,2 3 10,-3-6 22,3 6 13,0 0 7,0 0 10,0 0 6,7 21 5,-3-9-2,-2-2 4,1 4 0,0 1 1,-1 2-5,2-3-5,1 1-3,-3 0-9,2 1-2,-3-3-4,2-2-4,-1 1-3,0-3-2,0-1-1,1 2-2,-3-3 0,2-1 1,-2 0-5,0-6-1,0 0-2,0 0-4,0 0-3,0 0 0,0 0-4,-5-26-3,8 10-1,-1 0-1,0 0-1,0-4-4,3 1-1,1-3 1,-2 4-1,4 1-3,-2-1-1,6 3-3,-2 2 2,2 2-3,1 1-1,0 1 2,2 4-2,-3 5-1,4 0 3,-4 0 1,3 5-1,0 1 1,-3 0 5,1 3-1,-3 3 2,2-2-1,-2 2 2,-2 2 5,-2-1-3,1 2-14,0-3-30,-4 3-42,4-2-47,-5 0-50,-1-4-57,-1 1-440,3-2-168</inkml:trace>
  <inkml:trace contextRef="#ctx0" brushRef="#br0" timeOffset="-48307.77">12087 2246 1727,'0'-12'-31,"1"3"10,2 1 1,3-1 18,3 2 19,3-1 22,3 1 12,3 5 17,0 2 1,3 0 7,3 2 8,2 5-2,1 1-6,-2 3-3,0 4-5,-1 5-6,-3 4-13,-2 2-2,-6 5-3,-8 6-2,-2 2-17,-9 3-59,-5 8-79,-12 13-82,-4-1-199,-7-3-249,-3 2-139</inkml:trace>
  <inkml:trace contextRef="#ctx0" brushRef="#br0" timeOffset="-46093.63">14266 3089 1596,'0'0'-76,"0"0"18,0 0 20,0 0 15,0 0 13,0 0 16,0 0 16,0 0 4,0 0 5,0 0 7,7-5 9,-7 5 5,0 0-2,0 0 7,0 0 1,0 0-1,0 0-2,0 0 2,0 0-2,0 0-4,0 0-4,0 0-6,0 0-3,0 0-5,0 0-2,0 0-1,0 0-2,0 0 3,0 0 1,0 0 9,6 10 1,-6-10 5,10 2 4,-10-2-2,17 0 1,-4 0-2,2 0-2,7 0 2,10 0-1,11 0-1,5-2-6,12 0 3,4 2-1,4-3 0,23 1 2,0-1-4,5 0 3,0 1-2,3-3-2,2 2-2,0-1-7,-2 1-1,1-2-3,-3 1-4,-3 1 1,-3 1-5,-5-2 2,-12 2-6,-10-2 1,-3 4-1,0-3-2,-3 0-1,-9 2-1,-1-1 0,-2-1-1,4 0-1,-4 1 1,3 0-2,-3-1 2,-3 1 0,-7-1-2,0 3-1,-6-1-4,-1 1 3,-5-3-4,-2 1 3,-2 2 0,-1-1 3,0-1 3,-6 2-1,1-2 5,0 0 7,-4 2-8,0-2-2,-1 2 2,-9 0-7,17-2 5,-9 2 1,-8 0-5,13-2 3,-7 2-2,0-2 0,-6 2-6,12 0 5,-12 0-2,8-1-2,-8 1 1,0 0 2,10-2-4,-10 2 2,0 0 2,0 0-5,9-2 5,-9 2-3,0 0 1,0 0-1,7-2 2,-7 2 0,0 0-8,0 0 5,0 0-4,0 0-1,0 0 2,4-4 1,-4 4 2,0 0 0,0 0-2,0 0 4,0-6-7,0 6 4,0 0 4,0 0-8,0 0 1,0 0 2,0 0 0,0 0 2,0 0-4,0 0 1,6-3 0,-6 3 6,0 0-6,0 0-3,0 0 4,0 0-2,0 0-3,0 0 2,0 0-2,0 0-1,0 0 2,7 8-1,-1-5-2,-4 1 3,-2-4 3,8 11-2,-6-5-3,1 2 5,5-2 3,-4 1-6,-1 2-1,-1-1 2,1 0-2,-3 1 7,3-1-1,-3 1 3,-3-1-3,2 0 5,-3-4-2,-1 5 4,-2-4-3,1-1 2,-2 0-2,-2-2 2,3 0-2,-1-2-3,8 0 5,-20-4-2,14-1-2,-2-1-1,2-2-3,-2 1 5,6-5 3,0 1-5,0-1 4,4 1-5,0 2-4,3-5 5,0 0-7,1 5 5,2-2-3,0 2 5,1 1-3,2-1 0,-1 6-2,1-1 3,1 3-2,1 1 2,0 1-4,-1 3 4,-1-1-1,1 6-4,-2-4-1,2 5 11,-4-1-6,-1 1-1,-4 0 2,3 0 3,-4 1-1,-4 0 1,-1 0-3,-1-1 1,0-3 4,-5 1 8,3 0-12,-5-4 2,2 1 8,-1-3-8,-1 0 0,2-4 1,-1 0-4,2-3 2,2-2 1,-3-1-4,5-1-1,0-2 4,2 0-7,2-2 4,0-1-1,3 0-1,2 1 1,-1 2 1,3-1 3,-1 4-8,2-1-1,1 3 3,-1 2 1,3 3-1,-2-1 3,-9 2-6,12 5 7,-5-1 0,-3 4-2,0 0 0,-4-1-2,0 3 1,-2 1 3,-2-1 3,-4 3-2,3-4 4,-1 1-1,-3-2 7,-2-1-9,2-3 2,-1 0 1,0-2 0,0-1-1,10-1 1,-15-3-5,6-1-4,1-1 5,2-1-9,-1-2-5,1 1-17,5-3-15,1-2-23,0 1-35,1 0-39,2-3-54,4 1-55,2-1-174,-5-1-117,2 4 91,-2-2-100,1 1-52</inkml:trace>
  <inkml:trace contextRef="#ctx0" brushRef="#br0" timeOffset="-45333.4">16585 2208 1494,'-2'-7'-8,"0"2"28,2 5 22,-2-8 12,2 8 15,-2-7 12,-1 3 10,-1 0 4,4 4-2,-2-6-8,2 6-5,0 0-11,-5-5-11,5 5-3,0 0-10,0 0-1,-4 13-2,2-4 5,2 0-4,2 2 2,-2 4 0,4 2 0,1-1-5,-1 3-2,5 3-1,1-1-3,-2 0-1,6-1-3,-4-3 1,2 0-6,1-2-2,0-1 2,-2-6-2,1 1-2,4-2 0,-4-3-3,0-2 0,0-2-5,0-4 1,1 0-2,-3-1-4,2-4 4,-2-4-4,0 2-2,-2-4 1,3-2-3,-3-2 0,-2 2-2,-1 0 5,-1-1-6,-3 1 2,3 2 5,0 2 1,-4 1-3,2 0-5,0 3-4,-2 1 0,2 3-1,-2 5 2,0 0-2,0 0 0,0 0 3,0 0-2,6 22 3,0-10-1,-2 2 2,4 1-1,0-2 4,2 5-1,3-3 1,-2 3 1,1-2 0,1-4 3,-1-2 0,2 0 2,0-2-1,-1-3 0,0-1 7,-4-2-1,5-2 5,-4-2 4,-1-2 3,-1-1-3,1-3-1,-3-2-3,-1-3 1,3-2-4,-6 0-1,3-1-1,-5-1-7,0 0 4,-2 1-7,-1 1-7,-4 2-21,3 0-23,-5 2-23,4 3-18,-3 2-23,-1 2-26,0 3-25,9 1-25,-12 0-32,3 3-51,5-1-129,0 4-240,4 0-135</inkml:trace>
  <inkml:trace contextRef="#ctx0" brushRef="#br0" timeOffset="-44767.87">17355 2413 1627,'-2'5'-57,"2"-5"16,-5 8 20,4-6 15,1-2 21,-4 7 10,4-7 13,-2 5 5,-1-1 12,3-4 3,-3 4 3,3-4 9,0 0 5,-5 4 2,5-4-1,0 0-5,0 0 0,0 0-7,0 0-5,-10-14-3,8 9-7,-1-2-2,3 0-1,0-1-7,3-1-5,-1 1-1,0-1-4,0 1-6,2 1-1,0 0-1,1 0-4,-1 2-2,0 0-6,2 2 1,0 1-4,-6 2 0,14 0-2,-7 4 0,0 2 1,-4-1 1,5 4 1,-5 2 1,0 0 2,-1 2 1,-2-2 1,0 6 1,-5-1 3,2 1-1,-5 0-3,3-1-2,-5 3 3,-1-2-5,0-3 4,-2 1-1,3-3-2,-3 0 1,3-1-1,-1-3 1,1 0-1,2-4 6,-2 1 4,2-3 1,-2 0 1,3 0-1,7-2 0,0 0-1,-15-8-2,11 5-1,4 3-3,-2-9-1,2 9-1,6-7 1,-6 7-4,11-6 2,-2 4-3,-1 0 1,2 2-2,4 0 0,0 2-1,2 0 1,2 0-1,-1 1 1,-2 0 1,4-1-1,-3 1-2,2 2 0,0-1-11,-1-4-25,-1 5-38,-2-1-44,-1-2-45,0 2-46,-3-6-102,3 2-160,-1-2-209,2-2-172</inkml:trace>
  <inkml:trace contextRef="#ctx0" brushRef="#br0" timeOffset="-44465.22">17692 2201 1867,'-3'-10'-3,"2"3"30,-1 0 24,0 1 18,0 1 7,2 5-3,-2-8-9,0 5-8,2 3-6,0 0-4,0 0 3,0 0 0,0 0 0,-16 14 3,12-6 1,4 3-2,-2-1-2,0 2-3,2 1-1,-2 0-6,4 0-2,-2 2 0,4-1-3,0 3-6,0-3-4,2 3 5,0-4-7,2 0 1,0 0-16,3-2-33,2-2-37,-3-2-46,5 1-42,-3-4-39,2-2-37,-2-1-107,1-2-346,-2-1-175</inkml:trace>
  <inkml:trace contextRef="#ctx0" brushRef="#br0" timeOffset="-44012.18">17940 2194 1827,'3'-8'-35,"-3"3"24,2-1 15,-2 0 15,0 6 10,2-7-2,-2 7-4,2-4-4,-2 4 16,0 0 1,0 0 10,14 9 1,-10-5 0,-1 4 10,3 1 2,1-1 0,-1 4 1,0 1-3,-1 0 4,3-1-5,-6 1-1,2 1-10,2-2-4,-1 2-4,-3-1-1,0-1-4,3-2-2,-5-1-2,2-1-3,0 1 3,0-4-3,-2 2 1,0-2-3,0-5-1,0 0-1,-6 6-4,6-6-1,0 0-5,0 0 2,-12-16-1,10 9-1,2-2-3,0-3-3,0-1-2,0 1 4,5-3-6,-3 0 0,1 2-1,3 1-2,-1 0 0,0 1-3,3 2 3,-4 1-2,5 1 1,-2 3-2,0-3 0,4 7 0,0 0 3,0 0-1,0 0-1,-1 5 1,0-1 2,-2-1 3,2 3 0,-2 2 2,-2-3 0,0 2-1,1 1 1,-1 1 2,-2-2 1,3 3-1,-5-3 2,2 1-21,-4-1-38,3-1-50,-1 2-62,-2-3-59,0-2-125,0-3-131,0 0-109,-2 7-88</inkml:trace>
  <inkml:trace contextRef="#ctx0" brushRef="#br0" timeOffset="-43772.19">18177 2029 1611,'2'-8'-9,"0"1"13,0 5 28,5-3 24,-1 3 14,5 2 15,0 0 12,1 0 15,4 4 2,0 1-2,3 3-1,0 2-5,0 2 1,1 4-1,0 1-13,2 5-5,-8-3-2,-1 1-10,-3 0-8,-3 1-2,-2-2-5,-5 2-15,-2-1-44,-8 2-66,-2 1-82,-3-2-100,-4 0-212,-6 1-45,0 0-138,1-3-137</inkml:trace>
  <inkml:trace contextRef="#ctx0" brushRef="#br0" timeOffset="-41320.4">17106 3040 394,'0'0'123,"-4"-3"-39,4 3-19,0 0-9,0 0-9,0 0 1,0 0 1,0 0-1,0 0-1,0 0 16,0 0-6,0 0 10,-7-4 1,7 4 4,0 0 8,0 0 1,0 0 3,0 0 4,0 0-1,0 0-1,0 0 0,-8-2 2,8 2 2,0 0 2,-3-5 6,3 5-2,0 0-1,0 0-1,-4-3-6,4 3 0,0 0-3,0 0 2,-3-5-3,3 5 9,0 0-14,-1-6-2,1 6 0,0 0-6,0 0-2,0-6-10,0 6 7,0 0 3,0 0-10,0 0 11,-2-6-4,2 6-4,0 0 1,0 0-4,0 0-5,0 0-8,0 0 1,0 0-10,0 0-3,-2-6-3,2 6-1,0 0-9,0 0 1,0 0-3,0 0-3,0 0-5,0 0 1,0 0-2,0 0 3,0 0-5,0 0-2,0 0-4,0 0 2,0 0-1,0 0 4,0 0-6,0 0 1,4 18-4,-3-14 0,2 1 2,-1 0 2,-2 2-4,2 0 6,-2-1-2,3 1 1,-3 1 2,3 2-5,0-1 3,-1 0 0,3 1-1,-3 1-1,0-1 3,1 4-2,0-1 4,-1-1-1,0 2-3,1 0 2,0 1 4,2 0-2,-3 0 3,0 1-1,2-1 0,-2 0 6,2 1-6,-1-1 2,-1-1-2,1 1-4,0-1 3,2 1 3,-3 2-1,-1-5-2,2 2-3,1 1 5,-2-2 1,0 3 1,0-2-2,2 2-2,-2 0-2,0-2 4,0 0-3,4 1 0,-5 0-2,2 1 4,-1-1-4,2 0 0,-2-1 1,0 1-2,0 2 0,2-3 2,-2 2-2,0 0-1,-2 1 1,3-3 1,-1 1 0,0-2 2,0 3-1,0-2-4,0 1 5,-2-2-2,2 1-2,-2-1 0,2 0-2,-2 1 3,3-3 1,-3 3-2,2-3 1,-2 0-5,2 1 4,-2-3 1,0 3-3,2-3 2,-2 2 0,0-3 0,0 1 0,0-1 4,0 0-7,0 0 2,2-3 1,-2 3 0,0-2 1,0-3 2,0 4-2,0-7 2,0 9 5,0-9 2,0 6 5,0-6 2,2 5 4,-2-5 2,0 0 1,0 6 0,0-6 0,0 0-1,3 4-4,-3-4 1,0 0-5,0 0-1,0 0-1,0 0-1,0 0-4,0 0-15,0 0-26,0 0-34,0 0-39,0 0-41,0 0-57,0 0-76,0 0-84,0 0-180,0 0-33,0 0 59,-3-22-266,8 15-272</inkml:trace>
  <inkml:trace contextRef="#ctx0" brushRef="#br0" timeOffset="-38231.01">17064 4113 1964,'0'0'-107,"0"0"22,-17 0 20,17 0 21,-7 0 22,7 0 14,0 0 20,-14 0 13,14 0 15,-5-2 10,5 2 6,0 0 9,-8-2 6,8 2 5,0 0 3,0 0 3,-14 0 2,14 0-2,0 0 3,-6-4-3,6 4-2,0 0 2,0 0-6,0 0-3,-6-2-8,6 2-6,0 0-6,0 0-4,0 0-3,22-3-6,-10 1-3,7 2-1,8-5-9,6 4 1,6-6 1,6 4-3,12-5 0,0 1-1,0-3-2,3 0-1,-6 1-3,-2 1-2,-8-1-2,-6 1-3,-6 3 6,-3-1 8,-1 0-4,-7 2 3,1 3 13,-6-6-1,2 7 0,-6-3-4,1-1-4,-2 4-10,-3-3-3,1 3-1,-3-3-3,-6 3 3,0 0-6,12 3 2,-12-3 3,0 0-7,4 3-1,-4-3-2,0 0-2,0 7 1,0-7 1,-2 8-2,2-4 2,-2 4-2,0 0-2,2-1 2,-2 4 0,0 4-1,2-1 0,0 5 1,0 1 3,0 2-4,2 4 2,-2 2 4,2 0-6,0 1 1,0 1 7,0 1-9,0-1 1,1-2 10,2 3-11,-3-4 6,0 1-6,2-3 4,-2 0-1,0-4 2,0-2-2,0 0-6,0-2 4,-2-2 3,2-1 3,0-3 0,-2 0 9,2-1-12,-2-1 8,2 0 8,-2 0 4,0-3-2,3 1 4,-3-2 0,0 2 0,0-7-4,0 9-5,0-9 4,0 7-7,0-7 1,-3 5 0,3-5-8,-4 2-2,4-2 2,-6 2 2,6-2-4,0 0 4,-14 3-5,4-3 0,0 0-2,0 2-2,-7 0 0,-2 0 0,-4 0 0,-5 0 0,-6 0 0,1 1-1,-10 1-8,-1 0 6,-1 0 3,-2 0-2,0 1 4,3 2-2,0-2-2,4 0-1,0 2-1,1-4 3,5 1 0,4 0 1,2 0 3,1-1-3,7 1 0,-3-2 2,5 0 2,1 0-2,-2-1 0,5 2-2,-2-3 0,2 0 5,1 0-1,0 0-4,1 0 1,1 0 1,0-3-1,0 3 0,3-1 3,8 1-1,-16-2 8,8 0-4,8 2-2,-14-2-2,10 0-1,-2 0 2,6 2-2,-11-1 0,11 1-2,-11-5 2,11 5 9,-6-3-7,2-1 2,4 4 0,-7-5-1,5-2-5,0 4 3,-2-4 1,2-2 1,0 2-3,2-5 2,-2 1-3,2-3-4,-4-3 3,4-2 0,-2-1-4,2-1 4,-2-8-2,2 0 1,-2 0 2,2-1-5,-4 0 2,2-1 0,0 1 0,0-1-3,-1 1 0,0 3 4,1 0-3,0 1-1,-2 3 4,2 3 0,0 0 0,-4 3-4,5 1 5,-1 1-3,0 2-1,2 4 1,-2-3-1,2 3 1,-2 1-1,0-2 6,2 6-10,0-3-4,-3 1 1,3 6 1,0 0 8,0-5 2,0 5-4,0 0-1,0 0 1,0 0 4,0 0-6,24 7 6,-16-5-1,4 0-2,4-2-2,3 1-2,2-2-11,2 1-17,7-2-7,0 0-9,-1-2-16,3 2-19,-2-4-21,-1 3-34,-1 0-31,-5-2-30,-2 4-22,0-1-27,-5-2-51,0 1-122,-6 2-56,2 1-87,-4 1-69</inkml:trace>
  <inkml:trace contextRef="#ctx0" brushRef="#br0" timeOffset="-37791.2">17155 4313 1580,'-8'7'30,"0"-2"22,4 0 18,-2 0 17,2-1 9,-1-1 10,5-3-7,-6 5-10,6-5-9,0 0-8,0 0-8,0 0-6,28-5-6,-13 1-6,3-1-3,2 2-6,-1-2-2,2 2-3,-2 1-7,-3 0 0,0-2-4,-4 4-2,3 0-3,-4 0-4,0 3 2,-5 2-3,0 1-2,-5-1 2,-1 4 0,-3 4-3,-1 0-2,-5 0 3,-3 4-4,-1 1 2,-2 0-3,1 1 0,-2-1 3,0 0-2,1 2 1,2-1-1,-2-2 0,5 0 3,-4-2-1,6-1-1,0-1-1,2-1 4,2-3-2,1-2 5,0 3 3,3-4 0,3 0 0,4-1-3,-1-3-3,2 0 2,2-2 0,2 0-2,0 0-12,1-2-33,4-2-47,-2 1-57,1-3-55,0-1-85,0-4-166,1-3-214,3 0-157</inkml:trace>
  <inkml:trace contextRef="#ctx0" brushRef="#br0" timeOffset="-37626.55">17571 4349 1820,'0'0'-27,"2"-10"2,0 6 5,2-1 7,4 0 0,0-3 1,0 0 5,3 0-18,2 0-33,0 1-53,-1-2-97,-2-1-235,4-2 49</inkml:trace>
  <inkml:trace contextRef="#ctx0" brushRef="#br0" timeOffset="-37430.1">17740 4117 1328,'0'0'81,"-5"-4"12,5 4 10,0 0 6,0 0 0,0 0 3,0 0 3,-17 11-4,17-3-1,-2 1-9,-1 0-7,3 7-9,0-1-7,3 4-7,-1 2-6,2-1-23,0 2-42,0 1-60,3 0-74,-1-2-78,0 2-163,-2-6-72,0 1-90,4 0-41</inkml:trace>
  <inkml:trace contextRef="#ctx0" brushRef="#br0" timeOffset="-36598.03">18294 4362 1445,'-9'-5'-3,"9"5"23,-8-2 27,8 2 15,-7-2 18,7 2 14,-6-3 8,6 3 3,0 0 2,0 0-3,-8-3-8,8 3-2,0 0-11,0 0-7,0 0-7,0 0-8,0 0-6,-6 8-1,6-3-2,0-5 3,4 15-7,-2-2 4,0-5-6,2 6-1,0 1-3,0 0-1,0 3-5,3-3-4,-3 1 3,3 0-8,1 0-2,-1-1-1,-2-2-4,2 0 3,-4 0-5,2-3 4,2 0-8,-2-3 0,-2 1 0,2-5 1,0 3-2,2-4-2,-1 0 2,-6-2-3,14-2-1,-8-2 0,0-2 0,1 1-1,-3-2-1,2-3-2,0 3-1,-2-3 5,0 2 1,2 0-3,-2 2 1,0 1-8,0 1 4,0 1-1,2 1-2,-6 2-1,15 2 0,-4-1 2,-1 3 2,1 2-4,1 0 0,2-3 3,0 3-2,-1-3 2,-2 4 2,-1-6-2,1 4 6,-1-3 4,-1 0 7,2-2 1,-3 0 7,-8 0 7,13-7 1,-8 4 1,3-4 0,-4 0-3,-2 0-4,-2-1-3,0-1-4,0-1-7,-2-2 7,0 2-5,-2-5-10,-2 1-6,4 0-19,-2 3-27,2 1-34,0-1-53,0 3-65,-1 1-55,3 1-67,0 1-159,3 2-15,-3 3 57,7-4-106,-7 4-44</inkml:trace>
  <inkml:trace contextRef="#ctx0" brushRef="#br0" timeOffset="-36201.58">18816 4475 1513,'5'2'29,"-5"-2"25,0 0 17,0 0 11,0 0 10,7 3 3,-7-3-7,0 0-13,0 0-5,0 0-5,8 6-2,-4 0-3,0-2-8,0 4 0,2-1-3,-3 3-5,1-2 0,1 4-4,-3-3-5,0 3-1,-2 0-3,0-1-2,0 0-3,-2 1-1,-3-1-2,1 0 2,-1 0-7,1-2 0,0 0-1,-2-1 1,0 0 0,0-3 4,2-1 5,-4 0 7,4-1 4,4-3-1,-10 0-3,10 0 3,0 0-5,0 0-2,-6-5-3,6 5 2,0 0-4,0 0-4,8-10 6,-8 10-10,14-1 0,-4 1-3,0 0 0,0 1-1,3 1-3,0 0 1,0 1 2,1 0-3,2 2-2,-2-3-1,0 3-15,2-3-30,-3 3-39,-2-3-49,1 0-56,1 0-53,-1-2-109,-2-2-144,2 0 48,-2-2-95,-2 1-37</inkml:trace>
  <inkml:trace contextRef="#ctx0" brushRef="#br0" timeOffset="-35955.82">19032 4309 1602,'-4'-11'63,"0"1"24,0 2 13,-1 5 9,4-3-2,1 6-11,-4-4-8,4 4-2,0 0 6,0 0 0,-7 17-4,7-8-6,2 1 0,1 4-7,-1 1-7,2 0-2,0 0-6,2 2-4,2-1-8,-1 1-2,2-2-5,-1 0-5,3-1-6,-1-1-20,1-2-33,2 1-42,-3-5-49,5 1-58,-4-4-79,3-3-152,-3 1-80,-1-2-129,1-2-111</inkml:trace>
  <inkml:trace contextRef="#ctx0" brushRef="#br0" timeOffset="-35549.9">19259 4338 1671,'3'-10'11,"-6"2"33,3 2 19,0 1 12,0-1 6,0 6-7,0-5 2,0 5 16,0 0 7,0 0 8,0 0 1,13 13-5,-6-6 2,-3 0 0,4 6-5,-2-4-8,2 3-1,0 0-9,0 0-9,-3 0-2,2-1-5,-3-1-6,1-1-10,1-2-6,-3 1 8,1 1-13,0-5 4,-2 2-3,0 1 1,0-2-7,-2-5-2,0 0-6,0 4-2,0-4 1,0 0 0,0 0-6,0 0 1,-6-22-7,3 11 0,3 0-2,0-3-5,0 3 1,3 0-4,-1-1 5,0 0-4,2 3-3,1 0 1,-1-2 3,4 7-4,-2-4 4,0 3 1,4 2 0,0 1 4,-2 0-5,-8 2 5,20 4 7,-12-1 2,1 2-7,-1 0 1,-2 2 4,3 1-5,-2 1-1,-3 0 1,2-2-14,-2 3-33,0-2-50,0 2-60,-2-3-78,2-1-95,-1-1-211,-1 1-6,1-2 71,1-1-168,2-1-128</inkml:trace>
  <inkml:trace contextRef="#ctx0" brushRef="#br0" timeOffset="-35367.88">19653 4364 1744,'0'0'56,"2"-5"25,0 1 8,-2 4 7,3-6-5,-3 6-7,7-7-8,-1 4-7,2 2-4,0-4-8,4 4-8,-2-3-32,2 1-54,-4-2-65,5 2-62,-2-3-138,0-2-368,-1 1-165</inkml:trace>
  <inkml:trace contextRef="#ctx0" brushRef="#br0" timeOffset="-35166.71">19908 4038 1890,'0'-8'61,"-1"3"17,1-1-4,0 6-2,0 0-1,0 0 15,0 0 8,0 0 1,0 0-6,20 18-7,-12-9-4,-2 4-11,2 1-7,1-2 0,1 3-27,0 2-40,-4-2-63,2-1-78,-2 0-89,3 0-194,-2-3-24,-1 0-104,0-1-60</inkml:trace>
  <inkml:trace contextRef="#ctx0" brushRef="#br0" timeOffset="-34944.3">20158 3816 1644,'-3'-11'122,"1"4"22,2 1 0,5 2 9,1 1 16,4 1 12,6 2 4,2 5 15,10-1-5,3 6-9,5 4-7,3 2-15,1 8-12,-2 0-10,0 5-16,-6 1-8,-2 2-12,-1 1-7,-6 2-8,-7-1-5,-10 0-13,-6-2-39,-11 4-61,-6 6-78,-21 8-94,-1 0-111,-11-7-149,-5 0-141,-2-8 58,-5 2-292,-1-5-319</inkml:trace>
  <inkml:trace contextRef="#ctx0" brushRef="#br0" timeOffset="-32953.51">17398 4772 2145,'-7'-4'-97,"7"4"24,-6-4 23,6 4 25,-7-3 16,7 3 7,-5-2 15,5 2 11,0 0 6,-11-3 11,11 3 7,0 0 4,-7-3 0,7 3 4,0 0 2,0 0 0,-7-2-2,7 2 1,0 0-2,0 0 4,0 0 1,0 0-1,-5-2 6,5 2 0,0 0-2,0 0-5,0 0-2,0 0-2,0 0-10,0 0-2,0 0-3,0 0-4,0 0-6,0 0-3,0 0-1,0 0-7,0 0 4,0 0-5,0 0 1,-5 7 0,5-7 3,3 8 4,-1-2-5,-2 2 10,2-1 0,0 0-2,-2 5 4,1-2 4,2 1 3,-3 0-3,2 5-4,2 2 8,-3-2-5,3 5 6,1 2 4,-3 2 2,2 1-4,0 3-5,2 5-1,-2 0-2,0 2 5,1 3-4,-2-3 1,2 4 2,-2 2-3,-2-2 0,-1 2 0,3-3-2,-3 2 0,0-2-7,-3 0-1,3-1 1,0-3-3,0-3 2,0 1-8,3-4 2,-3 0-4,0-2-1,0-1 2,2-4-3,-2-2-1,0-1-4,0-1 0,2-1-1,0-2 0,-2-2 2,0-1-4,0-1 3,0-1-5,1-1 4,-1-1-3,0 2-2,0-5 2,0 3-1,0-2-4,0-1 4,0 1-2,3-1 4,-3-1-3,0-4 1,0 9-1,0-9 2,2 5-3,-2-5 5,0 5 0,0-5-1,0 5-3,0-5 4,0 0-1,0 7-3,0-7 2,0 0-1,0 0-2,0 0 1,0 6 0,0-6-1,0 0 3,0 0-3,0 0 3,0 0-3,0 0 0,0 5 0,0-5-3,0 0 3,0 0-1,0 0 0,0 0-1,0 0 3,0 0 1,0 0-1,0 0 1,0 0 1,0 0-3,0 0 5,0 0-3,0 0 0,0 0 2,0 0-1,0 0-5,0 0 4,0 0 0,0 0-2,0 0 2,0 0-3,0 0 3,0 0-2,0 0 2,0 0-3,0 0 2,0 0-3,0 0 1,0 0-2,0 0 0,0 0 2,0 0-3,0 0 1,0 0-1,0 0 0,0 0 3,0 0-1,0 0 0,0 0-3,0 0 3,0 0-3,0 0 2,0 0 1,0 0 0,0 0-5,0 0 3,0 0 1,0 0 1,0 0 1,-2 6 0,2-6-2,0 0 0,0 0 1,0 0-1,0 0 2,0 0 1,0 0-3,0 0 3,0 0-2,0 0-3,0 0 3,0 0 0,0 0-4,0 0 4,0 0 2,0 0-3,0 0 2,0 0-1,0 0-1,0 0 1,0 0 1,0 0 2,0 0 1,0 0 0,0 0-2,0 0-1,0 0-1,0 0 1,0 0 0,0 0 2,0 0-2,0 0 0,0 0 1,0 0-1,0 0 4,0 0-2,0 0 1,0 0 0,0 0 0,0 0 1,0 0-1,0 0 0,0 0 0,0 0 3,0 0-3,0 0 2,0 0 1,0 0-2,0 0 0,0 0 2,0 0-1,0 0 1,0 0 0,0 0-3,0 0 0,-10 0-1,10 0-1,0 0-3,0 0 2,-15 2 2,7-2-3,1 2 0,-3-2-1,-4 1 1,0 4 0,-5-4 0,-3 1 3,0 0-2,-4 2 1,-6-1-2,-2-3-3,1 2 4,-8 3-1,-1-3 0,-1-1 1,1 2-2,0-3 0,-1 1-1,5-1 1,2 3-4,1-3 5,1 0-4,0 0 1,3 3 1,2-3-1,4 0 3,2 0-1,-1 2 0,3-2-2,2 0 3,1 0-2,4 0 0,-2 0 2,5 0-1,0 0 2,0 0 3,1 0-3,10 0-1,-18 0 2,11 0-1,7 0 0,-13 0-2,13 0 0,-13 0-6,13 0-11,-8-2-15,8 2-25,0 0-29,-11 0-30,11 0-33,0 0-40,0 0-56,-5-3-54,5 3-76,3-4-191,-3 4 37,0 0 81,7-11-184,-5 6-131</inkml:trace>
  <inkml:trace contextRef="#ctx0" brushRef="#br0" timeOffset="-31263.5">16374 5835 1705,'-5'-7'-29,"1"0"25,-1-1 20,1 1 16,2-3 22,-2 1 21,2 0 11,0-2 5,-1-2-5,1 2 3,0 0-2,0 0 3,2-1 11,-2 2 3,0 1-1,-1-1-5,1 3 0,0 0-11,2 1-10,-2 0-3,2 6-7,-2-10-13,2 10-2,0 0-5,0 0 2,0 0-11,0 0 2,-2 25-2,2-12 3,2 2 7,2 5 1,-2 4 1,3 2-3,1 2 1,1 5-4,-3 2 8,2 2-12,0 0 1,-1 1-8,-1 5 0,-1-1-3,2 1-3,-3 3 3,-2-2-8,0 2 2,-2-5-5,0 1 0,-1-1 1,2-5-5,-1-7 3,2 0-6,-2-7 0,2 1-2,-2-7-4,2 2-2,0-5-18,-2-1-32,2-5-35,0-1-22,-3-5-19,3-1-33,0 0-32,0 0-33,0-16-28,0 2-29,0-2-93,0 0-80,0-6-1,0 0-85,0-5-39</inkml:trace>
  <inkml:trace contextRef="#ctx0" brushRef="#br0" timeOffset="-30358.99">16367 5707 1363,'-5'-10'-50,"1"3"17,2-1 16,-2-1 12,0 3 10,-1-3 4,1 2 15,0 0 10,-1 2 2,1-2 0,-2 2 5,2-1 6,0 1 2,0 1 0,0 0 1,4 4-2,-8-8 6,6 4 5,2 4-1,-4-5 3,2 2 4,2 3 0,-4-7 2,4 7 1,0 0 1,-4-6 0,4 6 0,-2-4 0,2 4-1,-2-5-3,2 5-7,0 0-3,-2-6 1,2 6-3,0 0 1,0 0-3,0 0-1,-5-3-6,5 3-2,0 0-6,0 0-2,0 0-6,0 0-1,0 0-5,-17 9 1,11 0-3,-5 4 1,-1 2 0,-8 5 4,-3 6 5,-4 3-5,-5 4 2,-2-1 0,-8 16-2,-2 0-4,1-4 1,7-7-4,4-6-3,3 1 5,-1 1 1,1-5-1,5-2 2,3-4-16,0-1-1,3-4 1,4-2 1,-1-1-5,4-2 7,1-2 3,-1 0-1,1-4 7,4 0-3,-4-3-3,2 1 1,2 0-2,0-2 4,0-1-3,-1 2 0,7-3-1,-11 1 8,5 1-9,6-2-8,-6 2 2,6-2 1,-7 4-2,7-4 2,-7 3-3,7-3-1,0 0 0,0 0 0,0 0 0,0 0 3,0 0-3,10 9-1,-4-8 2,2 3 1,-2-1-2,4 0 1,2 1 4,0 0-1,4 3 4,-2-1 12,5 1 0,0 1-8,6 1 12,1 1-2,6 2 7,1-1-8,3 2 2,1-1 0,1 1-3,2 1 1,3 0-3,-5-2 0,-3 1-1,1-1 1,0 0-2,-1-1-2,-4-1 2,-6-2 3,3 1 11,-5-2 6,1 1 5,-5-3 3,0 1 0,-2 0 1,-2-3-7,2 1 3,-4 3-4,3-4-1,-5 1-5,-1-1-1,1 2-4,-1-4 1,1 1-3,-2 2 0,-1-2-5,-3 0 1,4 0 0,-9-2-2,14 2-1,-10 0-1,-4-2 1,10 2-3,-10-2 0,9 1 2,-9-1-5,6 0 1,-6 0-1,0 0-17,0 0-41,0 0-49,8-3-33,-8 3-30,-2-8-44,2 8-65,-4-11-54,0 5-96,0-4-145,0 1 31,1-3-257,-1 1-275</inkml:trace>
  <inkml:trace contextRef="#ctx0" brushRef="#br0" timeOffset="-29902.21">16640 5276 2080,'-13'-2'-19,"9"1"32,4 1 26,-8-4 18,8 4 19,-7-2 13,7 2 6,-5-4-4,5 4-4,0 0-9,0-6-5,0 6-4,12-7-8,-4 3-5,2-1-3,5 1-9,2-3-4,0 0-2,5 4 4,-1-4-14,6 0-33,-4 0-39,1 1-49,-3 2-60,0 0-62,-4-2-142,-1 1-131,0-2-136,-6 5-123</inkml:trace>
  <inkml:trace contextRef="#ctx0" brushRef="#br0" timeOffset="-29663.41">16936 5023 1692,'-4'-7'34,"2"1"23,-2-1 22,2 0 25,-3 4 16,3-2 4,2 5-1,-4-7-7,2 4-17,2 3-10,0 0-8,0 0 2,0 0-6,-3 17-5,6-8-1,-3 7-12,4 0-3,-2 4-3,3 1-5,-3 1-6,2 5-2,0 0-7,0-1-6,1 3-31,-1 0-34,0-3-52,-2 2-52,4-1-63,-6-6-94,4-1-157,3-1-2,0-5-116,-1 3-75</inkml:trace>
  <inkml:trace contextRef="#ctx0" brushRef="#br0" timeOffset="-29442.41">17226 5291 1571,'-2'-5'63,"-2"2"29,2-2 20,2 5 10,-9-7 5,3 7 3,6 0 4,-15 3-2,6 6-7,-1-1 3,-1 4-10,-1 3-10,-1 3-11,3 0-8,-3 3-11,0 0-9,2 0-3,1 3-3,0-2-19,1-1-24,-1 2-29,5-2-48,-3-2-59,3 0-69,-1-1-74,6-3-173,-2-4-60,2 2-167,0-4-156</inkml:trace>
  <inkml:trace contextRef="#ctx0" brushRef="#br0" timeOffset="-29128.93">17224 5588 1806,'7'-4'14,"1"-1"28,1 1 29,-3 3 15,0-2 12,0 0 5,0 1 2,-6 2 10,14 0-6,-14 0 6,10 5-2,-4-1-3,-1 5 1,-1-2 0,-2 5-5,-2-1-11,-2 2-3,-1 2-4,0 3-4,-2 0-5,-3 3-13,-4 2-2,-1 0-4,4-1-4,-3 0-3,-1 2-5,0-7-9,2 3 2,3-5-6,2-2-5,-1 0-5,3-1 0,1-2 2,6-3 3,1-1-2,7 0-3,4-4-3,2-2-6,6-5-2,5 2-25,3-3-27,4-3-25,4 0-33,-3-5-53,-1 0-68,-2 1-73,-3-2-138,0-1-115,-8 2 45,0 0-191,-3 1-182</inkml:trace>
  <inkml:trace contextRef="#ctx0" brushRef="#br0" timeOffset="-24991.5">15647 6203 1690,'2'-6'-75,"-2"6"19,0 0 21,0 0 10,2-4 13,-2 4 12,0 0 0,0 0 2,2-7 7,-2 7-3,0 0 7,0 0 8,0 0-3,0 0 3,0 0 2,0 0 5,0 0-1,0 0 4,0 0 1,0 0 3,0 0 7,0 0 1,0 0 5,0 0-3,0 0 2,0 0-1,0 0 2,0 0-2,-11 14 0,11-14 0,-1 4 0,1-4 2,-5 4-1,5-4 3,-7 2-2,7-2 1,-4 6 1,0-5-4,4-1-7,-8 6 1,2-6 0,-3 4 0,0-2 2,1 1 1,-3 1 3,-1 1-1,1-4 5,-2 3-2,-1-1 2,-2 0-2,0-1 2,-1 2-1,0-2-1,-2-1-8,-1 1 3,2 1-5,-3-2-2,-1 1-2,-2-2-7,2 2 1,-4-2-3,-1 2-5,-3 2 4,0-3-5,1 1 0,-5 0-5,0 3-4,0-2 2,-6 2 4,5-5-10,4 5 5,-3-3 1,3 0-2,-1 3-1,2-2-5,1 2-2,-1-3 3,2 1 3,3 1-5,-3 0-1,5-2 1,2 2 4,-2-1-3,2 1 0,0-2-3,1 3-2,4-5 8,-3 3-3,8-1-2,-4 0 5,5-2-5,-2 1 2,2 1 1,2-2 4,8 0 2,-15 3-5,8-3 0,1 2-1,6-2-1,0 0 0,-15 0-1,15 0 8,-8 0-11,8 0-8,0 0-3,-11 0-12,11 0-10,0 0-13,-6 1-14,6-1-12,0 0-9,0 0-16,-7 2-20,7-2-19,0 0-20,0 0-25,0 0-25,0 0-21,0 0-84,0 0-114,0 0-142,0 0-69</inkml:trace>
  <inkml:trace contextRef="#ctx0" brushRef="#br0" timeOffset="-24449.71">14619 6035 1580,'5'-6'-3,"-5"2"18,2-1 19,-2-1 22,0 6 15,1-10 13,-1 6 4,0 4-2,-1-8-5,1 8-9,0 0-6,-2-5-5,2 5-7,0 0-3,-16 13 0,11-4-3,-6 3 1,1 8-3,-6 1 0,2 3 1,-1 6 0,0-1-3,0 2-3,1-1-5,0-2-4,2 4-1,0-6-3,3-1-4,0-4 0,1-2-1,2-4-4,-1 0 2,1-2 7,2-2 5,-3-2 4,5-1 1,-2-3-7,2 1-4,-1-3 0,3-3-3,0 0-5,0 0 1,0 0-2,0 0-2,0 0-6,0 0 1,0 0 2,0 0-5,0 0-4,0 0 0,0 0-3,0 0 3,0 0-2,22 0-2,-11 3 2,1 0 0,6 3-1,4 1 1,2 3-1,3-2 0,5 3-2,2-1 3,2-1-1,-3 2-1,2-2-3,-3 4 5,0-4 2,-5-1-5,-2 1-23,-4-2-29,-1-1-32,-3 0-39,1-1-50,-3 2-40,-4-3-41,-1-3-122,-4 2-80,-1-3-114,-5 0-72</inkml:trace>
  <inkml:trace contextRef="#ctx0" brushRef="#br0" timeOffset="-23735.1">14439 6324 1667,'2'-5'25,"-2"-2"9,2 2 10,-2 5 9,-2-10 16,2 5 8,0 5 6,-2-5 1,2 5-2,0-9 1,-2 4-2,2 5-4,-2-10-3,2 7-1,-4-3-4,2-2-4,0 3-4,0-4-9,-2 0 1,1 2-5,-1-5 0,0 3-3,0-2 0,-3-2-1,1-1 0,-1-1-1,-1-2-4,-3 0-1,0-3 1,-7-1-2,-4 0 2,-1 0 4,-4 3 6,6-2-3,-5 3-6,5 1-3,-2 4-12,2 2-2,-5 0 3,1 5-6,-3 1-5,5 0 1,-3 6 1,-1 2-7,0 5 4,-5 6-3,-5 9-7,6 2 0,-1 6 9,-8 17 3,4 4 1,2 2 5,5 1-3,2 5 1,9-9 0,3-4 2,4 2-1,1 1-10,6 0 6,0-1-3,4-5 1,2-1 2,4 0-4,2 3-3,1-10 8,6 3-8,0-7 5,3-7 2,4-1 0,-1-5 5,7 0 3,-2-7 7,2-5 0,2-4 1,-1-3 5,7-5 6,4-1-2,5-8-6,2-4 0,-1-3-1,-3-4-1,15-9 1,-6-3-1,-3-4-1,-4-3-2,-11 4-3,-7 1-1,-4-1-2,-2-2-4,-5-5 1,-6 0-6,-6 5-2,-6-1-4,-4-6 1,-8 2-2,0 0-3,-16-10-2,3 12-2,-1 9-4,-1 3-2,-3 5-3,-2 3-8,1 7-4,3 1-15,-2 5-6,2 3-12,1 5-12,1 0-19,2 3-9,5 3-7,-2 0-14,4 3-17,-1-1-16,4 3-15,3 3-22,1 2-23,0-1-28,4 3-26,2 1-75,0-1-134,4 0-5,0 1-96,2-1-70</inkml:trace>
  <inkml:trace contextRef="#ctx0" brushRef="#br0" timeOffset="-23458.94">14008 6304 1687,'0'-7'62,"0"2"21,-3 0 25,3-2 21,0 2 13,-2-1 2,2 0-7,0 6-6,0-7-14,0 7-18,0 0-5,0-7-8,0 7-6,0 0 2,9 17-11,-6-8-6,2 3 0,1 5-3,1 0-7,-1 1-13,2 6 4,0-2-6,0 1 6,0 0-9,0 3-13,-2-2-13,4 2-27,-6-4-38,0-2-39,0-3-47,0 0-58,0 0-35,-4-5-89,0 0-151,0-5-1,-2-2-119,0-1-92</inkml:trace>
  <inkml:trace contextRef="#ctx0" brushRef="#br0" timeOffset="-23264.58">13954 6457 1700,'-4'-3'44,"4"3"14,-6-6 9,4 3 12,2 3-1,-2-8 1,4 2 1,0 0-1,4 1-5,-1-4-3,10 2-7,-1-1-4,7-3-6,5 0-6,4-3-5,-1-1-4,5 2-24,-2 0-51,-2-2-63,-1 3-72,-5-2-148,-7 3-146,3-2-94,-7 0-60</inkml:trace>
  <inkml:trace contextRef="#ctx0" brushRef="#br0" timeOffset="-22017.86">13984 5968 1460,'0'0'-37,"0"0"24,0 0 20,0 6 11,0-6 8,0 0 9,1 4 11,-1-4 2,0 0 5,0 0-1,0 0 2,0 0 4,3 5-1,-3-5 7,0 0 2,0 0 7,0 0 3,0 0 2,0 0-1,0 0 4,0 0 2,0 0 0,0 0 1,0 0 3,0 0 0,0 0 6,0 0 2,0 0 6,0 0-3,0 0-5,0 0-1,0 0-16,0 0-6,0 0-4,0-19-10,0 14-5,0-3-3,-3 1-2,3-3-9,0 0-1,-1 1 0,1-3-3,0 0-10,-2-3 7,2-2-13,-2 0-1,2-2 7,0 0-7,-5-6 0,2-1 8,-1-3-2,-1 0 0,-3-5-4,3 0-8,-1 0 11,-3-2-4,3 2-1,0-3 2,-3 1-5,3 0 0,-3 0-2,1 2 6,2-1-9,0 2 5,-1 2-3,-1 2 2,5 0-3,-3 0 2,2 3-2,2-2 1,-2 1-6,-1 0-1,3-2 2,0 3 0,0-1 6,0 1-6,2-3-3,-2 4 2,0-1 1,2-1 1,-4 1 5,4-2-1,-1 3-3,-1-1 3,2 5 2,-2-2-5,2 2 3,-2-2 3,2 2-7,-2 0 1,2 3 1,0-4 1,-3 0-5,3 1 3,-2 0 1,2 0-1,-2-1 2,2 1-1,-2 3 2,0-3 3,0-1 2,-2 1 0,2 3-3,0-1-2,-2-1-1,2 1 1,0 0-2,-4 2-1,2-3-1,2 6-1,0-3 2,0 1-2,0 1 0,0 2 0,0-2-4,0 1 3,0 3-2,0-1-1,0-1-1,-3 0 4,3 0-2,0-1-1,-1-1 3,2 2-2,-1-2-3,-1 0 3,1-1 0,0 1-4,-2-2 3,4-1 2,-4 1-3,2 0 2,-1 4-4,1-3 0,0 5 4,-1 0-4,2-1 2,-1 3-2,2-1 1,-2 0 1,0 1 1,2 0-1,0 1-1,-3-1 2,2 1-4,1-2 1,-2 2 0,0 1 2,2-3 2,0 3 0,-2 0-2,2-1 3,-3 0-2,1 0 0,-1 3-1,3-1 3,-2 0-2,0-1 0,2 7-1,-2-10 1,4 6 1,-2 4-1,-4-9-2,4 5 1,0 4 0,-2-5 0,2 5 1,-2-7-2,2 7 0,-3-7 2,3 7-1,0 0 0,-1-7 2,1 7-2,-2-4-1,2 4-3,0 0-2,-4-4 1,4 4-1,0 0 0,0 0-4,0 0 2,0 0 2,-18 9-2,10-3 1,-3 4 3,-3 3-1,-4 4-3,-2 2 0,-2 4-5,-3-2-1,-1 4-3,4 0 2,-4-5-14,2 5-5,-1-4-5,4 1-9,4-5-14,-1 1-11,4-3-13,-2-2-12,5-1-24,1-2-20,0 0-26,1-3-20,4-2-18,0 3-4,2-6-15,1 0 22,2-2-33,0 0-91,-3-15-130,6 7-104,-1-3-64</inkml:trace>
  <inkml:trace contextRef="#ctx0" brushRef="#br0" timeOffset="-21792.23">13393 3713 1504,'7'-8'-34,"-4"-1"11,4 1 14,-1 0 21,1 0 6,-1-1 14,3-1 10,-1 1 10,3-1 6,-1 2 3,4-1 1,-2 4 2,5-3 3,0 2 2,4 3 6,-2 0-3,4 2 4,3 2-5,2 2-1,2 2-4,3 4-5,3-1-7,-5 1-6,5 6-3,1-3-6,3 7-1,2-2-2,1 4-1,3-1-20,-1-1-37,1 0-44,20 5-63,-7-8-66,-12-4-164,-5-5-100,-3 0-67,-6-3-30</inkml:trace>
  <inkml:trace contextRef="#ctx0" brushRef="#br0" timeOffset="-18449.53">21720 16900 1718,'10'-13'143,"-10"13"-8,8-1-22,-2-5-19,5-2-30,7-3-20,10-5-10,4 1-1,11-6-2,19-7 6,6-5-7,2 4-1,0 3-2,-1-2-11,2 7-10,-4 1-12,-9 6-12,-8 2-10,1 2-24,-9 5-29,1-3-39,-5 2-58,-8 5-97,-1-5-336,-4-2-110</inkml:trace>
  <inkml:trace contextRef="#ctx0" brushRef="#br0" timeOffset="-18229.11">22114 17031 2273,'-45'35'294,"2"-2"-23,6-7-26,-1-2-50,9-6-56,5 1-38,7-5-19,12-6-9,8-4-5,-3-4-4,31-10-12,10-6 1,25-21-10,12-7-17,13-10-28,11-1-48,8 5-49,4 4-96,-3 5-142,-2-7-179,-7-1 40,-11 3 57,-9-4-222,-13 1-139</inkml:trace>
  <inkml:trace contextRef="#ctx0" brushRef="#br0" timeOffset="-16149.54">17469 6021 356,'0'0'137,"-3"-5"-58,3 5-29,-4-4-5,4 4-11,0 0 10,0 0-6,-4-5 0,4 5-1,0 0-1,-5-5 3,5 5 0,0 0-3,0 0 1,0 0 7,0 0-2,0 0 3,-5-3-2,5 3 5,0 0-4,0 0-6,0 0-1,0 0 3,-14 0-4,14 0-4,0 0 1,-13 1 0,13-1 3,0 0 0,-8 2-2,8-2-4,0 0-1,0 0 3,0 0-3,-11 0 1,11 0 2,0 0 3,0 0-1,0 0 1,0 0 3,0 0-2,0 0 1,-11 2-1,11-2-2,0 0-1,0 0-3,0 0-2,0 0-4,0 0-2,0 0-2,-6 3-1,6-3 0,0 0 4,-2 7 2,2-7-2,0 7-1,0-3 6,-2 2 8,2 1-3,0-1 1,0 3 5,2 0 4,-2-1 2,2 6 4,0 1 3,-1 2-3,2 3 0,-1 6 2,3 3 6,-4 1-5,4 9-1,-1-2-2,-1 2 1,3 3-4,0 0-2,0 5-1,3 1-3,-3 0 0,3-1-2,0-7 2,-3-2-7,2 1-2,-2-4 0,1 0 2,0-3-1,-1-3 0,0-3-1,0 1-6,-1-2 0,-1-3 1,0-2-5,0-2-2,0-1-1,-2-1 2,3-3-8,-3-1 4,0 0-1,-2-4-4,3 3 4,-1-4 3,0 1 2,0-1-2,-2-1 8,2 1-4,0-3 3,-2-4 2,2 8-1,-2-8-3,0 4-1,0-4-3,0 0-4,0 0-6,0 0 4,0 0-1,0 0-14,0 0-11,0 0-7,0 0-15,-8-16-15,6 13-17,0-3-19,-3 2-23,3-1-25,-3-1-36,3-2-26,0 5-48,-4-5-69,4 0-134,-2 3-32,0-2-152,-3 4-129</inkml:trace>
  <inkml:trace contextRef="#ctx0" brushRef="#br0" timeOffset="-14865.37">17090 7258 1777,'0'0'11,"-10"0"8,10 0 13,-10 0 18,10 0 21,-11-2 13,11 2 8,0 0 2,-12-3-6,12 3-5,0 0-10,0 0-6,0 0-8,-10 0-4,10 0-8,0 0 0,0 0 3,0 0 2,0 0-1,33 0 6,-21 0-2,8-3 0,3 3 4,10-4 5,10 1 4,12-2-1,2 2-6,5-1-3,1-2-6,1 2-7,-1-1 0,-1 1-6,-1 1-6,-4-2 4,-8 1 1,-3 3-10,-1-1-5,-5 0 0,-6-3-1,-4 5 0,-3 0-4,-5-3-4,-2 1 1,0 0 5,-3 1 3,-5-2 9,1 3 7,0-1 2,-1 1 2,-4-3-5,2 2-5,-4-1-4,-6 2 0,10-2-9,-10 2-1,7-2-6,-7 2 4,6-2-1,-6 2-6,0 0-3,0 0 1,11 0-4,-11 0-1,0 0 0,2 8 3,-2-8-4,-2 8 1,2 0-4,-3-1 4,1 3-1,0 3-1,2 2 0,-2 3 2,2 0-1,0 3 0,0 3 5,0 5-5,4 4 1,-2 3 1,3 0 1,1 2-3,3 2 5,-3-1-2,0-2-4,2 4 4,4-4 1,-4 1-1,2-1-2,-1-1 2,-3 0 2,1-1-5,-1-3 2,0-3-1,-1-3 0,-3 0 1,2-3 4,-2-3-3,2-1-5,-3-2 4,2-2 1,-1-1-2,0-4-1,-2 2 3,2-2 1,-2-1-1,0 1 4,0-3-6,3 1 4,-3-2 0,0 0 3,3-1-1,-6 1-7,3-6 2,-5 8-1,3-5 2,-3 1-5,0 1 4,-1 0-5,-1-1 1,-5 4 1,-1-3-1,-2 1 1,-8 3-3,4 0 5,-9 3-2,-5 0 0,-3-2-1,-9 6-1,-8-3-1,0 4 0,-21-1 0,0 1-1,11-4 2,9-3 1,3 2-4,1-5 4,7 1-1,3-3 2,4 1 1,5-2-4,1 0 3,4-1-1,5-1 2,-2 0-2,6 0 1,0 0 3,4 1 3,-2-3 8,5 0 1,-4 3 6,6-3 1,-2 0-3,2 2-1,8-2 2,-18 0-2,12 2 0,6-2 2,-13 0-3,13 0-1,-10 1 2,10-1-3,-8 0-2,8 0 3,0 0 1,-14 0 3,14 0 1,-6-1 6,6 1-5,-6-4-2,6 4-3,-7-10-2,6 5-1,-1-5-1,-3-1-2,2-2 1,2-4-3,-1-5-2,-3-2-2,1-7 1,0-8-5,-4-7 1,1-2 0,-2-5-2,-3-18-3,-1-1-3,1-1 1,-1 15-3,2 10-3,1 0 0,-5-2 1,3 8-3,-4 0 1,6 6-1,0 4 2,-2 1-1,6 9 3,-2-2 0,4 6 1,-3-1 1,3 3-4,0 3 1,0 0-2,2 1-2,-3 3 2,3-1-2,-2 1 3,1 1-2,1 1-4,0-1 1,0 2 4,0 0-2,0 1 2,0 2 0,2-4 0,0 7-1,-4-7 1,4 3 1,0 4-2,0-6 1,0 6-1,0 0 1,-2-8-2,2 8 1,0-5-3,0 5 5,0 0-3,0-6 1,0 6-1,0 0 0,4-8 2,0 6-4,0-1 3,2 0-7,5 1-3,2 0-6,2 1-7,6 1-12,4 0-14,7 1-16,5-1-20,5 0-32,4 0-38,3 2-55,6 3-59,-11-3-116,1-1-135,-5 3 38,-6-1-182,-3 0-170</inkml:trace>
  <inkml:trace contextRef="#ctx0" brushRef="#br0" timeOffset="-14399.89">17451 7885 1826,'-11'3'29,"3"1"16,2-2 12,-2 0 17,8-2 23,-10 3 15,10-3 7,0 0-8,-9 0-6,9 0-8,0 0-10,0 0-7,0 0-11,0 0-6,0 0-4,0 0-7,18-13-4,-7 8-2,-1 1-2,5-2-8,0-1-3,1 1-2,4 1-1,-5-2-6,1 1-2,2 2-4,-4-1-2,-3 1 0,0 2-2,-1-2-2,-1 3-2,-9 1-1,11 4 2,-6 1-2,-2 2 1,-3 1 0,-3 4 1,-2 3-4,0 2-1,-6 2 2,1 2 5,-1 2 0,-2 0 0,1 3 4,-1-3-6,0 1 0,3-2 2,-1-1-7,3-1 1,-1-4-1,5 1-3,-1-1 0,1-3 3,4 0 2,0-1-1,4-2 2,1-3-1,4 1-4,-1-2 2,5-3 2,-1-1-9,1 0-20,2-2-36,1-4-48,2 1-63,-1-3-60,2-5-93,1-3-166,0-1 21,0-6-174,1 0-137</inkml:trace>
  <inkml:trace contextRef="#ctx0" brushRef="#br0" timeOffset="-14221.28">17858 7746 1852,'-4'-4'55,"-4"2"22,4-2 14,0 0 15,4 4 11,-6-5 0,4 0-8,2 5-12,-2-9-11,2 9-13,6-11-5,0 5-7,3-1-17,0-1-35,1-2-38,0 0-53,2 1-56,2-3-56,-1 3-136,-3 0-127,-1-2-132,-2 3-90</inkml:trace>
  <inkml:trace contextRef="#ctx0" brushRef="#br0" timeOffset="-14013.48">17883 7389 1695,'-7'-10'103,"3"5"24,-2 0 4,4 0 2,-2 2 4,4 3-1,-4-4-12,4 4-12,0 0 3,0 0-3,0 0-6,4 22-16,2-8-3,2 7-4,1 0-16,2 2 1,3 5-8,-1 5-40,2-3-33,0 4-57,-1-1-73,2 1-92,-4 1-209,-1 0-64,1 0 81,-1 0-140,0-1-68</inkml:trace>
  <inkml:trace contextRef="#ctx0" brushRef="#br0" timeOffset="-13135.53">18887 7938 1594,'-9'-19'42,"-1"2"24,1 3 15,0 1 8,3-1 12,0 3 18,0 1 10,0 1 3,1 2-8,0-1-12,1 2-13,2 0-13,0 3-5,2 3-9,0 0 1,0 0-10,0 0 5,0 0-1,30 15 1,-18-6-10,1 2 2,2 3-2,1 1-6,0-1-10,3 3 2,-3-2-8,0 1 0,1-3-4,-3 0-5,-1-2 0,0-1-3,-3-2-1,1-1 0,-5 1 5,3-5 6,-1 0-8,1-3-2,-9 0-1,12-4-4,-5-2-2,0-1-1,-3-1-1,0-3-8,-2 1 8,2 0-1,0 1-2,-2 2 1,0-3-5,2 4-8,-1-1 7,2 5-10,-5 2-2,10 0 7,-10 0 8,14 8-15,-7-3 6,3 3 3,1-1-2,2 1-2,-4-1 4,8-2-5,-7 2 8,2-1-4,-1-4 3,-1-2-3,4-2 3,-4-1-3,2-1 20,0-7 15,-2 2 3,0-3 2,-3-1 10,-1-3-2,3-1-1,-8 3-5,-1-4-2,-1-1-7,-1 0-2,-3 0-5,1-2-4,-3 4 0,1 2-26,-2 0-37,1 1-45,2 3-50,-5 5-41,4 1-49,2 1-44,-1 4-40,5 0-104,0 0-118,0 0 30,0 11-179,5-4-174</inkml:trace>
  <inkml:trace contextRef="#ctx0" brushRef="#br0" timeOffset="-12710.12">19435 7816 1790,'7'2'7,"-7"-2"16,8 2 17,-8-2 18,8 0 21,-8 0 16,0 0 6,11 0-3,-11 0-7,0 0-7,10-2-8,-10 2-2,12 0-7,-6 3-3,0 0-1,0 2-3,1 2 0,1 1-4,-1 1-4,-1 3 1,0 2-1,0 1-3,-1 2-4,-2 0-1,2 2 2,-5 3-4,2-3-1,-4 1-2,0 0-2,-2 2-3,0-3-3,-3 2 1,1-4-11,0 0 3,0-2 1,-2-3-7,0 0 2,2-1 0,0-6-2,0 1 1,-1-4-3,0-2 9,7 0-11,-8-8-6,6 1-2,0 2 2,0-5 1,2 2 0,2-1 8,0 1-1,0 0 4,2 1 2,0 0-3,3 1 10,2 0 0,-1 3-2,0-2 1,0 3-1,4 0-7,0 1 0,-1 2 3,1-1 0,1 2-1,0 0-2,3 1-1,0-1-8,0 1-29,-1-1-27,5 0-35,-6-2-42,4-2-52,0 0-67,-3-1-48,0-4-94,0 0-110,-3-1 11,0-1-167,0-1-146</inkml:trace>
  <inkml:trace contextRef="#ctx0" brushRef="#br0" timeOffset="-12470.4">19827 7565 1867,'-10'-15'37,"3"5"29,1 0 17,2 4 15,0 1 13,-2 1 2,2 0-1,4 4 3,0 0 4,0 0 3,-16 8-14,14 1-5,0 1 1,2 2 11,-2 3-17,4 2-3,2 0-7,0 2-8,2 3-12,4-1 1,2 3-11,-2-3-2,5 0-4,0-2-2,1-1-8,1 0-28,1-1-34,0-2-43,-2-4-49,-2-3-57,3 2-57,-2-7-58,-2 0-103,-1-3-99,-1-3 10,2 1-143,-5-3-118</inkml:trace>
  <inkml:trace contextRef="#ctx0" brushRef="#br0" timeOffset="-12057.58">20073 7611 1741,'-6'-15'28,"1"4"34,3 4 20,0 1 14,-1 1 9,1 1 0,2 4-9,-4-6-6,4 6 4,0 0 7,0 0 8,0 0 7,0 0-3,26 8-7,-18-3 4,0 3-1,4 1 1,-2 3-4,0-3-5,-1 3-6,1-1-8,1 3-6,-2-2-9,-2-2-4,0 0-5,-4-1-4,4-1-4,-1 0-3,-2-1-6,-2-1-4,-1-1-2,-1 2-4,0-7 0,-3 2-7,3-2 2,0 0-7,0 0-3,-14-12 0,10 1-7,2-1 4,0-1-5,0-1-3,2 1 0,2-1-6,0-1-2,0 1 0,2 2-1,0 0-1,6 1 0,-2 2-1,2-1 3,1 2-2,2 2 5,-1 4 5,1-1-1,-1 3 6,3 2 5,2-1 1,-1 6 0,-2-2-1,-1 3 1,1 1-1,0 3-2,-2-1 0,-1 0-8,2-1-29,-5 4-40,3-3-46,-4-2-61,0 0-70,4 1-72,-6-3-76,1-2-146,-2-2-21,0 1 80,2-1-207,-6-3-172</inkml:trace>
  <inkml:trace contextRef="#ctx0" brushRef="#br0" timeOffset="-11861.73">20517 7556 1981,'-2'-13'94,"0"3"19,2 4 13,0 1 11,0 0 8,0 5-2,2-10-18,2 5-14,1-2-12,2 4-7,2-3-5,1 1-19,6 2 3,-4-2-9,6-1-33,-6 3-36,3-3-46,-2 2-62,0 0-79,-3-1-93,2-3-180,-2 3-6,-2 0-169,-2 2-139</inkml:trace>
  <inkml:trace contextRef="#ctx0" brushRef="#br0" timeOffset="-11685.02">20736 7229 1980,'2'-8'112,"0"3"12,0-1 13,0 3 7,0-1-5,-2 4 2,8-4 5,-8 4-13,16 1 0,-8 3-7,2 4-11,1 1 0,0 1-17,0 4-8,5 1-2,-4 2-6,4 0-6,-4 2-32,1-1-35,-1 2-49,-2-2-50,2 1-70,-4 1-79,-2-4-85,-2-1-154,2-2-23,-4-1 46,-2-5-139,0 0-93</inkml:trace>
  <inkml:trace contextRef="#ctx0" brushRef="#br0" timeOffset="-11433.71">20909 6995 1780,'-2'-17'119,"0"4"18,-1 1 6,6 2-1,1-1 16,2 3 13,1 3 3,5-1 0,4 2 9,0 4 0,8 2 2,3 6-2,7 3-3,2 4-3,4 5-9,15 18-12,-13-8-11,-5 1-10,-6 3-11,-3 2-8,-6 2-6,-12 6-16,-6 0-5,-8 9-27,-16 17-45,-9 1-76,-3-1-91,-12-3-90,0-1-118,-6-10-171,-4-1-96,-4-3 57,-3-8-376,-2-6-424</inkml:trace>
  <inkml:trace contextRef="#ctx0" brushRef="#br0" timeOffset="-9224.97">20901 7347 2455,'0'-4'-109,"0"4"21,4-3 21,-4 3 23,0 0 22,2-6 24,-2 6 18,0 0 10,0 0 7,2-6 5,-2 6 5,0 0 5,0 0-1,0 0 0,0 0 1,2-4-3,-2 4-3,0 0-5,0 0 4,0 0-3,0 0 2,0 0-2,-12 16 2,7-11 0,-1-1-3,1 0 8,-1 1-3,-2 1 3,1 0 3,-1 1-6,-4-5-2,5 5-3,-1-5 6,-3 3 1,5-3 1,-5-2-2,2 2 2,9-2-8,-16-6-13,10 3 5,-4-2-1,6-1-9,-2-5 0,2 2-3,0-1-4,0-1-2,1-2-1,3 1 0,-2 0-1,0 1 2,2 2 0,0 0-9,0-1 0,0 0 5,2 3-9,0-1 2,3 2 2,1 1-4,0 1 4,0 2-3,-6 2 0,16 0-4,-7 3 6,1 1 3,1 2 2,1 3 6,1 4 4,-3-2 0,2 4-2,0 2 1,-2 0 6,2 4-4,-3-1 6,0 3-7,-1-1 5,-2 1 4,-1 1-3,-1-1 5,-2 3-3,0-6 5,-4 1-3,2 0-1,-4-2 2,2 0-5,-6-3 1,5 2-2,-4-4 3,2 0-1,-2-2-3,-2-2 4,0 0-6,4-5 1,-3-1 3,0 0-4,-1-4 2,9 0-5,-11-4 0,7 0-4,-2-1-2,3-2-2,1 2-2,2-1-3,0 0-1,2 1 3,0-3-6,5 2 2,-2 0-1,4 1 0,4 1 2,2-2 1,1 3 4,4-1 5,1 0 4,3 1 5,2-2 5,2 2 4,2-1 1,-2-2 4,1 0 9,-3-2 1,0 1 7,-1 0 3,0-2 1,-5-1 1,0-3-2,-2 1-9,-4-2-2,-2-1-4,-1 1-7,-2-3-3,-5 1-3,0-4-6,-2 1-21,-2 1-37,-2-8-45,-2 6-49,0-3-79,-3 0-86,-1-2-101,-3 7-215,-1 0-19,-6 3 84,4 2-341,-3-2-368</inkml:trace>
  <inkml:trace contextRef="#ctx0" brushRef="#br0" timeOffset="-7779.23">18173 8338 2204,'0'0'-129,"0"0"24,-22 8 16,22-8 18,-10 1 19,10-1 19,-6 2 17,6-2 18,-6 2 17,6-2 17,0 0 10,0 0 0,-9 2 6,9-2 2,0 0 4,0 0 10,0 0 4,0 0 6,-11 0 3,11 0 3,0 0 6,0 0 0,0 0-1,0 0 0,0 0 0,0 0-3,-10-4-7,10 4-6,0 0 0,0 0 0,-2-3-8,2 3-3,0 0-4,-5-4-1,5 4-3,0 0 1,0 0-4,-4-6-8,4 6 3,0 0-5,-4-4 2,4 4-3,0 0-2,-4-4-5,4 4-5,0 0 1,0 0-2,0 0-3,0 0-2,0 0-10,0 0 5,-6-1-8,6 1 3,0 0-1,0 0-3,-3 15-10,2-8 6,-2 5 3,3 1 0,-2 3 9,-1 4 13,3 1 2,0 8 5,-2-1 0,2 3-2,2 7 5,1 2 1,-3 6-1,5 7-4,-4-1-2,2 1 0,1-2-5,-2 0-1,4 1-2,-2-2 0,-2-6-1,5-3-4,-5-3-3,2 1 2,-2-9-3,0-4-1,-2 1 0,2-6-1,1-2-3,-1-2 4,-2 0-1,4-2 1,-4-3 4,1-2 8,-1-1-4,-1-3 1,1 3-5,-2-5-5,-2 1 1,4-5 1,-7 5-6,3-3 1,4-2-3,-8 4 1,3-2-1,5-2-3,-10 2-1,10-2 2,-10 2-2,0-2-4,10 0 2,-16 2 1,8-2-2,-1 0 1,-2 1 0,-1 1-3,-3-2 1,-4 2 1,2 2-3,-6-2 4,-3 0-3,-4 1 0,-2 1 2,-8 3-2,-2-4 0,-11 4 0,-5 0-1,-2 0-1,-23 4 2,-2 0-1,2-1-1,-5 4 1,3-6-2,2 3 0,16-4-1,9-1 3,5-1-2,7-1 2,5 0 1,7 0 0,3-2 5,3 1-4,4-3 3,2 0-1,3 2 2,0 0-1,4-2-1,0 0 2,2 3-3,1-3 0,1 0 2,2 0-3,-1 2 3,2-2-1,8 0-2,-15 0 0,7 1-3,8-1 2,-14 0 0,14 0-5,-10 0-2,10 0-6,-8 2-3,8-2-4,0 0-6,-11 0 0,11 0-6,0 0-9,-11 2-2,11-2-7,0 0-1,0 0-7,0 0-3,0 0 0,0 0-1,0 0-8,0 0-11,0 0-12,0 0-9,0 0-16,0 0-20,0 0-17,0 0-24,0 0-28,0 0-21,0 0-16,6-10-42,-6 10-106,3-4-50,-3 4-142,0 0-86</inkml:trace>
  <inkml:trace contextRef="#ctx0" brushRef="#br0" timeOffset="-6761.13">16517 9064 1624,'-3'-15'6,"3"2"24,-2 1 11,0 2 18,2 3 18,-2-1 17,-1 1 3,2 1 7,1 6 4,-2-12-2,2 6 1,0 6-11,-2-9-5,2 5-5,0 4-12,-2-6-6,2 6-9,0 0-6,0 0 0,0 0 9,0 0-4,2 21-1,2-3-1,-3 2 5,4 8 4,2 7-5,0 8 10,1 8-1,4 19 4,-1-9-6,-1-6-2,4 16-3,-4-10-2,-2-6-2,5 17-5,-2-11-5,-5-6-2,0-5-4,1 0-3,-3-10-3,-2 0-5,2-4-5,-2-6 0,3-3-5,-5-4-1,2-5 1,0 2-9,0-6-9,-2-5-21,0-3-16,0-3-11,0-3-7,0 0-4,0 0-14,-2-20-16,2 5-3,-2-2-7,2-5-3,-2-9-6,2-6 3,-3-6 5,1-10-3,-2-2 8,0-1 3,-2-22 6,-3 14 7,3 7 6,-4-13 10,-2 10 4,4 13 8,2 6 8,-2 4 12,-1 2 5,2 3 14,1 5 8,2 3 11,0 0 7,-3 5 2,5 2 5,-3 3-2,2-1 0,1 2-3,0 4-1,-1 0-4,2-1 1,-2 0-3,1 3-3,0-1 1,-1 2 0,1 3 4,2 3 8,-2-6 6,2 6-3,0 0-1,0 0 0,0 0 5,0 0-2,0 0 7,0 0-5,-10 11 1,5-4-3,2 3 6,-4 4-5,-2 1-3,-3 6-1,-3 6 0,-6 7-2,-2 2-2,-15 16-2,-1-2-1,-3-2-2,-5 2-1,2-6-2,2 0 2,5-12-6,10-3-2,3-8 3,2-1 1,3-2-3,2-3-1,2 0-1,2-2 0,3-4 0,0 2 0,0-2-2,3-3 1,2 1 1,0-1-5,0 1 8,-2-4 3,4 2-2,-2 2-2,2-5 3,-1 3-3,5-5-3,-8 6 0,5-2 0,3-4 1,-5 5 0,5-5-6,-5 4 4,5-4-2,-4 3 1,4-3-4,0 6 0,0-6 3,4 6 1,-4-6 5,10 5-3,1 2 7,0-2 6,5 3 2,4 1 14,2 3-2,3-1 12,7 7 0,2-3 0,6 4 1,3-2 1,-2 2-1,4 0-4,2-2 3,2 0 0,1-2 6,3 1-3,0-3 0,0-1-1,-5-2-5,-5-1 2,-3-2-3,0-1-5,-8-1-7,-2 1 3,-1-1-5,-5-2-1,-3 1-6,-2-1 1,-2 0-2,-5-1 0,4-1-1,-4 0 1,-1 2-2,0-3-11,-3 0-23,-8 0-32,15 0-25,-15 0-33,8-3-41,-6 1-45,-2 2-58,2-7-55,-2 7-134,-6-11-105,2 3 68,0-1-230,-3 0-201</inkml:trace>
  <inkml:trace contextRef="#ctx0" brushRef="#br0" timeOffset="-6434.92">16977 8944 1921,'0'0'45,"-4"-4"25,4 4 10,0 0 9,-5-5 13,5 5 7,0 0-2,0 0-1,0-4-14,0 4-8,0 0-6,11-8-6,-5 3-12,0 0-2,5 2-8,0-1-5,2-2-5,3 0-22,-1 1-30,0 1-37,-1 0-43,0 0-54,0 2-50,-3-1-90,-1-1-167,1 0-225,0 0-172</inkml:trace>
  <inkml:trace contextRef="#ctx0" brushRef="#br0" timeOffset="-6206.83">17246 8732 1967,'0'-8'48,"-2"1"25,-1 1 23,3 1 15,-2-1 13,2 1 1,0 5-13,0-6-7,0 6-15,-2-8-7,2 8-12,0 0-3,0 0-5,0 0-6,9 21 2,-5-10-7,0 2-2,0 2-4,2 3 0,0 3-5,2 0-5,0 2-3,-2-1-11,2 1-27,-1 0-45,-3-2-54,3 1-67,1-2-63,-4-5-133,3-2-136,-3 1 58,2-4-133,2-3-79</inkml:trace>
  <inkml:trace contextRef="#ctx0" brushRef="#br0" timeOffset="-5967.58">17605 8753 1783,'0'-7'107,"0"1"20,0 2 6,0 4 3,0-8 0,0 8-7,0 0-6,-4-4 0,4 4-6,0 0-2,-8 16-6,2-7-9,1 5-5,1 1 0,-5 1-5,3 8-6,-2-2-11,-1 2-6,0 2-2,-1 4-6,2 1-3,-3 4-7,-1-3-6,0 3-19,2 1-34,0-4-41,-3 0-52,0-1-57,4-7-61,3 0-45,-2-4-91,4-7-106,1 0-21,2-6-170,2-2-151</inkml:trace>
  <inkml:trace contextRef="#ctx0" brushRef="#br0" timeOffset="-5527.56">17699 9007 1825,'4'-6'66,"0"0"29,-2 3 15,-2 3 7,1-4 16,-1 4-1,0 0 1,0 0-1,0 0-5,0 0-2,-10 17 1,6-10-8,0 3-6,0-1-6,2 3-6,0 1-7,-2 0-12,2 0-5,2 2-10,0-2-1,2 0-8,0 0 0,2 3-10,-1-3 2,4-2-2,4-1-10,-2-1 3,3-1-4,0-3-6,3 0 10,-1-3-6,0-4-10,3-1-2,-2-1-1,0-3 1,-1 1-2,0-3 3,-2-3-5,-2 0-2,0 1-1,0-4 1,-2 2 10,-1-2 8,-3-1 11,0 1 12,0 4 16,-1 1 5,0-1 2,2 4-1,-3-2-7,1 1-10,-1 3-6,0 1-8,-2 4-1,0 0-4,0 0-2,0 0-4,4 14 3,-4-4 2,2 3-2,0 4-3,-2 1-2,4 7 1,0 0-1,2 3-6,-1 1-2,4 5 2,-3 1-22,2-3-44,1 2-64,-1-1-78,-2-5-79,-1 1-100,-1-3-95,3-2-207,-5-5 41,0 1 80,-2-5-359,0-1-380</inkml:trace>
  <inkml:trace contextRef="#ctx0" brushRef="#br0" timeOffset="-3204.6">15932 9885 2244,'0'0'-131,"0"0"20,-8-2 13,8 2 19,0 0 9,-8-2 14,8 2 16,0 0 9,-8-5 17,8 5 9,-8 0 13,8 0 2,-6-2 6,6 2 15,-8-3 6,8 3 6,0 0 2,-8-2 7,8 2 2,0 0 2,-9-1 8,9 1 5,0 0 1,0 0 9,-7-2 1,7 2 5,0 0 1,0 0 1,-6-5 0,6 5-2,0 0-1,0 0-3,0 0-7,0 0-5,0 0 1,-11 0-8,11 0-5,0 0-5,0 0-3,-10 0-2,10 0 4,-8 0-4,8 0 1,-8-3 3,8 3 0,0 0-7,-10-2-3,10 2-1,0 0-2,-7-2 0,7 2-6,0 0 3,0 0-4,0 0-6,0 0 2,0 0-1,-7-2-3,7 2-2,0 0 1,0 0-1,0 0 3,0 0 0,0 0-6,0 0 5,0 0 6,0 0-10,0 0 0,0 0-3,10-9-3,-10 9 0,14-6-4,-8 4 3,1-1-3,0 1 0,2 0 0,-3 0-3,2-1 0,-1 2-4,-7 1 0,13-4 4,-9 1-1,-4 3-2,10 0-1,-10 0 1,9-2 0,-9 2 0,7-2 5,-7 2-2,6-3 2,-6 3 2,0 0 5,0 0-2,0 0 3,8-2 4,-8 2-2,0 0 2,0 0 3,0 0-1,0 0 1,-16 9 0,4-4 2,0-2-1,-3 4 0,-4 0-1,-4 0 0,-5 3-1,-6 0-2,-1 2-3,-4 1 1,-5 0-1,4-2-3,-5 2 0,5 0-1,2-2-4,-3 0 2,3-2-2,0 1-3,-1 0 4,6-3-5,1-2 1,4 2-2,1-2 3,0-1-1,2 2 0,5-4 0,-1 1-3,2-1 2,2 2 1,3-2 3,0 1 2,2-3 2,2 0 1,-2 3-2,2-3 1,2 0 3,-1 2-2,9-2-2,-13 0 3,7 2-2,6-2-1,-11 0-1,11 0-3,0 0-2,-13 0 2,13 0-4,0 0 2,0 0-1,-10 0-5,10 0 2,0 0-3,-6 1 0,6-1-8,0 0-3,0 0-2,0 0-9,0 0-5,0 0-3,0 0-3,0 0-1,0 0 5,0 0-2,0 0-3,0 0-5,0 0-3,0 0-10,0 0-10,0 0 0,0 0-16,0 0-11,0 0-11,0 0-16,0 0-20,0 0-32,0 0-36,0 0-41,23-1-34,-23 1-92,0 0-145,0 0 36,-2-10-144,2 10-124</inkml:trace>
  <inkml:trace contextRef="#ctx0" brushRef="#br0" timeOffset="-2619.77">15083 9793 1693,'0'0'-20,"0"-6"30,0 6 24,0 0 17,0 0 18,0-5 17,0 5 8,0 0 6,0 0-1,0 0-1,-2-6-10,2 6-8,0 0-5,0 0-5,-12 10 3,5-5-1,-2 5 3,-1 2-1,0 5-4,-4 0 2,0 4-8,-3 4-1,0 1-6,2-1 8,1 3-11,-4-3-5,6-2-8,1-3-4,1 2-6,1-7 3,0 0-8,3-4-2,0 4 1,0-4-3,2-4 3,0 1-1,-2-1-5,3 1 0,0-3-2,1 0 2,0 0-1,-1-1-2,3-4 4,-3 8-7,1-4-1,2-4 0,-2 7-7,2-7 4,-4 6 1,4-6-8,-3 4 0,3-4 3,0 0 1,0 5-11,0-5 12,0 0-1,0 0-4,0 0 3,21-2 3,-21 2-6,16-3 0,-10 3 7,4-2-6,-1 0 1,1 0 0,1 2-2,0-2 3,0 0-1,5 4-2,1 0 2,2 4-1,-1-3 3,6 6 3,0-1-3,-1 1 0,2 6 6,1-6-5,2 4 1,-3-1-2,-2 0 4,0-1-4,-4 0-1,2-2 5,-6-1-7,0-1 6,-2 0-11,0 0-24,-3-1-18,0 0-31,-2-4-41,0 1-62,-2-1-81,-2 0-102,-4-2-153,0 0 18,0 0-187,0-11-177</inkml:trace>
  <inkml:trace contextRef="#ctx0" brushRef="#br0" timeOffset="3394.56">14903 10199 1709,'0'0'-73,"0"0"33,-8 0 10,8 0 12,0 0 18,0 0 11,-9 2 12,9-2 4,0 0 9,0 0 0,-8 2 3,8-2-4,0 0 4,-7 2 3,7-2 4,-6 3 8,6-3 2,-7 2 5,7-2 2,0 0 2,-5 2 6,5-2 3,0 0 6,0 0 3,-9 2 5,9-2 2,0 0 0,0 0 1,0 0 0,-7 2 2,7-2-1,0 0-7,0 0-5,0 0 6,-4 3-6,4-3 0,0 0-5,0 0 5,0 0-2,0 0-3,0 0-2,0 0 6,0 0 5,0 0 4,0 0 3,0 0 7,0 0 0,0 0-10,0 0-6,-6-12-8,6 4-8,0 1 0,0-4-1,0 1-1,-2-2-3,0-1-4,2-2-1,-2-1-2,0-3-5,-3 2-4,1-5-4,0 5-1,0-5-4,-3-2-3,0 2-2,1 0-3,0-4-2,-2 2-2,2 0-2,-6-2-2,6-1 1,-4-1-3,-3-2-1,2-3-3,-1 0 1,-3-6-1,0-2 2,-4 0-3,3-1-3,-4 0 0,1 0-3,-2-1-1,0 1 3,-1 1-2,4 0-4,-3 0 0,-1 3 2,4-1-4,-2 0 0,1 1 1,4 6-2,0 0-1,0 1 2,0 0-1,1 2 1,1 1-4,0-2 3,1 1-2,-2 1-1,4 2 0,-1 2-1,2 0 3,-1-5-2,-2 1-2,4-1 3,-3-1-2,0 4-1,3-4 2,-4 1 0,2-2 1,0-2 0,2 3-2,0-3-2,1 5 3,0-1 1,1 3-1,0-2 1,-1 2 0,3-5 1,-2 5-3,0-3 2,2 2-1,-3 0-2,2 1 3,1-1-1,0 0 1,0 1-1,2-1-2,0-1 1,0 1 0,0 1 1,2-2 2,-2 2-2,2-1-1,-2 1 6,2 3-5,0 0 2,0 1-1,-4-2 2,4 3-2,0 0 0,0 0 2,0 2-3,0-2 2,0 4-1,0-2-1,0 2 1,-1 2 1,2-2-2,-1 1 2,0-1 2,0 2-1,4-2-4,-2 2 4,-2 0 1,0-3-4,2 3 1,-2 0-3,2 0 3,-2-1 0,2-1-2,0 4 0,-2 0 0,2-2 4,-2 6-2,2-5 0,0 4 0,0-1 2,-2 0-3,2-2 3,0 4-1,0-1-2,-2 1 1,2 0 2,-2 1-1,3 0 0,-3 0-1,0 1 2,2 1 0,-2 1 0,2-3-1,-2 4 0,0-1-1,0 5 3,0-10-2,0 5 0,0 5-1,-2-9-1,2 2 0,0 0 3,0 1-2,-2 0-2,2 0 3,0-1-2,0 0-3,0 0-1,-3 1 0,3 1 0,-2-1-1,2 6 1,0-10 2,-2 5-1,2 5 0,-2-7-2,2 7 2,0-8-2,0 8 2,-2-7 1,2 7-2,0-5 3,0 5-1,-2-5-2,2 5 5,0 0-3,0-7 3,0 7-2,0 0 0,0-5-3,0 5-1,0 0 1,0 0-4,0 0-3,0 0-10,0 0 1,0 0 4,0 0 1,-10 17 2,6-5 6,-3 3-3,-2 0 1,-1 4 1,-1 2 3,-5 6 1,-2 0 1,-2-1 2,-5 8 2,3-2 0,-4 2-2,1-5 3,0 4-2,-1-3 4,5-4-1,-3-2 0,4-1-2,2-4-2,4-4-9,1 2-5,-1-3-7,4-3-5,2 0-5,0-1-4,1-2-4,1-2-9,1 1-9,-1-3-15,3 0-15,3-4-12,0 0-7,0 0-13,0 0-9,0 0-8,14-15-13,-8 7-25,1-3-13,1-1-14,2-1-9,2-1-1,1-1 0,1 0 3,1-2 9,0-2 12,-1 0 18,6-2 19,-4-3 16,4 0 39,-3-2 13,1 3 14,-2-2 14,-2 5 28,-2 1 14,0 2 19,-2 0 25,1 4 19,-4 0 10,0 1 10,2 0 11,-6 4 4,5-1-4,-5 4 1,2-3-6,-1 3-6,0-1-6,-2 2-9,0-2-4,-2 6-5,7-4 4,-7 4 5,11 3 3,-11-3 2,10 5 3,-6 1 5,5 1 4,3 1 5,2 1 6,2 3-3,6 1 6,5 3 0,3 1-7,10 2-4,5 0 0,18 8-10,5-3-3,1 1-1,1-1-13,-2 0 4,2-2-10,-13-2-39,-6-5-59,-2 2-93,-4-4-111,-10-1-265,-1-2 24,-10-5-175,-8-3-173</inkml:trace>
  <inkml:trace contextRef="#ctx0" brushRef="#br0" timeOffset="5874.71">17231 3007 508,'0'0'102,"0"-5"-34,0 5-18,0-6-3,0 6-5,0 0-8,-3-5 2,3 5 1,0 0 1,-4-6 7,4 6-1,0 0-2,-2-4 7,2 4-3,0 0 6,-4-4 0,4 4 3,0 0-3,-4-4 5,4 4 1,0 0-3,-5-3 0,5 3 3,0 0-3,0 0 4,0 0-3,0 0 4,0 0-1,-8-2 1,8 2 0,0 0-2,0 0 1,0 0 0,0 0-1,0 0-1,0 0-1,-2-5-1,2 5-3,0 0-2,0 0-5,0 0-1,0 0-4,0 0-3,0 0 3,0 0-4,0 0 1,0 0-3,0 0-2,0 0-1,0 0-4,0 0 2,0 0-2,0 0-1,0 0-1,0 0-4,0 0 0,0 0 0,0 0-7,0 0 1,0 0-1,0 0-3,0 0 0,0 0 1,0 0-5,0 0 2,0 0-3,0 0 0,0 0 0,0 0-2,0 0 1,0 0 1,0 0 4,0 0 4,0 0 1,0 0 2,23 0 0,-23 0 0,13 0-1,-4 0 3,-9 0-2,16 0-3,-9 0 2,6 0-2,-3 0 2,0-3-3,3 3-2,-2 0 3,2 0-7,1-2 3,-1 2 3,1 0 1,6-2 0,-3 2-2,2-1 5,2 1 0,0-3 0,1 1-1,-1 0 3,0 0-1,2-1 1,1 1 2,-1 0-2,2-2-4,2 0-2,-3 3-2,0-1 4,3-2-2,-1 2-4,-6-3 1,4 5 1,-5-4-1,1 1-6,2 0 6,0 1-3,1-3-3,0 5 2,0-5 3,5-1-2,-4 2-2,5-1 1,1 1 5,-3 1-3,3-1-2,-1 0 1,1-2-6,0 2 6,2-2 5,2 1-6,5 0-4,-3-2 1,2 2 5,0 1-11,3-4 9,-1 3 0,3-3 0,-1 0-3,7 0 3,-5 1 1,3 1-8,-3-1 3,1 1 2,-1 1-4,3-1-1,-3-2-1,-2 1 6,3 1 3,-5-1-4,3 2 1,-4-1 5,1 1-11,1-1 2,1-1 6,-2 1-10,1-2 6,1-2 0,1 5-1,-1-5 2,0 3 0,9-3-4,-10 3 5,5-3 0,2 1-1,-5 1-4,-1 0 4,7-1-1,-6 1-2,3 2 0,2-3 2,-3 3 6,7-1-10,-6 0-2,-1 0 6,-1 3-3,0-3-3,3 1 3,-3 1 2,1 1-3,8-4 4,-7 3-4,5-2 0,-3 2-3,5-1 9,0 0-6,1 1 3,-2-1-4,3 0 0,-8 3 3,-1-1-1,-3-2-1,-1 4 4,-2-3-2,-7 3 3,-7-3-1,4 3 0,-8 2 1,-1-3 6,-5 1-1,2 2 7,-4-2 7,-1 1 3,0 1 1,0-3-6,-3 3 2,-3-2-2,4 2 0,-1 0 6,-10 0-5,14-2 0,-8 0-3,-6 2-4,12 0 1,-12 0-1,10-2-2,-10 2-1,8 0-4,-8 0 3,9-1-4,-9 1 2,0 0-1,0 0-2,10 0 1,-10 0-3,7-2 5,-7 2-1,0 0-3,0 0-2,0 0-3,0 0-23,0 0-36,9 0-43,-9 0-62,0 0-95,0 0-91,0 0-234,-35 5 33,15-3 83,-12 2-187,-17 0-152</inkml:trace>
  <inkml:trace contextRef="#ctx0" brushRef="#br0" timeOffset="6902.73">16722 17823 2624,'0'11'240,"-4"-4"-102,2 0-59,0 1-29,0-3-7,-2-1-16,2 1 11,0 1 11,2-6 6,-2 8 5,2-8 2,-2 6-8,-3-1 0,5-5-7,-1 4 0,1-4-6,-2 3-1,2-3-8,-2 9 4,2-9-1,0 0-12,0 0 4,0 5-8,0-5-7,0 0-7,0 0-3,-2 3-12,2-3-14,-3 5-24,0-5-28,-3 2-29,2 2-34,-5-3-35,3 1-33,-1 2-39,-3-2-109,-1-2-87,-1 0 19,-2 4-152,0-4-76</inkml:trace>
  <inkml:trace contextRef="#ctx0" brushRef="#br0" timeOffset="9007.96">16108 18282 1621,'4'2'137,"0"4"16,1-2-19,-5-4-11,2 1-16,1 5-5,-3-6-12,0 0-8,2 4-10,-2-4-1,4 5-8,-4-5-1,4 5-1,0-4 5,2 1 1,2 3-1,3-5 4,0 5-1,6-3-5,-1 0-1,4 1-3,3-1-4,5 1-9,4 0-2,12-1 3,5 2 10,11-2 16,28 3 9,3-3 6,6-2-7,7 0-2,6 0-9,7-2-8,4-3-7,4-1-5,1 1-3,8-5-6,1-2-2,8 4-3,1-5-5,7 6-5,7-6-1,1-2-2,1 2 2,1 0-7,0 2-1,4-2-4,33-7-2,0 0 0,-2 4 0,-35-1-3,3 2-3,0 1 3,-4-1 1,-1-2-3,-5 0-6,6-2-3,-6 4 1,1-4-1,-9-2-5,-2-1 2,-7 0-2,-5-2-3,-5 0 7,-2-6-6,-8-1 1,-1-1-1,-6-3-1,-7 0-3,-2 0 1,-6-5-7,-4 4 2,-7-4-2,-3 0-2,-3 2 1,-8-2-4,-2-3-2,-7-3 4,-2 0-1,-6-4 6,-1-5-2,-6-1 1,1 1 9,-1-6-9,-3 0 5,-1-2 3,0 1 1,-3-1-3,-2-2 6,1 1 0,-4 1-2,0-2-3,-5 2 2,-1 0 3,-2 2 2,-3-2 1,1 0 2,-10 5-7,5-8 2,-4-4 10,-2 11-12,-1-12 2,3 3 5,-5-7-5,0 1-4,5 2 2,-5-4 5,0 1-2,1 2 2,-5 11-6,1 11 8,-3-3-3,0 5-9,-1 2 11,-3 4 0,0-2 2,-5 1-3,0 2 6,-1 2 1,-2-8-2,-1 10-11,-3-8 5,-1 4 2,-2-1 1,3 1-4,-3-1 3,2 2 4,-2-1-7,1 0 4,2 5 1,0 0 0,2 0 0,-5 2 0,4 2 1,1-2 2,-3 3 1,-2-1-11,2 4 0,-1 0 0,-2-3-2,0 3 1,-1 0-1,-3 0-2,2 3 1,-4-1 3,-1 3-2,-7-3 5,-3 0-2,1 5-8,0 3 4,-6-1-4,-4 5 4,-4 0 1,1 3-1,-6 2 2,-2 3 1,-7 3 1,-1 0-7,-3 4 9,-24 4-2,-2 4 0,1 0 8,-4 4-4,-6 1-2,-7 3 1,-6 3 2,-7 3-1,-6 2 1,-4 3 2,-3-1-4,-2 6 1,-2-3 1,-2 5-4,-4-3-1,-31 10 4,6-2 1,23-5-2,1 0 0,-25 5 9,29-5-10,0 2 7,-27 6-3,25-7-7,-27 9 7,26-12 0,1 2-3,-1 3 2,-3-5 4,6 2-2,1 0 5,3-5-5,1 0 2,5-3 2,0 1-1,-1-3-6,1-2 8,4 0-8,1-1 0,3-3 5,2 4-6,0-3 5,0 1-2,1 1 0,-1-4 2,10 4-2,-2-6 2,6 4-2,1-6-2,0 1 4,3 1 5,-2-2-6,2 0-3,4 0 3,-1-4 0,3-1-5,2-3 7,4-1 0,2-1-3,15-1-2,9-2 2,1 2 5,-1-4-10,2 4 4,-1-2 6,1-2-9,1 2-4,-1 0 16,2 0-10,-2 0 1,3 0-2,-4 4 3,5-4-2,-4 2 1,2 4 3,-1-6-1,1 7-7,2-4 4,-3 1 5,-1 3-6,2-3 3,-1 5 3,-1-5-3,-1 4 0,1 1-1,-21-2 4,1 3-12,14-2 7,5 1-3,-18 1 7,1 1-4,9 0 0,-8-2 8,8 2-5,-15 1-2,3 0 4,-2-2-6,2 1 4,-2 3 0,2-1-4,-3 2 1,4-1 3,-3 3-5,0 0 4,-2 2 0,-1-2 2,-2 3-2,-2-2-4,0 0-2,-2-1 3,2-1 2,-2 0 1,0 0-3,1 4 1,1-3 0,4-1 2,0 1-4,4 0 7,0 0-4,2 0-2,0 0 6,1 0-5,1 2 2,2-3 6,-5 1-14,6 1 4,-2-1 9,2 3-8,4-3 1,0 1-4,0 2 5,2 1 1,11-6-4,4 1 0,6-3 6,-2 4-2,2-4-8,3 3 14,5-8-8,3 3 6,3-2 0,-1 2-5,4-3 3,2 1-3,3-4 5,1-1-3,3 2-3,-3-1 6,6 1 3,-2-5-10,-2 1 4,4 5 7,-3-2-13,-5 0 3,2 2-3,-3 1 5,-5 4-10,0 2 9,-4-5 2,-5 7-5,-1 1 4,-3-4-2,2 2 5,-3 0-6,2 1 5,-3 1-1,0-2 3,-1 1-5,3 0-11,-1 0 14,-4 2 3,3-2-6,3 3-2,-1 1 0,3 2 5,-1 1-2,-12 10 7,13-7-5,4-1-3,3 1 5,1 6-14,1-5 12,0 8-5,4-1 4,-1 0-1,-5 15-4,7-8 2,6 1 4,3-2-5,2 1 6,4 7-2,7 0-2,2 1 7,1 7-5,8-1-1,5 21 0,6 0 1,4 0 4,7-1 0,3-1-4,10-4-1,5-1 6,8-1 1,11 2-4,10-7 12,7-1-11,9-3 3,10-9 5,4-3-4,9-5 0,8-6 1,3-9 8,17-2 4,10-12-3,11-5-2,9-6 0,3-10-5,33-7 3,5-10-6,4-5 0,5-10 6,8-1 0,5-12-7,5-5-1,6-2 2,12-3-1,5-5-5,5-1 1,-3-1-2,1 1 0,6 1 4,2-4 0,-7 0-6,1 2-10,-4 1 0,1 2-15,-3 4 1,-7 7-6,-7 1-10,3 1-2,-15 12 0,-8 0-9,-14 8-4,-5 1-11,-15 5-15,-37 6-24,-8 4-28,-8 3-32,-9 2-41,-11-7-52,-11 5-126,-14 0-48,-13 2-244,-21-4-173</inkml:trace>
  <inkml:trace contextRef="#ctx0" brushRef="#br0" timeOffset="9993.38">10922 15499 412,'0'0'17,"9"-4"-34,-9 4-50,6 0-38,-6 0 23,6-5 28</inkml:trace>
  <inkml:trace contextRef="#ctx0" brushRef="#br0" timeOffset="11989.48">21108 2094 456,'2'-5'107,"-2"5"11,3-5-1,-3 5 6,4-7 9,-2 5 1,-2 2 3,0 0-2,4-7-5,-4 7-7,2-4-12,-2 4-12,0 0-14,5-4-10,-5 4-6,0 0-8,0 0-8,12 10 0,-4-5 6,4 2 3,2 3 2,1-1 2,4 2-2,4 0 0,3 1 1,3 0 3,5-1-1,-2 0-3,2 1 1,-3 0-3,-3-4 0,-1-3-5,-3 2 0,-3-3-3,-2 0 2,-2 0 0,-2-1 11,-3-1 1,1 2 0,-2-2 5,-2 1-1,-1 0-4,0-1-5,0 0-6,-3-1-1,-5-1-11,9 5-4,-9-5-8,0 4-1,0-4-1,-9 8-5,2-1-6,-5 2 3,-3 4-6,-6 1-8,-3 5 2,-1 1 2,-3 1 2,-5 4 0,1 1-5,2-4 5,3 1-4,1-2-19,-2 0-17,6-2-17,0-1-12,3-1-14,5-5-16,-4 2-22,6-2-24,1-4-24,1 1-34,1-4-44,5-1-47,-3-4-130,7 0-100,0 0 32,0 0-50,0-16-32</inkml:trace>
  <inkml:trace contextRef="#ctx0" brushRef="#br0" timeOffset="13230.72">12919 15288 1523,'0'-5'49,"0"-2"11,0 3 3,0 4 1,0-10-3,0 5 6,0 5 6,0-6 1,0 6 4,2-7-4,-2 7 2,0 0-1,2-8-5,-2 8 1,0 0-4,0-3-3,0 3-6,0 0-4,0 0-1,-2-7-7,2 7-2,0 0-3,0 0-8,0 0-1,0 0-5,0 0-3,0 0-6,0 0 2,0 0-8,0 0-14,0 0-14,0 0-14,0 0-15,-4 15-14,4-15-13,-2 6-18,0-2-9,2-4-16,0 0-14,-6 8-15,4-6-32,2-2-77,-12 1-373,6 2-125</inkml:trace>
  <inkml:trace contextRef="#ctx0" brushRef="#br0" timeOffset="13467.98">12542 15398 1701,'0'0'-21,"-11"4"7,7-1 5,-2-3-6,6 0 3,-8 4 3,4-1-3,4-3 13,-8 3-11,4 1-4,4-4-16,-2 7-18,0-3-28,2-4-66,0 6-113,0-2-97,0-4 133</inkml:trace>
  <inkml:trace contextRef="#ctx0" brushRef="#br0" timeOffset="13695.92">12610 15395 1186,'0'0'91,"9"0"-13,-9 0-13,7 0-17,-7 0-14,0 0-7,10-3-22,-10 3-29,0 0-58,0 0-122,0 0-213,0 0 74</inkml:trace>
  <inkml:trace contextRef="#ctx0" brushRef="#br0" timeOffset="14115.58">10166 15966 1139,'0'0'-5,"0"0"2,0 0 5,-4-9 5,4 9 0,0 0 5,-7-1-2,7 1 2,0 0 2,0 0 0,0 0 4,0 0-3,-2-7 0,2 7 1,0 0-7,0 0-16,6-5-26,-6 5-49,0 0-163,0 0-67,0 0 173</inkml:trace>
  <inkml:trace contextRef="#ctx0" brushRef="#br0" timeOffset="15703.83">21803 1864 1205,'2'-12'248,"-1"0"-78,2 2-45,-3-1-10,2 1 0,-2 1 1,0 1 0,2 1-9,-2-1-2,0 1-10,0 0-10,0 7-6,0-9-9,0 9-8,2-6-9,-2 6-4,0 0-4,0 0-1,6 24 0,-2-9-2,2 4 2,2 1-1,0 4-7,3-2 0,4 4-4,2 3 0,-1-2-3,4 0-3,0-3-4,4 0 1,-1-4 2,3-2-1,-5-3-4,2-3 1,-2-3-3,2-2 9,-2-5-6,-2 0-1,-1-4 3,1-4-8,-4 1 0,1-4 0,0-6-3,-4-2 4,-1-3 1,-3-3 6,-1-2-11,-1-3-1,-4-1 3,0-1-3,-2 3 0,-2-1 6,0 4-1,0 2 0,0 3-2,2-1-4,-2 6-4,0 2-4,2 4 0,-3 7-7,3 1 9,0 0-6,-4 22 5,4-1-7,2 4 1,0 5 6,1 6 1,1 5 3,2 8-7,-2 2 2,3 1 0,-1 3 0,-3 2 7,2 1-4,-3-1 2,-2-2 2,-2 0-1,-3-3 0,0-4 4,-3-3-1,-3-7-6,-2-3 5,0-5-5,-3-4 5,-4-2 0,-1-3 3,0-6 2,-2-5-1,-1-3-3,1-5 2,0-2-5,-2-9 1,0-1 2,3-8-1,-1-4-5,6-6 1,4-1-5,2-5 7,7-4-4,6 1-3,4-1-1,8-6 5,4 0-9,5 3 6,11-13-14,5 5-14,-5 9-24,-4 5-28,1 3-39,1 1-44,2 2-51,2 4-52,-3-1-114,2 4-167,3 0 60,-8 3-125,1 2-109</inkml:trace>
  <inkml:trace contextRef="#ctx0" brushRef="#br0" timeOffset="15944.83">22756 1608 1727,'-2'-15'31,"0"-1"27,-3 3 28,1 1 21,0 0 17,-1 5 10,0-3-2,2 5-10,-1-1-14,0 3-10,4 3-9,-16 7 7,6 4 0,-3 9-3,3 2 0,0 7-11,0 3 2,2 5-12,0 1-3,2 0-5,6-1-9,0 2-4,0-5 0,4 2-8,0 1-1,6-4-6,1-2-36,2 0-28,2-6-29,-1-7-32,4 0-41,-2-5-48,4-2-42,-2-7-51,3-2-104,-1-4-101,1 1 4,-2-5-54,4-2-31</inkml:trace>
  <inkml:trace contextRef="#ctx0" brushRef="#br0" timeOffset="16364.04">23067 1680 1532,'-4'-17'35,"1"5"30,1 3 18,2 1 4,-2 1 7,2 3-7,0 4-11,-2-6-3,2 6 9,0 0 8,0 0 7,9 19 1,-5-6 1,-1 2-6,5 3-4,0 5-6,-2-1-5,2 2-8,2-2-5,-4 3-5,2-2-2,-4-2-5,3-2-8,-5-2 1,2 1-5,0-4 2,-2-2-2,1-1-3,-3-2 4,0-2-10,0-2-1,0-5-3,0 0-2,-13-2-3,13 2-8,-11-17 2,7 2-4,0-4 13,0-4-11,4-3-6,-3 0 9,3-2-5,3 0 3,-1 3-5,2 2 4,4-2-7,1 4-2,4 1-3,2 3 0,1 5-2,4 0 3,0 3 2,2 4-1,-1-2 5,-2 7 2,2 0 4,-3 7 3,1-2-1,1 4 1,0 4 4,-4 3-6,2-1 4,-4 4-3,-1 0 1,-3 3 4,-1-2 0,-2 1-25,-1-1-40,-2 0-46,-2-3-65,0 1-70,-2-1-64,-2-5-129,2 0-119,-2 0 29,2-4-131,2-3-135</inkml:trace>
  <inkml:trace contextRef="#ctx0" brushRef="#br0" timeOffset="16614.6">23647 1202 1905,'6'-15'64,"3"0"12,-1 3 15,4 3 15,-2 1 11,0 2 11,5 4 2,4-2 7,0 7-3,3 0 1,5 3-8,3 7-1,2 3 4,1 6-9,-1 3-2,-2 6-12,0 0-1,-3 6-5,-4 4-13,-4 2-1,-7 6-5,-4 3-7,-10 3-3,-14 19-55,-9-1-55,-9-1-70,-6-3-88,-3-2-93,-7-3-156,-3-1-147,-5-2 86,-3-2-245,-2-4-241</inkml:trace>
  <inkml:trace contextRef="#ctx0" brushRef="#br0" timeOffset="18388.28">17106 3171 1864,'-6'-1'-110,"-1"-3"17,0 0 11,1 2 22,0-2 22,-1 0 8,4 1 14,-4 1 4,3-3 20,-2 0 8,1 2 12,5 3-4,-8-7 14,6 4 3,2 3-3,-9-6 1,5 4-1,4 2 1,-4-3-3,4 3 7,-6-4 2,6 4 3,-5-4 2,5 4 5,0 0 7,0 0 6,-9-4 4,9 4 3,-2-5-1,2 5-1,0 0-2,-4-2 0,4 2-6,0 0-2,0 0-3,0 0-3,0 0-6,-2-6-7,2 6 1,0 0-8,0 0 2,0 0-4,0-7 1,0 7-3,0 0 1,4-5 6,-4 5-5,5-5 8,1 1 3,-2-2-2,-1 2 4,1 0-2,2-1 0,-2 1-13,2-2-1,-1 2-3,3-2-1,-3 3-5,5-1 2,-1-1-2,-1 1-3,0-1-3,3 2-2,0-3-2,2 2 5,1 1-5,2-1 0,2 0-1,-2-2 2,2 2 2,-1 1-12,0-2 7,0 3-3,0-1 0,4-1 0,-4 0 2,4 0 3,-2 1 4,3 1-5,2-4 1,3 3-5,1-1 6,0-2-4,4-1 2,-1 4-1,1-2 0,7-2-1,-7 5-2,0-5-1,1 3 1,-3-1-4,2 1-3,-1 0 3,-1 1 2,0-1-2,1 0-1,-1 1 4,0-2-6,2 2-1,-2-2 4,3 0-1,4-2-2,2 0 5,0 0-8,0-1 8,3 1-8,-1-1 6,-1 1 1,0-2-5,1 4 1,-3-1-7,0-1 5,0 1 0,-4 2 1,-2 0 1,4 1-10,2-1 17,-1 0 0,4-2-5,-1 2-1,2-4 0,1 3 5,-1-3-6,1 1 1,-2 1 2,9-3 1,-2-4 1,-5 5-5,-4-2-6,4 2 5,-2-1-2,-1 0 1,-3 1 4,2-1-5,2 0 0,-3 2-2,-1-1 5,1 1-1,3 0 3,-1-1-3,0 2-1,5-1 4,-1 1-1,1-1 1,9-1-1,5 0-3,0-2 5,2 1-4,19-2 2,-1-1-6,-14 2 4,-9 3 1,-1-3-4,-3 3 6,-1-3-3,-9 3-1,2 0 1,-3-1 0,-3 1 0,3 0 0,-3-1 2,-2 1-3,0-2 3,2 2-2,0-1 4,0-1-12,-1 1 11,1 1 8,0 0-16,-1 1 6,-1 0-3,0-2-1,0 3-2,-3-2 4,-2 4 0,-1-3 2,0 1-1,-1 1-4,-1 0 3,0 0 3,-2 1-3,0-3-4,1 3 5,1 0 1,2-2-3,-1 1-3,-1-1 3,4 2 1,-3-2 1,1 2-3,0-3 1,-2 4 6,1-3-2,-3 3 0,-4 0-2,-2-2 0,1 2-4,-3-1 6,0 1-3,-2 0 3,-2 2-4,-2-2-2,-1-1 2,-1 3 3,1 0-2,-2 0 1,-1-3-1,-8 3 4,14 0 2,-7-2-2,-7 2 2,11 0-1,-11 0 4,10-2-3,-10 2-1,0 0 5,11 0 0,-11 0 0,0 0 0,8 0 2,-8 0 3,0 0-1,5-1 1,-5 1 3,0 0-3,0 0 1,0 0 3,10-2-2,-10 2-2,0 0 1,0 0-2,0 0 0,0 0 0,0 0-4,5-5-1,-5 5-22,0 0-29,0 0-40,0 0-44,0 0-51,0 0-57,-25 2-47,13-2-96,-2-2-180,-8 2 37,1-2-161,-6 2-175</inkml:trace>
  <inkml:trace contextRef="#ctx0" brushRef="#br0" timeOffset="19173.09">21047 1987 1770,'-8'-4'-15,"1"0"15,-3 1 17,5-2 23,-1 0 21,1 3 25,-1-3 12,2 2 3,4 3 3,-8-5-1,8 5-2,-5-5-5,1 1-1,4 4-4,0 0-4,-7-1-7,7 1-4,-4-4-4,4 4-7,0 0-6,0 0-5,0 0-5,0 0-8,0 0-4,0 0 4,0 0 5,18 9 5,-6-3 8,1 1 5,3 4 1,6-2 3,4 0-4,2 5-1,5-2-1,3-1-7,0 2-1,1 0 7,8 0-4,1 3 2,2-4-2,-9-1-4,-1-2 3,1 0-5,-3 1-1,-2 0-3,-5-4-6,-3 2-1,0-5 0,-8 3-2,1-3 3,-1-1-4,-4 2 0,1 0 3,-2-2 3,-3 3 2,1-5 0,-3 2-2,0 0 1,1 1-5,-2-1-1,-7-2-3,12 1-2,-6 1-2,-6-2-2,10 2-3,-10-2-1,6 3-2,-6-3-2,6 3 1,-6-3-1,6 2-5,-6-2 1,0 0 1,0 0-2,0 0-1,8 0 0,-8 0 1,0 0 2,0 0-4,7 2 0,-7-2-2,0 0-2,0 0-2,0 0-1,0 0-3,9 2-1,-9-2-1,0 0 1,0 0-4,0 0 1,0 0 3,8 0-3,-8 0-2,0 0 1,0 0 1,0 0 0,0 0 1,0 0-1,0 0 3,0 0-2,0 0-1,0 0-1,0 0 2,0 0 1,0 0-1,0 0-2,0 0 2,0 0-2,0 0 1,0 0 2,-10 9-1,1-3 1,-2 1-1,-7 5-1,-4 0 0,-3 8 3,-9 6-1,-17 15-13,-7 1 3,-5 4 3,-5 4 1,-5 3 9,0-2-11,6 0-9,3-3-17,4-4-30,10-5-34,10-4-44,10-9-35,2-5-53,5-1-59,4-4-62,0-1-118,5-6-151,2-1 42,4-3-301,0-3-361</inkml:trace>
  <inkml:trace contextRef="#ctx0" brushRef="#br0" timeOffset="19989.43">17059 3101 2181,'0'0'-141,"-12"0"17,12 0 22,0 0 13,0 0 11,0 0 13,0 0 12,0 0 13,0 0 16,0 0-1,0 0 3,-3-5 10,3 5 2,0 0 6,0 0 1,0 0-6,0 0 2,0 0 7,0 0-7,0 0 3,0 0 4,0 0 15,0 0 5,23 0-5,-3-4 0,13-1 9,20-3-14,30-8-47,4-5-98,12-3-236,5-9 58,12-6 172</inkml:trace>
  <inkml:trace contextRef="#ctx0" brushRef="#br0" timeOffset="25099.45">12004 1601 672,'6'-3'76,"-2"-1"-24,-4 4-6,7-6 11,-2 4-5,-5 2 0,4-5-1,-4 5-7,6-4 1,-6 4 5,4-4-7,-4 4-3,4-4 2,-4 4-9,3-3 1,-3 3-1,0 0-10,0 0-1,6-6-8,-6 6-20,0 0-11,0 0-29,0 0-42,0 0-57,-13 17-256,7-11 87</inkml:trace>
  <inkml:trace contextRef="#ctx0" brushRef="#br0" timeOffset="25324.58">12212 1821 1096,'0'5'16,"2"2"1,-2-5 12,0 5 3,2-3 1,-2-4-10,0 6-1,0-1-2,0-5-4,0 10-1,0-5-2,-2 4 2,0-5-3,0 7-1,0-2 4,-3 0-13,0 3-25,2-1-23,-2 3-31,-1-1-40,-2 0-96,-1 0-97,0 2 173</inkml:trace>
  <inkml:trace contextRef="#ctx0" brushRef="#br0" timeOffset="25516.57">12091 2607 871,'0'7'17,"0"0"14,0-3 11,0 2 11,2-3 3,-2-3-2,0 8 1,0-8-8,0 7-10,0-7-3,0 8-2,2-5-4,-2 4-7,2-1-29,-2-1-26,0 3-24,0 0-39,0 1-49,0 2-206,-4 0 133</inkml:trace>
  <inkml:trace contextRef="#ctx0" brushRef="#br0" timeOffset="25735.97">11896 3339 972,'5'8'6,"-3"0"11,2-3 10,-2 1 4,2-2 4,-2 2-2,0-1 6,2-2-7,-2 2-12,3 1 2,0-1-8,-1 1 0,0 1-15,2 1-20,-2 1-25,0-1-33,3 1-37,-5 3-224,1 0 145</inkml:trace>
  <inkml:trace contextRef="#ctx0" brushRef="#br0" timeOffset="25950.91">12034 4067 940,'3'7'-15,"0"3"11,1-2 17,-2-2 2,-1 1 16,5 1-5,-2-1 3,1-1-6,-1 2 8,2 1-9,-2-2 0,2 6 2,-1-2-33,-1 2-43,-2 2-43,0 1-46,0 2-152,-2-1 190</inkml:trace>
  <inkml:trace contextRef="#ctx0" brushRef="#br0" timeOffset="26136.08">12155 4938 842,'2'7'23,"-2"1"8,1-2-3,2 1 11,-3-3-17,2 4 4,0-3 0,-2 0 9,2 0-14,-2 2 4,2-1-3,2 0-3,-1 2 1,1 1-17,-2 0-16,2 4-30,0 3-30,-2 5-14,-2 0-50,0 8-145,-2 8 199</inkml:trace>
  <inkml:trace contextRef="#ctx0" brushRef="#br0" timeOffset="26319.52">12275 6297 869,'0'15'25,"0"-1"4,0-2-1,0-3 8,-2-1 14,2-3 6,0 1-6,-2 0-4,2 1-1,0-1-3,0 0-10,2 3 4,-2-1-4,2 4-15,0-4-34,-1 6-33,-1 1-51,0 2-83,0 5-170,0 4 131</inkml:trace>
  <inkml:trace contextRef="#ctx0" brushRef="#br0" timeOffset="26552.92">12077 7633 1071,'0'12'51,"-1"-3"-9,-1-2-7,0 1-8,0 0 2,-1-3 1,3 2-3,0-7-7,-1 9 2,1-4-5,0 1 2,-2 2-6,2 0-27,0-1-45,0 1-60,2-1-145,-4 1-58,0 0 161</inkml:trace>
  <inkml:trace contextRef="#ctx0" brushRef="#br0" timeOffset="26767.86">12019 8194 1030,'-2'1'105,"2"-1"-2,0 0-4,-10 4 12,10-4 10,-7 0 5,7 0-9,0 0-8,-13-4-10,13 4-11,0 0-9,-12-1-38,12 1-49,-16 1-58,6 3-55,-6-2-79,-6 1-175,-6 1-121,-3-1-2</inkml:trace>
  <inkml:trace contextRef="#ctx0" brushRef="#br0" timeOffset="26966.32">10056 8332 1543,'-66'-4'80,"7"-2"-8,4 4-9,-2-5-5,-3 1-4,-1 0 1,-20-3 9,14 2 2,4 1-5,7-1-5,1 0-7,6 4-3,5-2-9,2 2-22,6 1-31,0 2-37,3 0-53,2 0-67,4 0-154,-8 2-232,-1-2-62</inkml:trace>
  <inkml:trace contextRef="#ctx0" brushRef="#br0" timeOffset="26990.26">7768 8468 1615,'-35'3'65,"1"-1"-4,4 0-5,0 2-25,5-4-14,0 2-2,2-2-1,-1 0-2,1 0 0,-1 0 0,4 0 1,0 0-9,4-2-27,-4 4-25,3-2-33,-1 1-39,-4-1-67,-1 3-313,-1-3-4</inkml:trace>
  <inkml:trace contextRef="#ctx0" brushRef="#br0" timeOffset="27167.81">6114 8661 1413,'-44'3'80,"6"-6"2,4 3-11,7 0-6,1-1-6,5 1-6,0-2-7,0 0-3,2 0-5,2 0-6,-1 0-24,2 1-35,-3 1-37,2 1-38,0-1-49,0 2-117,-2 0-201,-4 0 24</inkml:trace>
  <inkml:trace contextRef="#ctx0" brushRef="#br0" timeOffset="27366.35">4783 8855 1415,'-40'2'33,"1"-2"-1,3 0 0,6 0-6,3 3-3,2-3-1,2 0 16,-2 0-2,3 0-7,-2 2-22,4 0-33,-2-1-40,1 3-44,0-1-70,0-1-266,-3-1 45</inkml:trace>
  <inkml:trace contextRef="#ctx0" brushRef="#br0" timeOffset="27550.19">3527 8910 1255,'-25'-10'29,"3"2"0,1 1-4,0 1 0,4 2 0,3 1-6,-4-4 0,2 4 0,0-2-8,2 3-18,1-1-32,1 1-35,-3 0-43,2 2-116,-2 0-103,0-2 150</inkml:trace>
  <inkml:trace contextRef="#ctx0" brushRef="#br0" timeOffset="27736.05">2735 8690 1067,'-25'-7'67,"1"0"-9,5 0-14,2 2 4,2-1-4,1 2-3,1-1-5,2 1-9,1-2-1,1 2-16,1 2-33,-1-1-42,3 1-54,1-4-145,-3 4-75,2-3 145</inkml:trace>
  <inkml:trace contextRef="#ctx0" brushRef="#br0" timeOffset="27915.07">2207 8178 1070,'-12'-27'48,"1"2"5,-1 5-2,3-1-1,3 1-5,-1 2-6,3 0-5,2-3 0,-3 2-6,4 0-13,1 0-28,1 0-37,-1 2-54,3-4-103,-6 0-165,3-2 115</inkml:trace>
  <inkml:trace contextRef="#ctx0" brushRef="#br0" timeOffset="28098.17">2034 6928 1090,'-9'-28'13,"1"1"25,0 4-3,-1 5 3,1-2-2,1-1-6,3 1-4,0 2 0,-1 1-9,3-3 4,0 3-6,2 0-26,0 0-15,2 0-44,0 0-33,-2 0-85,0-2-148,-2-1 149</inkml:trace>
  <inkml:trace contextRef="#ctx0" brushRef="#br0" timeOffset="28283.78">1843 5929 961,'-10'-27'5,"2"3"11,-1 3 7,2 1 6,-1 1-1,4 1-4,-3 2 2,3-1-7,0 0-1,-1 1-18,4-1-14,-1 2-28,0 1-35,0-3-34,-1 2-197,-1-2 175</inkml:trace>
  <inkml:trace contextRef="#ctx0" brushRef="#br0" timeOffset="28465.83">1737 4859 837,'3'-28'-24,"-3"1"11,-3 3 2,3 0 7,-1 3-2,-1 1 3,-3 1 4,3-1-3,-3 3-5,0 0-18,0 3-33,-1-3-39,-1 1-103,-1 3 68</inkml:trace>
  <inkml:trace contextRef="#ctx0" brushRef="#br0" timeOffset="28648.2">2018 3688 574,'7'-27'3,"-4"4"15,0 2-1,-3 2 4,-3 4-3,3 0-3,-1 3 0,1-1 1,-2 4-5,2-3-21,0 3-26,3-2-38,3 1-126,1-2 68</inkml:trace>
  <inkml:trace contextRef="#ctx0" brushRef="#br0" timeOffset="28833.11">2076 2880 555,'-7'-15'-15,"1"2"7,1 0-1,0-1 2,0 2-9,4 1-12,-1 2-23,2-3-93,2 0 49</inkml:trace>
  <inkml:trace contextRef="#ctx0" brushRef="#br0" timeOffset="29016.19">2394 2335 436,'11'-18'28,"-3"0"4,0 3 10,-4 4-8,1-1 2,0 5-5,-3-1-1,1 1-5,0 0-2,-1 2-14,0 1-27,0 0-20,-2 4-24,0 0-51,6-4-56,-2 2 58</inkml:trace>
  <inkml:trace contextRef="#ctx0" brushRef="#br0" timeOffset="29197.02">3478 2005 609,'18'-7'53,"-4"-1"-1,-1 3 3,-3 1-2,-1-1-4,1 0-10,-1 2-3,1 1-4,4 0 6,0 0-6,1 2-20,5 2-28,4 0-25,2 2-41,2-1-69,1 0-111,1 0 218</inkml:trace>
  <inkml:trace contextRef="#ctx0" brushRef="#br0" timeOffset="29381.43">4916 2042 759,'7'0'10,"-7"0"-2,10-2-2,-10 2 2,10-2-3,2 0 3,-2 0-6,2 0 2,8 2-17,-1-1-23,4-1-33,6 0-60,-1-3-63,2 4 65</inkml:trace>
  <inkml:trace contextRef="#ctx0" brushRef="#br0" timeOffset="29564.55">6257 1859 669,'21'-9'78,"-6"-3"8,-1 0-9,0 3 0,-4 0-5,-2 1-4,5-1-9,-5 3-12,5-2-1,-1 4-6,3 1-21,3 0-30,-1 6-42,6-3-55,-2 0-118,1 3-94,5-1 164</inkml:trace>
  <inkml:trace contextRef="#ctx0" brushRef="#br0" timeOffset="29747.05">7786 1697 952,'12'-8'31,"-1"1"10,-3 1 7,-1 1 1,1-2-1,-1-1-4,-1 3-13,2 0-4,0-2-2,4 2 0,-2 3-23,3-2-16,2 3-37,2 1-44,-1 0-65,4-2-182,-3 2 145</inkml:trace>
  <inkml:trace contextRef="#ctx0" brushRef="#br0" timeOffset="29930.56">9318 1540 999,'22'-9'16,"-7"4"13,0-1 9,-5-2-4,-1 1 0,1 1-2,-2 1 3,4-4-6,0 6-3,3-2-1,-2 3-8,-1 2-5,3 0-29,0 2-28,0 3-38,1-2-41,2 1-236,-1 1 127</inkml:trace>
  <inkml:trace contextRef="#ctx0" brushRef="#br0" timeOffset="30099.11">10569 1573 949,'0'0'-21,"10"0"-2,-10 0 6,12-2-2,-5 0 2,-7 2 1,17-2 3,-7 1-2,1 1-4,2 0-14,-2 0-19,3 0-26,-1-2-135,0 2 72</inkml:trace>
  <inkml:trace contextRef="#ctx0" brushRef="#br0" timeOffset="30279.65">11303 1531 647,'4'-4'44,"-4"4"2,7-4 5,-7 4 3,4-7-5,0 5-6,-4 2-9,5-4-11,1 3-5,-6 1-5,18 0-12,-6 0-25,2 1-26,1-1-34,0 2-49,2-2-116,2 0 230</inkml:trace>
  <inkml:trace contextRef="#ctx0" brushRef="#br0" timeOffset="30462.13">11773 1551 798,'0'0'41,"0"0"8,0 0 8,0 0 12,0 0-2,0 0-13,0 0-3,0 0-8,0-16-5,0 16-3,9-4-7,-9 4-32,19 2-32,-6 0-48,-3 2-66,-2 0-210,-2 0 128</inkml:trace>
  <inkml:trace contextRef="#ctx0" brushRef="#br0" timeOffset="31528.38">6881 8465 1345,'-10'-1'65,"2"-1"-41,-3 2-9,11 0-6,-15 2-9,6-1 10,1 4 1,2 0 12,-1 1 10,3 1 8,1 4 1,1 0 3,0 2 9,4 2 4,0 4 11,1 0 5,1 6-2,1 2 0,0 6 5,0 4-4,1 1-1,3 2-4,-5 2-6,2 8-2,1 0-3,-4 2-8,3 2-1,0-1-3,-4 2-7,0-3 0,0-8-5,0-1-5,0-3-1,0-3-4,0-5-2,0-1-1,0-5-1,0-6-15,2 2-24,-2-3-21,-2-4-23,2-1-26,0-1-36,0-4-54,-2-1-112,2-4-171,-2-4-98,0 0-62</inkml:trace>
  <inkml:trace contextRef="#ctx0" brushRef="#br0" timeOffset="31898.65">6596 9465 1651,'-16'-8'29,"2"1"21,1 4 16,5-4 13,-3 2 7,2 1 13,0 1 4,4 1-9,-1-2-9,0 2-14,6 2-9,0 0-7,0 0-3,-6 11-6,14 1 1,-3 2-6,8 4-3,0 1-2,1 0-2,8 4 0,-3 0-3,0-1 1,3 2-2,-2-2-2,4 0-1,-1-2-4,1-2 0,-1 1 1,-4-6 3,2-1 2,0 0 0,0-5 13,0-4 0,3-3 0,2-1-2,3-6 0,-2-2-5,3-4-5,-1-6 0,6-6-8,-5-5-2,-2-3 2,0-5-7,-3 0-1,-1-4-9,-2 4-23,-4 0-31,-3 8-35,-2 1-53,0 7-77,-7 5-93,-2 3-225,-2 4 43,-4 4-100,0 2-88</inkml:trace>
  <inkml:trace contextRef="#ctx0" brushRef="#br0" timeOffset="32252.08">6204 10502 1684,'-20'-19'61,"6"2"17,1 5 6,3 1 5,-2 1 11,6 5 5,0-1-4,0-1-8,2 3-15,0 1-10,4 3-6,0 0-5,-6 10-9,3 0-2,3 3-5,3 2-3,-1 5-6,0-2-3,2 7 0,2 2-3,-2-1-3,-1 1-4,2 2 1,0-2-2,-1 3 1,1-1-2,-1-3-14,0 1-23,-2-1-26,-1-5-34,2 0-39,1 0-28,-1-4-54,1-3-77,0-4-153,0-3-163,4-3-94</inkml:trace>
  <inkml:trace contextRef="#ctx0" brushRef="#br0" timeOffset="32520.5">6657 10386 1693,'-2'-17'46,"0"1"21,0 3 17,-1 1 22,1 3 14,-2 1 5,2-1-3,2 4-11,-2-2-8,0 2-13,0 0-13,2 5-7,0 0-10,0 0-4,-4 17-5,4-3-5,0 3-4,0 3-4,4 1-4,-2 1-3,0 5-4,2 2-2,0 0 1,1-1-5,-1 4 2,0-3-3,-2 3-6,2-1-7,0-4-32,-1 4-22,-1-2-33,-2 0-50,0-2-55,0-2-53,-5-4-123,1-3-122,-2-2-125,0-2-106</inkml:trace>
  <inkml:trace contextRef="#ctx0" brushRef="#br0" timeOffset="32711.42">6174 10853 1829,'-17'-8'50,"3"5"17,2-2 8,4 2-5,2-1 4,2 0-8,4-3-10,1 0-6,8 0-5,6-5-4,8 3-4,9-4-2,7-1-6,7-1-14,1 0-31,3 2-38,-1 0-59,2 1-72,-7-2-143,-3 7-299,-3-3-125</inkml:trace>
  <inkml:trace contextRef="#ctx0" brushRef="#br0" timeOffset="32941.62">6998 10603 1777,'0'0'54,"0"0"19,0 0 13,-14-9 12,14 9 6,-7-4-2,7 4-3,0 0-14,0 0-5,0 0-12,0 0-4,-5 9-12,5 1 1,0 3-6,0 0-4,2 3-5,0 2-5,3 2 0,-2-1-4,3 3-4,-2 1 0,0 2-1,0-2-20,1 2-24,0-2-31,0-3-35,1 4-46,-1-6-46,-1-1-53,0-2-148,-2-1-77,2-2-76,1-3-35</inkml:trace>
  <inkml:trace contextRef="#ctx0" brushRef="#br0" timeOffset="33261.4">7679 10472 1538,'-6'-20'39,"-4"1"18,2-1 15,-1 2 13,-2-1 14,1 3 12,-3-4 17,3 1 8,-3 2 7,4 2 6,1 1-14,2 3-2,-1 0-21,0 1-13,3 2-14,-2 5-7,2 3-7,4 0-8,-13 11-7,7 2-2,0 2-9,-1 8-6,1 0-2,1 3-2,1 0-8,2 0 2,2 3-5,2-1-1,2 3-5,1-3 5,3 0-3,3 1-7,2 2 3,1-4-7,6-2-28,-2-2-27,0-4-40,5-2-40,0-4-47,2-4-55,2-3-42,1-4-153,-2-2-73,1-4-162,1-3-154</inkml:trace>
  <inkml:trace contextRef="#ctx0" brushRef="#br0" timeOffset="33596.9">8008 10403 1972,'-10'-12'49,"3"5"17,0 1 22,1 0 16,4 1 9,-3 1 1,2-2-5,3 6-8,-4-7-17,4 7-5,2-7-11,2 4-4,4-1-10,1 3-4,2-2-7,1 3-3,0 0-5,1 3-3,-1-2-3,2 6 0,-4 0-1,1 3 3,-2 1 2,-3 4 4,-4 0 16,-2 2-6,0 2-4,-4 3 1,-2 0-2,-1 1-4,-2 0-7,3 0 1,0-6-4,2 1-4,-1-2-3,2 0-2,3-5 1,0 1-8,3-1 11,4-2-1,5-1-3,1-4-2,4-2 2,4-2-3,1-2-8,3-2-24,5-2-28,-3-3-46,4-4-67,4 2-82,5-7-63,1-3-163,1-2-72,-2-5 74,13-7-121,-3-5-85</inkml:trace>
  <inkml:trace contextRef="#ctx0" brushRef="#br0" timeOffset="33850.05">8849 9985 1716,'-20'-5'104,"4"2"20,1-2 14,4 3 2,3-1 7,1 1 4,1 0 7,0 0-14,6 2-11,0 0-6,0 0 18,0 0 5,0 0-6,32 4-6,-7-2-10,3 3-8,2 1-13,7 1-11,-4 2-6,2 6-9,-4 0-6,-3 4-3,-4 6-3,-9 3-5,-7 8-5,-12 6-4,-19 20-28,-15 4-42,-9 3-60,-15-3-60,-7 1-68,-4-1-95,-3-5-141,-7-7-165,-1-4 70,0-9-282,-6-7-303</inkml:trace>
  <inkml:trace contextRef="#ctx0" brushRef="#br0" timeOffset="35262.58">12667 1898 757,'0'0'183,"0"0"-94,0 0-27,0 0 3,-7-14-15,7 8 3,0 6-9,-4-8 4,2 5-1,2 3-5,-2-8-2,0 4-5,2 4-2,-2-5-7,2 5-2,0 0-1,-2-7-9,2 7 0,0 0-13,0 0-17,0 0-30,0 0-36,0 0-44,4 18-111,-6-10-152,2-1 99</inkml:trace>
  <inkml:trace contextRef="#ctx0" brushRef="#br0" timeOffset="35478.51">12582 2610 1059,'2'9'-3,"-2"1"0,2-5-4,-2 3 0,2-1 8,-2-1-4,3 4 9,-1-2 6,0-1-1,3 1 2,-1 1-1,0 0 2,0 1-4,2-1 1,0 4 0,0-2 6,2 0-7,-2 2-11,2 0-29,-2 1-34,-1-1-69,1 1-186,-5-2 166</inkml:trace>
  <inkml:trace contextRef="#ctx0" brushRef="#br0" timeOffset="35686.88">12798 3535 858,'0'8'-26,"2"2"8,-2-5 3,0 3 9,0 0 2,0-1 2,0 1 5,2-1-1,-2 3 3,2 0-2,-2-1 1,4 0-1,2 5-1,0-1 4,0 3 2,0 0-8,2 4-25,1 2-26,0-1-55,-1 4-112,-4 4 74</inkml:trace>
  <inkml:trace contextRef="#ctx0" brushRef="#br0" timeOffset="35898.65">13029 4770 597,'0'11'29,"2"-1"10,-2-1-5,3-2 4,-3-3 10,0 2 9,0 1 16,2-4 1,-2 3-2,0-6-3,0 5-9,2-1-8,-2-4-8,2 8-3,-1-3-2,2 2-2,-1-2-2,0 3-10,1-1-20,3 7-23,-2-1-29,0 3-22,-2 4-26,0 1-35,2 6-248,-4 1 111</inkml:trace>
  <inkml:trace contextRef="#ctx0" brushRef="#br0" timeOffset="36092.58">13029 5830 974,'-2'18'-40,"0"-1"8,-2-4 6,4 0 6,-1-1 8,1 0-3,-2-1 10,2 2-2,0 1 4,0 1 0,0 2 2,0 0 0,2 2 0,-1 1-6,3-1-8,-2 2-39,0-3-126,0 6-8,-2-4 64</inkml:trace>
  <inkml:trace contextRef="#ctx0" brushRef="#br0" timeOffset="36308.19">13232 7229 701,'0'14'96,"2"-4"-14,-2-1-8,0-1-9,0-1-6,3 1-7,-3-1-4,0 0-6,0 1-3,2 0-4,-2 4 2,2-1-7,2 2-1,0 0-6,1 2-19,1 3-23,3 2-24,-6 6-21,4 2-5,-1 3-27,-2-1-87,-1 5-138,4 4 164</inkml:trace>
  <inkml:trace contextRef="#ctx0" brushRef="#br0" timeOffset="36507.19">13410 8645 958,'4'20'24,"-2"0"4,1-3 10,-1 0 7,0 0 8,0-2 7,-2 2 1,2-2 4,0 4-2,2-1-3,1 1-3,-1 6-10,2-3-1,1 3-6,1 2-4,2 3-5,2 1-27,0 4-36,3 6-57,0 1-23,-5-6-43,6 4-297,-6-1 40</inkml:trace>
  <inkml:trace contextRef="#ctx0" brushRef="#br0" timeOffset="36707.26">13756 10332 1357,'0'23'63,"-2"-4"-8,-1-4-7,1-3-2,0-2-9,2-1-2,0-3-3,-3 1-1,3-1-6,0 2 1,0-1-2,0 0-3,3 4-1,1-2-17,1 3-39,3 2-29,-2 1-36,2-1-10,0 3-144,0-2-172,-2 2 63</inkml:trace>
  <inkml:trace contextRef="#ctx0" brushRef="#br0" timeOffset="36906.08">14103 11049 1344,'0'5'118,"-2"0"-1,2-5-8,-6 5-4,1-2-3,5-3 2,-5 5 1,1-4-4,4-1-6,0 0-9,0 0-10,0 6-13,0-6-20,0 0-22,16 2-33,-8-2-41,5 2-51,6 2-49,-2-2-124,1-1-400,4 2-172</inkml:trace>
  <inkml:trace contextRef="#ctx0" brushRef="#br0" timeOffset="37107.07">14841 11269 1944,'3'0'67,"-3"0"0,7 3-4,-7-3-8,0 0-7,0 0-3,16 0-6,-7 0-7,1-3 0,2 3-2,6-3-10,4 3-15,0-2-26,7 0-43,8 2-46,4-4-72,5 1-156,7-5-251,1 0-90</inkml:trace>
  <inkml:trace contextRef="#ctx0" brushRef="#br0" timeOffset="37290.34">16822 11064 1886,'48'-13'148,"-7"1"1,-7 1 1,0 0-3,-2-1-5,1 0-5,-1 1-10,-2 0-16,-3 1-5,1 1-15,-2 0-5,1 2-11,3-1-27,-4 3-33,6-1-45,1 3-58,5-3-64,4 2-63,-2-1-143,4 0-133,-1 0 56,2-2-126,1 2-63</inkml:trace>
  <inkml:trace contextRef="#ctx0" brushRef="#br0" timeOffset="37473.85">18759 10773 1770,'24'-12'120,"-5"4"-12,-3-1-9,4 0-10,-4 1-8,0-1-7,-1 2-8,3-1-5,0 1-8,2 0-12,2-1-31,3 1-39,2 1-46,3 2-57,2-2-65,4 1-128,0-3-292,5 2-116</inkml:trace>
  <inkml:trace contextRef="#ctx0" brushRef="#br0" timeOffset="37656.35">20738 10481 1952,'38'-17'154,"-9"3"3,-3 1-6,-8 2-11,2-1-3,-6 1-16,2 1-10,-6 1-7,3 1-12,-3-1-8,0 2-25,0 2-36,-4 0-54,2-2-74,-2 4-71,10-1-57,-4 3-119,5-4-111,-2 5-192,4-4-151</inkml:trace>
  <inkml:trace contextRef="#ctx0" brushRef="#br0" timeOffset="37839.88">22031 10212 2051,'25'-13'138,"-4"2"-2,-2-1 1,1 2-9,-2 1-1,-2-1-9,1 3-5,0-1-20,2 1-3,1 0-9,-2 4-18,3-1-36,1 1-43,-2 1-59,4-1-80,-1 1-76,3 2-152,-3-3-92,0 1-194,1 0-165</inkml:trace>
  <inkml:trace contextRef="#ctx0" brushRef="#br0" timeOffset="38039.31">24022 9970 2093,'8'-5'131,"-1"1"-7,0-1-6,-6 2-8,4-2-12,-5 5-11,0-9-6,0 4-8,0 5-5,0-8-8,0 8-21,0-7-35,0 3-51,0 4-57,0 0-61,4-8-101,0 3-218,6 1 46,4-1-100,-2-1-42</inkml:trace>
  <inkml:trace contextRef="#ctx0" brushRef="#br0" timeOffset="38221.81">24777 9726 1829,'16'-15'257,"-3"1"3,-3 2 1,0 0-27,0-1-16,-2 4-21,0-3-22,0 0-15,-1-1-34,2 4-73,-3-4-75,-1-1-162,-5 0-267,-5-3-114,-6-5 99,-8-7-242,-19-19-202</inkml:trace>
  <inkml:trace contextRef="#ctx0" brushRef="#br0" timeOffset="38920.66">13178 1773 1833,'-11'-6'-86,"2"1"22,3-3 8,4-3 15,2-1 25,2 0 21,2-2-3,2-2 2,1 3 5,4-2-1,-1 1-5,0 3-2,4 0-2,-2 1 4,3 3 0,2 0-3,0 4-20,0-1-29,6 3-36,0 1-50,2 0-132,4 0-91,2-5 129</inkml:trace>
  <inkml:trace contextRef="#ctx0" brushRef="#br0" timeOffset="39138.43">15890 1344 1033,'60'-14'28,"-16"-2"8,-6 5-10,-8-3 0,0 1 0,-6 1-3,3-2 0,-3 2-4,0 0-2,-3-1 4,4 2-14,1 1 0,5-2-21,5 4-33,5-2-41,-1 2-72,2-1-175,10-1 151</inkml:trace>
  <inkml:trace contextRef="#ctx0" brushRef="#br0" timeOffset="39355.29">18677 1034 953,'26'-6'1,"-6"3"6,-2-3 3,-2 0 0,-3 1-2,2-2 0,2 0-2,2 1 5,4 1-5,5-3 0,1 2 2,3 3-12,9-3-17,-1 2-29,4 0-36,-1 0-82,1 1-72,3 0 239</inkml:trace>
  <inkml:trace contextRef="#ctx0" brushRef="#br0" timeOffset="39555.18">20966 988 759,'22'-3'62,"-4"-1"28,-5-2-9,2 0-3,-4 1-2,-1-1-8,-3-1-3,8 1-11,-3-1-4,2 0-7,4 2-2,-1-1-4,1 0-12,4 2-17,6 0-39,-1 3-33,5-1-29,2 0-45,9 0-274,-1 0 77</inkml:trace>
  <inkml:trace contextRef="#ctx0" brushRef="#br0" timeOffset="39740.27">22491 920 1186,'9'-4'10,"-1"0"16,-2-2 8,2 3 2,-1-3-7,0 1-1,1-3-2,0 1-4,3 2-4,-1 1-2,1-1-6,4 1-35,-1 0-36,4 0-52,3 1-104,-2-1-132,4 0 137</inkml:trace>
  <inkml:trace contextRef="#ctx0" brushRef="#br0" timeOffset="39939.11">23666 809 1016,'8'-3'20,"0"-1"14,0-2 10,-2 0-4,1 1 6,1-3-8,-2 2-5,0 1-5,3-1 1,-3 2-6,1 0-18,1 0-43,0 2-42,2 0-50,0 2-247,-2 0 110</inkml:trace>
  <inkml:trace contextRef="#ctx0" brushRef="#br0" timeOffset="40136.15">24171 863 1024,'0'5'17,"0"2"-11,0-7-1,0 7-5,0-7-1,0 8 3,0-3-2,-2 1 1,2 2 5,0-1-3,0 3-4,0 2-22,0 1-30,0 2-43,2-2-116,0 4-19,-4 6 79</inkml:trace>
  <inkml:trace contextRef="#ctx0" brushRef="#br0" timeOffset="40337.64">24240 2194 653,'-10'25'4,"3"-2"9,1-6 4,0 0 6,0-2 5,3-1 5,1 1 6,0 0 9,-2 2-8,4 1 2,0-1-4,0 2 4,4 1-11,0 0 3,-2 3-8,-1 2-22,-1-1-34,3 0-50,0-4-133,-1 8-57,-4 1 212</inkml:trace>
  <inkml:trace contextRef="#ctx0" brushRef="#br0" timeOffset="40542.04">24041 3971 820,'-2'18'22,"0"-7"2,-1 2 8,3-3 14,-1 2 13,2-2 12,-1-1 1,3 0-2,-1 1-4,3 2-5,-1 3-4,2 2-8,-2-2-4,4 3-8,-4 6-3,1 2-34,0 0-19,-1 5-33,0 5-33,-2 3-17,-2 3-49,4 0-243,-2 3 96</inkml:trace>
  <inkml:trace contextRef="#ctx0" brushRef="#br0" timeOffset="40736.83">23961 5932 1061,'-4'27'-20,"0"-3"12,1-5 14,-1 3 14,2-5 19,-1-3 2,1 6 11,-3-1 7,4 3 0,-3 2 23,-1 2-7,1 3-3,-2 5-6,0 3-6,0 1-6,-2 8-6,-3 6-43,4 3-37,-3 17-47,-6-1-89,8-11-340,-2-7-12</inkml:trace>
  <inkml:trace contextRef="#ctx0" brushRef="#br0" timeOffset="40919.34">23844 7888 1344,'0'16'36,"-4"-4"2,0-1-9,4-2-1,-2-2-5,0-1 1,-1 2 13,1-3 6,0 3 1,2 0-4,-2 2-1,0 1-2,0 0-5,0 2 1,2 1-8,0 1-30,-2 4-40,0 3-54,-1-2-39,1 6-72,0-4-251,4 2 31</inkml:trace>
  <inkml:trace contextRef="#ctx0" brushRef="#br0" timeOffset="41119.22">23864 9223 1357,'-2'12'24,"2"0"2,-5 2 3,1-4-2,1 2-3,1-2 1,-2 1-4,0 2-3,2-2-3,-2 5 3,-1 1 3,3-2-17,0 3-7,0 2-30,4-3-40,-2 0-58,2 3-111,-2 1-142,-2-2 105</inkml:trace>
  <inkml:trace contextRef="#ctx0" brushRef="#br0" timeOffset="41302.76">23765 10028 1197,'3'7'131,"-6"-2"11,6 2 7,-3-1 6,0-6 2,3 7 0,-1-3-10,-2-4-2,6 4-17,-6-4-12,4 1-31,-4-1-61,0 0-83,0 0-135,0 0-275,0 0 22,-38-7-85,10 1-36</inkml:trace>
  <inkml:trace contextRef="#ctx0" brushRef="#br0" timeOffset="41712.16">18179 11443 1617,'-4'-6'64,"-2"1"22,2-1 20,0-1 23,-1 2 19,0 1 17,3-1 2,2 5 5,-4-8 2,2 4-4,2 4-22,-4-5-17,4 5-14,0 0-7,0 0-12,-2 19-8,2-1-4,0 4-9,2 6-6,2 8-7,0 4-3,0 10-9,1 0-3,4 4-5,-3 0-4,0 1-10,0 0-48,3-1-24,-1-2-37,1-8-44,-2 0-53,1-9-44,0 0-36,0-10-42,2-5-116,0-1-79,-2-5 27,3-4-106,0-3-73</inkml:trace>
  <inkml:trace contextRef="#ctx0" brushRef="#br0" timeOffset="41953.3">18519 11621 1748,'-5'-29'100,"0"4"21,1 1 19,2 10 13,0-1 13,0 3-13,0 3-13,0 1-12,0 1-13,2 1-11,0 6-17,0 0-6,0 0-3,4 19-9,-2 0-9,4 6-1,1 3-12,0 7-3,3 10-2,0 2-21,-2 3-32,4 0-40,-6-1-40,0-1-56,-2 1-60,-2-6-61,-2-10-145,-4 3-81,0-4-178,0-4-166</inkml:trace>
  <inkml:trace contextRef="#ctx0" brushRef="#br0" timeOffset="42187">18218 12191 2040,'-11'-20'79,"4"-1"4,3 4 0,4-2-5,2 2-5,7-4-5,4-1-10,5 0-5,6 0-6,6 3-2,0 1-25,10 0-56,-2 7-62,4 2-73,-4 1-104,3 2-164,-9 4-142,3 2-82</inkml:trace>
  <inkml:trace contextRef="#ctx0" brushRef="#br0" timeOffset="42455.96">18927 12108 1703,'6'2'88,"-6"-2"19,0 0 8,0 0 0,11-6-7,-5 2-2,3-2 3,1 3 8,3-3-6,-1 1-5,6 3-6,-2 0-7,1-1-1,3 3-11,-4 5-12,2 0-5,-4 3-3,-1 1-3,-2 3-2,-5 2-1,-4 3-3,-4 3-6,-6 4 10,-8 4-7,-2-1 3,-4 1 5,-5 2-1,-1 1 1,-2-1 8,0-1-2,5-7-2,5 0-2,0-5-4,4-2-8,1-2-2,1-1-5,4-2-4,2 1-3,4-4-1,4 1 0,6-2-3,4-3-4,10 1 0,1-4-4,9 0-2,4 0 0,-2-2-13,9 0-30,0-1-42,-1-3-35,0 0-45,1-1-55,-3-3-69,0-3-70,-3-2-148,-1-1-42,-4-3 41,-1-1-190,-3-4-174</inkml:trace>
  <inkml:trace contextRef="#ctx0" brushRef="#br0" timeOffset="42719.69">19794 11687 2073,'-10'-15'108,"0"3"15,2 2 21,-1 1 12,1 1 7,1 3 7,-1-1 0,-1 5 2,-1-2-3,-4 6-9,4 0-7,-4 5-8,-1 1-8,0 4-10,0 5-9,3 3-7,0 0-10,1 4-10,6 1-7,-1 3-10,4-1-5,2 1-6,3-1-6,4 2-2,3 1-6,3 0-6,4-3-30,2-2-34,1-3-49,2 0-55,2-6-57,-3-1-70,3-3-78,-4-4-92,2-4-151,-3-3 14,0-2-313,0-2-356</inkml:trace>
  <inkml:trace contextRef="#ctx0" brushRef="#br0" timeOffset="43042.24">20037 11901 2528,'-3'-10'47,"1"0"26,0 2 14,0 1 17,2-1 13,-2 1 3,2-1-1,2 3 2,0-3-12,5 0-8,1 3-2,5-1-8,2 2-2,1 0-9,4 4-11,-1 0 1,-2 2-11,2 4-4,-4 0-3,2 3 1,-5 3 1,-4 1-1,-5 4 3,-3 2 2,-5 0-1,-3 4 4,-2 2 2,-4-3 3,0 3-2,1-4-3,-3 0-5,5 0-1,0-5-7,3 1-6,-2-6-4,2 2-4,2-1-2,2-2-2,2-1-1,2-1 0,4-1-1,6 1-4,6-3-2,0 2-16,6-5-32,0-2-39,8 2-43,5-4-47,-2 0-76,5-5-84,-1-2-138,-1-4-174,-5-2 63,-1-2-377,-2-3-419</inkml:trace>
  <inkml:trace contextRef="#ctx0" brushRef="#br0" timeOffset="43307.58">20608 11506 2833,'-4'-15'92,"0"4"23,0 2 25,2-2 9,2 5 12,2-1 11,2-3 13,6 0 9,5 5 0,2 1-8,6 4-8,5 4-13,6 6-18,0 1-10,6 10-8,-2 0-18,0 4-7,-6 3-14,-3 1-9,-3 2-4,-9 1-8,-4-1-8,-7 4-11,-6-2-25,-6 3-26,-7 0-49,-6 3-62,-5 5-75,-3-7-80,-12 11-100,6-9-119,4-10-167,7-3 42,2-6 87,3-1-356,10-6-363</inkml:trace>
  <inkml:trace contextRef="#ctx0" brushRef="#br0" timeOffset="43499.99">21299 12018 2793,'10'-19'224,"-1"2"2,-7 2-13,0 3-21,0 1-21,0 0-15,0 1-24,-2 1-63,2 1-101,-4-2-163,2 3-315,-6-3-76,-4-1 88,-1 0-303,-6-3-289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0:58:30.24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F243E"/>
    </inkml:brush>
  </inkml:definitions>
  <inkml:trace contextRef="#ctx0" brushRef="#br0">757 916 1370,'-4'-6'271,"-1"1"-92,0-1-29,4 2-27,-3-1-1,2 0 0,0 0 4,-3 2-11,3-4 12,2 7-1,-4-5 7,4 5-5,-2-6-4,2 6-9,0 0-6,-4-4-12,4 4-10,0 0-8,0 0-11,0 0-8,0 0 4,-4 11 4,2 0-6,0 2-3,-1 2-3,0 6-9,0 1-8,-2 7 0,-1 4 2,0 4-4,0 4 0,-3 6-2,0 3-2,1 0-4,2-4-5,-3 3-17,3-8-26,-1 0-32,4-2-35,-2-2-34,1-7-38,2-3-57,2-1-58,-3-6-74,6-5-108,-1-4-61,0-1 56,2-7-155,1 1-114</inkml:trace>
  <inkml:trace contextRef="#ctx0" brushRef="#br0" timeOffset="374.93">649 912 1667,'-8'-13'43,"1"4"20,3 1 18,0 1 15,1-2 11,0 3 8,0 1 1,3-1-1,0 1-12,3-1-3,3-1-11,4-2-6,5 1-5,2 0-2,6-2-2,7 2-7,4 1-4,2 2-8,-3 0-1,4 3-2,-1 2-13,-2 2 2,3 3-6,-3-2-4,3 5-2,-5 1-3,-1 1 0,-8 1-6,1 0 7,-3 3 3,-4-1 3,-4 2 3,-8 0 4,-2-1 2,-6-1-2,-2 1 4,-6 2-5,-4 0 1,-4-1-9,-4 0-5,-2 0 1,-5-1-5,-2-1 1,1-1-4,7-3-17,-2 1-16,1 0-18,4-3-32,0-1-33,1-2-48,6 1-47,1 1-50,5-4-58,0 2-134,7-3-64,1-1 59,1 8-108,-1-8-50</inkml:trace>
  <inkml:trace contextRef="#ctx0" brushRef="#br0" timeOffset="953.01">1500 1313 1557,'0'0'40,"-2"-10"14,2 5 13,-2 0 14,2-3 17,-2 3 7,2-3 7,-2 0 5,0-1 0,-2 2-2,4-3-5,-1 0 2,-1 1-1,0-2-3,-3 1-3,4 1-7,-3 0-8,2 1 9,-2-2-16,0 2-5,-4 0-6,1 3-10,2-2-5,-3 3-5,-3-2-11,0 3-1,1 1-3,-3 4-6,-3 3-2,-1 0-8,2 1-2,-5 5 0,1 3-5,1 1 2,2 2-5,0 0-2,3 2 5,0 1-7,2-1 4,2 1-1,6-3-4,-1 1-6,1-1-2,3-4 2,5 2-4,-1-1 3,0-7-4,5 3 2,-1-7 0,2 1 2,-1-2-1,4-2 3,-3-2-4,3-2 8,0-1 0,-1-5-8,1 1 5,2-4-5,-4-1 1,-1 3 2,0 0 2,2-1 12,-4 0 6,-2 4 3,-1-1 2,3 1-4,-2 1-1,1 2-6,-3-1-6,0 2 0,1 2-1,-5 2-3,10 0 0,-10 0 3,10 6-6,-2 0 3,0 1 3,2 2-4,0-1 4,1 4-2,-1-3 1,4 3-11,0 1-17,-2-1-21,2-2-32,-4 0-37,3 0-47,0-1-55,-1 1-54,-3-5-94,1 2-119,-1-2-14,0 0-182,-1 0-172</inkml:trace>
  <inkml:trace contextRef="#ctx0" brushRef="#br0" timeOffset="1285.9">1717 1261 1930,'-1'-11'41,"1"1"32,-2 3 24,2-2 21,0 4 15,-2 1 0,2 4-4,0-9-18,0 9-12,5-6 2,-5 6-1,15 0-6,-15 0-6,20 6 0,-7 1-10,2 1-7,0-1-4,-1 5-8,0 0 1,0 0-7,0 4-5,0 0-4,-6-3-4,0 2 1,-1-2-3,-3 1-4,0-6-5,-2 4 1,-2-2-6,0-3 2,-2 1 2,0-2-7,-2-3-1,-2-1 6,6-2-3,0 0 2,-15-9-6,9 3 4,0-3-8,3-3 1,-2 0-1,5-3-3,2 1-6,1-3-12,4 2-19,1-2-25,0 5-27,7-4-24,0 3-38,0 3-50,5 3-50,4 1-32,0-2-49,4 5-114,1 1-43,-4 2-203,5 2-174</inkml:trace>
  <inkml:trace contextRef="#ctx0" brushRef="#br0" timeOffset="1748.29">2572 1278 1852,'0'0'19,"0"-9"31,-2 3 23,0 0 24,-2-1 19,-3-1 13,0 1 5,1-4 4,-4 2 4,2 0 1,-4 1-9,2-1-2,-2 0-9,0 1-7,-2 0-9,-2 2-8,3 0-9,-3 2-13,0 2-6,-1 1-6,-3 2-7,2 1-3,0 4-8,0 0-4,0 3-2,2 2-3,-3-2-5,3 6-4,4-4-3,2 2-1,1 1 0,2-1-7,1 1-1,6-3-4,0 0-3,2-1 1,4-1-7,6-1-2,-2-2 0,2 0-10,4-5 3,-2-1 1,1-1 0,2-2 2,0 0-4,0-1 1,-2-3 6,1-1-4,-1-1 2,3-3 2,-4 2 0,-1 0 3,0 1 6,-3-1 10,1 3 2,-3 2-3,0-2-2,1 4-9,-2-1-2,-1 2-1,-6 2-1,12 4 2,-5-1 0,0 3 2,-3 2-2,2 2-4,2 1 4,-1 0-1,-1 3-1,1-2-1,1 1-18,-2 2-24,3-2-24,-3 1-30,2-1-27,-1-4-38,0 3-44,-1-3-46,1-1-55,0-5-109,0 1-91,2-1 21,-1-3-162,-8 0-140</inkml:trace>
  <inkml:trace contextRef="#ctx0" brushRef="#br0" timeOffset="1996.06">2819 1101 1825,'-4'-10'75,"2"3"24,-2-1 20,0 3 13,2-2 5,0 2 5,0 2-13,2 3-11,-4-7-13,4 7-7,0 0 7,0 0 8,0 0-4,-5 15-1,5-5-9,-2 0-8,4 3-7,-1 2-7,-1 0-9,4 3-2,-2 1-9,0-1-5,-2 2 0,2-1-7,-2 2-26,0-2-34,0 0-34,0-1-43,0 0-53,0-4-53,2 0-58,-4-4-77,2-3-122,2 1-31,-2-1 31,4-6-103,-4-1-60</inkml:trace>
  <inkml:trace contextRef="#ctx0" brushRef="#br0" timeOffset="2234.2">3007 1080 1550,'0'-9'110,"-5"1"33,5 1 19,-1-2 14,1 6 13,0 3 3,0-8-7,0 8-22,-2-6-16,2 6-12,0 0-10,0 0-4,0 0 2,0 0-4,3 19-5,2-9-11,-1 4-10,-3-2-7,-1 5-9,3 0-8,-1 3-5,-2-1-7,2 0-19,0 0-35,-2 2-37,0-3-51,1 2-44,-2-3-57,2-1-74,-1-3-55,0 0-127,0-3-67,3-1 24,1-1-161,2-3-143</inkml:trace>
  <inkml:trace contextRef="#ctx0" brushRef="#br0" timeOffset="2631.59">3328 1270 1737,'0'0'25,"0"0"25,4-1 21,-4 1 14,0 0 13,0 0 5,0 0 3,0 0 3,0 0 12,12 5 3,-12-5 0,16-2 3,-3 2-16,-1 0-12,2-2-4,4 1-7,1-4-8,2 0-7,-2 1-13,1-3-4,0-1-3,0 3-13,-4-4-2,1 0 6,-1 1-9,-4-1-4,-2 1 5,-2-2-9,-1 3-3,-2-1-1,-3 3-7,-2-1 1,0 6 3,-9-8-6,-2 6 2,1 4 4,-4-2-1,-2 4-3,-1 0 4,1 4 5,0 0-3,-2 0-1,0 1-1,2 6-1,3-4 0,2 2 1,-1 1 0,3-3-5,3 5-4,2-4 7,4 3-3,1-5 2,4 4 0,3-3 0,3 2-6,2-6 6,4 1-29,-1-1-26,4-2-32,1 0-26,0-4-31,2-2-63,1-2-71,1-1-63,0-4-110,-2 1-65,1-1 25,-2-3-149,-2 0-120</inkml:trace>
  <inkml:trace contextRef="#ctx0" brushRef="#br0" timeOffset="2861.19">3959 940 1687,'0'-10'85,"0"0"37,0 2 18,0 1 17,0-1 5,0 3 5,2 0 5,-2 5-19,0-5-17,0 5 15,0 0 11,0 0-3,10 15-3,-8-6-13,6 5-11,-4 1-10,-3 2-15,4 2-4,-1 0-7,0 6-12,-2-2-40,2 3-43,1 0-50,-1 1-59,-2-3-72,0 2-96,1-6-48,-3-1-143,0-2-62,0 0 37,2-4-194,-2-2-180</inkml:trace>
  <inkml:trace contextRef="#ctx0" brushRef="#br0" timeOffset="4037.85">5393 1010 1633,'0'-7'254,"-2"-2"-45,-1 1-15,1 1-8,-2-3-14,2 3-13,0 0-5,0 0-10,-1 1 0,1 2-10,0-1-17,2 5-13,-2-7-21,2 7-9,0 0-13,0 0 0,-8 19-3,6-4 0,-2 0-12,2 4-1,-2 2-3,0 6-2,0 2 2,2-1-7,-2 3-3,0-1-9,2-1-32,0 3-31,-2-3-31,2-1-32,0-5-36,0-2-44,-3-2-34,5-4-34,0-5-36,0-3-75,1-3-59,5-2-42,-6-2-135,0 0-98</inkml:trace>
  <inkml:trace contextRef="#ctx0" brushRef="#br0" timeOffset="4500.35">5353 1080 1640,'0'-19'-1,"-2"3"40,2 1 23,0 4 27,-2-2 18,0 3 6,2-1 9,0-1 0,0 3-12,4 0-3,2-4-9,4 4-1,3 2-1,4-1-5,2 2-2,3 3-7,-2 0-6,4 2-5,-1 2-4,1 2-5,-1 2-5,0 2-7,0 2 3,-6 1-3,-4-2-2,-1 2 0,-3 1 4,-5 3-1,-6-3 5,-7 5-5,-3-1 4,-6 2-1,2-3-4,-5 4 1,-3-1-2,-3-2-2,4-2-1,-1 2 0,3-4-2,3-2 7,-2 1 5,3-2 2,4-3 0,1 3-2,-1-4-5,5 1 0,-4-1-8,6 0-5,-2 0-3,2-1-8,2 1-6,-4-2-3,7 2-5,1-4-4,-4 5 3,4-5-1,4 9-2,1-7-2,1 5 0,0-1 0,2 1 1,4 1 2,0 1 1,2 0 0,4 1 1,1 4 2,-3-3-3,4 0 0,-2 1 1,2-3-1,-3 2-1,-3-2-2,3 0 0,-4-1 1,2-1-1,-4-1-19,-1-1-29,-1 1-38,1-1-40,1 0-35,-4-3-50,-1 1-59,4 0-67,-2-3-92,1-3-135,0 1 14,1 2-266,3-1-296</inkml:trace>
  <inkml:trace contextRef="#ctx0" brushRef="#br0" timeOffset="4891.08">6002 1400 2175,'0'0'28,"12"0"31,-12 0 23,0 0 19,0 0 18,0 0 24,0 0 1,0 0 11,10-2 4,-6 0-16,-4 2-13,8-4-13,-1 0-10,-1-1-11,3 1-10,1-4-9,3 1-7,-1-3-4,0 2-6,2-1-6,-4-1-3,1 1-7,0-3-5,-3 2-3,-2-1-8,1 0 0,-5 0-2,0 1-7,-4 0-9,0 2 3,-5-1-4,1 4-3,-4 1-4,-4 0 2,0 2-5,-2 2 2,-5 0 1,3 4-2,-5 2 3,0-1-3,1 4 0,1 4-1,2-4-2,2 4 4,3 1-1,2-2-2,6 2 0,4 0 3,2-1 1,6 1 3,4 1 1,4-2 2,3 0-1,4-2-9,4 0-23,3-3-22,2 1-21,5-2-16,3 1-17,5-6-37,-3 1-48,3-1-58,1-2-39,-8 0-83,7-4-102,-1 3-28,-2-1-186,-3 0-177</inkml:trace>
  <inkml:trace contextRef="#ctx0" brushRef="#br0" timeOffset="5369.9">6960 1356 1804,'0'-8'16,"-2"4"33,2-5 28,-2 1 24,-3 1 17,1 0 9,0-3 9,0 3 2,-5-5-9,0 2-6,1 3-1,0-5-14,-2 5-3,-2-3-6,0 2-12,-3 1-9,2 1-7,-4 0-9,1 1-8,-2 3-8,2 0-5,-4 2-1,-1 2-5,3 3 1,-4 1-8,1 2-3,0 4-2,2-2-4,3 4-6,2-1 7,2 0-6,3 0 0,0 2 3,7-1-3,0-2-1,4 1 2,2-1-7,3 0-1,4-3-1,-1 0-7,4-3-3,0-3-1,2 1 3,-3-2-3,2-4 2,0 0-1,-1 0-2,2-3 8,-2-1 2,-2-1 1,2-2 15,-3-3 1,-3 2 11,2 0 6,-2-1 3,1 0 8,-2 3 5,-1 0-6,0 0-7,-2 3-11,1 1-4,-1-1-9,2 2-1,-6 3-3,0 0 1,15 7 0,-6-2 1,-3 3-2,2 0-2,2 3 1,0 0 1,-2 2-4,2-1-16,-1 1-21,2 1-31,-1-1-24,-1-2-24,1 1-31,-3-2-42,4-3-49,-1 1-52,-2-4-90,3-3-116,0 1-16,-3-2-209,1 0-205</inkml:trace>
  <inkml:trace contextRef="#ctx0" brushRef="#br0" timeOffset="5617.05">7174 1109 2007,'-2'-18'60,"-1"5"38,0 1 17,0 2 18,3 3 12,-2 2-1,-1 1-4,3-2-19,0 6-9,-2-6-15,2 6-11,0 0 4,0 0 10,0 0 7,12 17-4,-8-6-2,0 4-9,2-1-8,0 6-9,0-4-4,2 8-8,-2-2-4,-2 0-5,2 2-5,0 1-14,-1-4-36,1 1-35,-4 0-44,2-3-50,-2-4-57,3 2-73,-1-5-58,1-1-146,-3-1-49,2-5 31,0 1-154,2-2-134</inkml:trace>
  <inkml:trace contextRef="#ctx0" brushRef="#br0" timeOffset="5796.07">7495 1080 1818,'-2'-16'87,"0"6"25,-2-2 18,2 2 10,0 3 6,-1-1-2,2 1-12,1 0-15,-2 2-14,2 5-18,0-10-14,0 10-25,0 0-21,0 0-34,0 0-50,0 0-48,0 0-58,0 0-64,8 18-144,-8-9-81,2 1-145,-2 1-98</inkml:trace>
  <inkml:trace contextRef="#ctx0" brushRef="#br0" timeOffset="5965.96">7513 1173 1646,'2'9'7,"-2"-2"16,0 0 28,2 1 19,-2-1 21,0 1 7,0-1 8,0 2 0,2-1-6,-2 2-1,2 0-8,-2-1-3,2 3-12,0-3-6,0 1-7,1 1-5,-1-1-25,0-1-47,0-1-64,2 2-33,2-2-65,0-3-116,1 0-146,2 2-163,3-4-101</inkml:trace>
  <inkml:trace contextRef="#ctx0" brushRef="#br0" timeOffset="6353.15">7901 1088 1906,'-7'-8'145,"0"1"10,1 0 7,2 4-10,2-1 15,-2-1-5,2 0-19,2 5-18,2-7-7,2 1-12,4 4-11,3-2-9,1 1-11,3 1-5,2 0-4,-2 0-12,0 2-3,-2 0-4,1 2-11,-1-2 3,0 4-6,-3-1-3,-2 3-1,-3 2-4,0 2 7,-5 0 1,-2 4 1,-8 3 2,2 0 0,-4 5-4,-3-2 0,-6 6-5,4-2 1,-3 2-6,-1-1-1,4 0-2,0-7-1,5 4-6,0-5 2,0-2-3,6 1-3,0-3 4,4-2 2,2 0-3,6 0 1,2-3-1,6 3 2,0-6-2,3 1 0,4-1-5,0-3-23,3 0-43,4 0-40,1-4-49,1-3-66,-1 1-66,1-4-77,0 1-132,-4-3-32,4 3 51,9-2-186,-1 4-152</inkml:trace>
  <inkml:trace contextRef="#ctx0" brushRef="#br0" timeOffset="6804.06">8677 1314 1873,'2'-5'67,"-4"-3"35,2-2 24,-4 3 22,2-3 12,-2 0 8,-2 1 18,-1-1 8,-3 0 4,3-1-1,-3 2-6,-1-2-9,-1 3-8,2-1-17,-2 2-16,-3 0-13,1-1-14,3 5-15,-2 1-11,-2 0-9,0 2-10,1 2-6,-4 2-8,4-1-3,-1 5-7,2-1-1,1 5-9,-1 0 0,4-1-5,1 2-5,-2 2-6,7 1-12,1-1-7,0-2-7,2-1-5,4 3-4,-1-5 1,5-1-1,0 0-2,1-1 1,-1-1 4,5-7 1,-1 2 1,1-2 1,2-2 4,0-1-3,-2-2 3,2-2 2,-3-4 2,3 0 6,-4-1 2,1 0 8,-1 2 5,0-2 10,-3 3 6,0-1 0,1 1-1,-4 3-3,2-1-6,-2 0-7,2 3-5,-3 1-4,0-1-5,2 2 2,-6 2 0,0 0 1,12 8-2,-7-3 3,2 2-1,-1 3 0,0 2-8,0 0-18,3-1-25,-1 0-26,0 1-41,-1 1-44,2-2-37,-3 1-53,2-3-62,0-1-47,0-3-139,0 2-70,0-4 35,1-1-260,1-2-277</inkml:trace>
  <inkml:trace contextRef="#ctx0" brushRef="#br0" timeOffset="7261.93">8989 1013 2145,'-4'-17'50,"3"2"35,-1 3 29,0 3 23,2 1 12,-2 1 4,2 2-10,0 5-18,-3-7-16,3 7-13,0 0-4,0 0-1,0 0-5,14 18-11,-8-5 3,2 0-3,0 3-8,2 4-3,0 1-5,-2 1-6,1 4-3,-1-2-10,1 4-21,-3-2-32,-2-1-29,1-1-23,-1 2-18,-2-8-12,0-1-8,0-2 3,0-2 0,-2-2-1,0-4 6,0 1 10,-2-5 9,2-3 21,0 0 17,0 0 13,0 0 16,-2-17 10,2 8 6,0-1 3,4-1 3,-2 0 8,5-3 2,-3 1 6,5 1-3,-1 1 4,0 0-3,3 1-4,4 1 0,-2 0 5,3 1 1,2 1 4,0 2 1,2 1 4,1 2 0,0 2 2,0 0 6,-1 4-4,0 2 0,1 2-2,-3 0 1,0 1-5,0 4 2,-6-4-6,1 3 1,-2 0-2,-5 1-1,0-2-2,-2 0-24,-1-1-41,-3-1-38,-5 0-57,1-1-77,0-1-68,-2-2-142,-3-1-88,2-2 29,-3 1-152,2-3-128</inkml:trace>
  <inkml:trace contextRef="#ctx0" brushRef="#br0" timeOffset="7421.53">9330 1034 1826,'-4'-17'96,"-1"3"25,0 1 13,3 4 4,0 1 6,0 1-5,2 1-10,-3 1-18,3 5-20,0-10-40,0 10-29,7-5-43,-7 5-54,18 0-72,-6 2-56,-1 1-153,4 3-97,0 1-141,3 2-95</inkml:trace>
  <inkml:trace contextRef="#ctx0" brushRef="#br0" timeOffset="8070.12">9781 1084 1774,'0'0'97,"0"0"26,0 0 23,0 0 15,4-8 16,-4 8 19,0 0 6,-13-7 4,7 4-12,-3 1-11,9 2-20,-17 2-14,7-2-14,-1 5-11,-2 0-14,1 3-12,-1 1-10,0 3-8,3 0-7,-1-2-7,2 2-6,4 1-5,-5-1-7,6 1-1,0-3-6,0-1-8,1 1 4,2-3-2,2-1-7,-1-6-3,7 4-2,-7-4 1,13-2-5,-13 2-2,19-10 0,-8 3-3,1-3-1,4-2-4,-2 2 0,3-6 0,0 3-2,0-3-1,2 3-5,0-2 1,1 1-3,-2 3-4,1 1 0,-2 2-3,-1 3 0,4 1-1,0 2 3,3 2 0,-5 2 0,8 5 3,-3 0 4,3 1-1,-3 3 3,1 0 0,-4 3-1,2 0 2,-7 2 1,3 1 1,0-2-1,-6 5 3,0-5-1,-1-2 2,-2 2 2,-5-3 2,0-1 1,-2-1 0,-2-1 2,-2-1-4,0-3 2,0-1 0,2-4-2,-10 2-1,10-2-2,-14-6 0,8 1-2,0-5 1,-1 1-4,2-2 2,1-4-5,-1-1 1,3 1 0,2-4-3,4 1 0,3-1-2,1 1-5,4-2 5,3 5-4,0 0-1,4 1-1,3 4 0,-2-1-1,6 4 2,0 1-1,-1 2 3,3 3 0,-3 1 6,5 1 4,-5 3 3,2 2 3,-1 1 4,-3 4 1,-1-3 8,-2 6-1,-2-2-2,-4 3 3,-1-1 2,-3 2-2,-1-3 3,-2 1-3,-3 1 2,-2-3-1,-2 3-13,-2-4-40,0 0-56,0-2-62,-5 1-81,1-2-92,-1-2-84,-1-1-184,1 0-15,-1-2 59,2-1-326,6-2-354</inkml:trace>
  <inkml:trace contextRef="#ctx0" brushRef="#br0" timeOffset="8901.91">11574 1102 2450,'-9'-9'16,"3"1"17,-2 1 25,2 0 18,0 0 17,-4-1 1,2 1 0,0 2-2,-1-3 0,0 2-8,-1 1-4,-1 1-11,1 0-2,-2 0-3,0 4-12,0-3-9,-2 6-1,3-3-8,0 2-5,0 2 7,3-2-10,-2 0-7,2 2 2,0-3-3,2 1-4,0 0 1,6-2 2,0 0-2,0 0-1,0 0 5,0 0-6,0 0 7,16-11-3,-2 5-4,2 1 1,2-4 7,1 2-7,1-2 12,-3 3-16,2-2 2,-3 3-4,-1-1 4,3 1-5,-6 1-1,4 1 2,-4 2-4,1 5-2,2 1 7,-2 5 3,-1 1 6,2 6 0,-2 4 5,1 9 17,0 3 5,-1 8 0,1 7 1,-3 4-1,-1 1-2,-2 1-2,-1 3-5,-2-2-1,0 2-2,-1-1-2,0-4-5,-3-6 1,2-4 0,-2 1-6,2-12 4,-2 0-6,2-4-2,-2-4 4,1-2 2,3-7-3,-1 3 2,1-10-2,0-2-3,0-1-2,-4-4-5,0 0-18,15-13-13,-15 0-13,2-5-7,-8 0-14,5-8-2,-8 2-7,0-5 6,-7 1 8,-2-3 2,-6 5 4,-3-6 0,-3 4 12,-2 1-1,1 1 10,5 6 7,2 0 16,6 3 5,2 4 3,4 2 2,-3-1-5,2 2-2,6 1-3,2 1 2,5-1-2,7 1 2,5 3-10,5-4-27,8 2-31,10-3-43,0 1-58,5 1-68,12-3-60,-4 0-166,3-1-67,1 0 47,4 1-177,-1 0-155</inkml:trace>
  <inkml:trace contextRef="#ctx0" brushRef="#br0" timeOffset="9837.9">13360 1023 1731,'6'-4'37,"-2"-2"34,0 3 15,-2-1 17,2-1 14,-2 2 11,-2 3 17,5-5 12,-2 0 1,-3 5 2,3-3 0,-3 3-2,7-4 4,-7 4 1,0 0-5,0 0-6,3-4-7,-3 4-8,0 0-10,5-4-6,-5 4-7,0 0-3,0 0 0,0 0-4,0 0-3,0 0-4,0 0 2,2-6-16,-2 6-8,0 0-7,0 0-2,0-5-6,0 5 4,0 0-11,0 0 0,0 0 0,-4-6 21,4 6 13,0 0 4,0 0-10,0 0 2,-3-5-10,3 5-5,-1-6-5,1 6-11,-2-7-5,2 7-6,0-8 1,0 8-11,0-7-9,0 7 1,0-5-3,0 5-10,0 0-15,2-6 0,-2 6-13,0 0-6,0-6-2,0 6-5,0 0-3,0 0 2,0 0 2,1-5 2,-1 5-2,0 0 3,3-4 3,-3 4-3,0 0 4,0 0 2,0 0 1,0 0-2,0 0 4,4-3 1,-4 3 2,0 0 1,0 0-1,0 0 7,0 0-5,0 0 1,0 0 2,0 0 6,0 0-6,0 0 1,0 0-1,0 0 1,0 0 0,4-4 3,-4 4-2,0 0 2,0 0 4,0 0-4,0 0-3,0 0 4,0 0 0,0 0-2,0 0-1,0 0 6,0 0-2,0 0 1,0 0-3,0 0-2,0 0 2,0 0-1,0 0-1,0 0 4,0 0-1,0 0 1,0 0-4,0 0 3,0 0-1,0 0-3,0 0 3,0 0 3,0 0-2,0 0-2,0 0 3,0 0 1,0 0-2,0 0 0,0 0 0,0 0 1,0 0 0,0 0-2,0 0 1,0 0 0,0 0 2,0 0-5,0 0-2,0 0 3,7 9 2,-7-9-3,4 10-1,-2-1 1,0 0 3,1 4 0,1 3 3,-2 1-3,0 4 3,2 2 0,-2 4 1,0 0-3,1 1 3,-1 0-1,0-1 1,0 1-10,0-2-17,-2 1-34,0-7-37,2 1-42,-2-4-12,2 0-26,0-1-18,-2-7-34,2 0-45,2-2-35,3-2-27,-2-2-49,1-3-102,-6 0-54,0 0 30,14-8-220,-7 1-223</inkml:trace>
  <inkml:trace contextRef="#ctx0" brushRef="#br0" timeOffset="10123.87">13840 983 1927,'2'-6'86,"-2"0"29,0 1 15,0-1 9,0 6 12,3-5 17,-3 5-2,2-7-11,-2 7-14,0 0-19,2-3-17,-2 3-9,0 0 0,0 0-3,4 19-5,-4-10 3,2 1-4,0 3-6,0 1-7,0 3-6,0 0-4,-1 2-6,4 2-8,-2 0 1,2 1-9,-3-1-1,2 3-6,-2-4-25,2-1-33,-2 0-40,1 1-41,2-3-41,-5-3-48,2-2-44,2 1-32,-1-3-56,-1-2-111,0-2-55,3-3 21,-1 1-134,-4-4-102</inkml:trace>
  <inkml:trace contextRef="#ctx0" brushRef="#br0" timeOffset="10423.56">14063 998 1789,'-2'-12'107,"2"3"17,2 1 4,-2 3 12,0-1 11,0 6-3,0-7 6,2 3-17,-2 4-12,0-7-13,0 7-11,0 0-11,4-2 8,-4 2-9,0 0 5,12 10 2,-5-2-1,0 0-5,-1 3-6,2 4-5,-2 1-4,3 1-7,-3 2-5,1 3-7,-1-1-4,1 3-2,-3-2-5,0 1-5,0-4-4,0 2-12,-2-2-21,0 1-19,0-3-25,0 2-28,-1-7-26,3 5-28,-1-6-28,-1-2-31,-2 0-45,0-1-39,2-2-49,-2-6-101,-2 5-69,2-5 24,0 0-116,0 0-78</inkml:trace>
  <inkml:trace contextRef="#ctx0" brushRef="#br0" timeOffset="11128.94">13146 877 1590,'0'-5'39,"0"5"28,0 0 20,-3-7 22,3 7 14,0-6 16,0 6 8,0 0 3,0-8 1,0 8 2,0 0-12,0 0-12,7-7-11,-1 3-16,2 0-7,4-1-12,4-2-2,4 4-10,2-4-4,4 0-12,1 2-5,-2-1-4,3 0-6,-5 3-1,-2-3-9,1 2-28,-3 3-30,-2-4-37,0 2-39,-7 1-45,2-1-50,-2 3-20,-4 3-27,-6-3-71,10 3-127,-5 4-6,-5-2-123,2 4-73</inkml:trace>
  <inkml:trace contextRef="#ctx0" brushRef="#br0" timeOffset="11429.7">13241 1485 1627,'-7'4'40,"1"2"22,0-2 17,2 0 21,0-1 19,0 1 12,4-4 7,-8 6 2,8-6-1,-4 7-9,4-7-10,-2 3-5,2-3 1,8 4-2,2-4-9,0 0-9,7 0-11,2-3-9,3 2-3,3-2-10,0 0-6,5 1-2,-2-2-20,-2 0-16,0 0-27,1 1-30,-3-1-39,-1-1-50,0-4-58,1 1-56,-4-1-118,0 0-144,-3-2 40,4-1-161,-4 0-121</inkml:trace>
  <inkml:trace contextRef="#ctx0" brushRef="#br0" timeOffset="11925.44">13754 895 1667,'-7'-3'-35,"1"1"26,-1-3 18,7 5 21,-10-3 13,5 1 12,5 2 8,-6-5 16,6 5 7,-4-3 6,-1-1 0,5 4 3,0 0 1,-3-5 5,3 5-5,0 0 3,2-10-7,2 6-3,2-1-4,2-1-5,3-1-3,4 3-7,0-4-3,3 3-9,0-2-6,1 2-5,0-1-2,2 0-3,-1 3-6,0-1-16,2 2-20,1-2-32,-2 4-38,-2-1-47,0 1-50,2 1-43,-4 1-73,3 0-135,-10 2-38,-2 1-145,-2 3-100</inkml:trace>
  <inkml:trace contextRef="#ctx0" brushRef="#br0" timeOffset="12167.73">13810 1280 1624,'-2'8'-32,"0"0"28,0-1 26,0 0 15,2 1 17,0-2 11,0 1 10,2 1 9,0-1 12,2-1 2,3 1 4,-1 0-3,5-2-10,2 0-5,1 0-8,2-1-5,0-2-8,1-1-6,0 1-7,0 0-17,-3-2-33,3 0-37,-2-2-52,0 2-51,0-3-53,-4 1-106,1-4-119,-1 3-149,0-4-69</inkml:trace>
  <inkml:trace contextRef="#ctx0" brushRef="#br0" timeOffset="12854.8">14213 1023 1574,'2'-6'26,"-2"6"16,0-7 17,0 7 22,1-7 16,-1 2 13,0 5 6,3-10 0,-3 7-1,2-3-5,-2 0-6,5 2-4,-3-1-9,2-1-13,3 0-6,0 1-7,2-2-5,2 2-9,6 1-4,0-1-5,2 2-8,4 1 4,-1 1-5,2 1-1,4 1-8,-3 1-1,1 1-1,0 2-5,-2 2-2,-2 0 2,-1 0-4,-4 3 1,-2-3 0,-2 5 1,-5 0-2,-4-2 1,-4 4 4,-2-3-5,-5 3 1,-4-2 0,-4 3 5,-3-2 0,-2 0-4,-2 1-2,-1-2 5,1 1-9,0-4 4,0 0 0,1 1-1,4-5 6,0 3-2,3-3 9,0 2-3,2-5 3,0 3-2,5-1 0,-4 0-6,5 0-1,-3-2-5,2 1 7,2 1-6,0 0-2,0 0-2,-1-3 1,6-1-7,-4 9 6,4-4-4,0-5 4,5 14 10,2-9-16,1 2 10,0 3 0,3 0 7,4 2-2,2-2 8,3 4 7,4-3 6,4 2 0,1-1-7,-1 0-5,-3-3-1,1-1 0,-1-1-9,0 1-15,-1-3-31,-3 2-43,-2-5-49,-2-2-73,1 3-77,-4-6-112,-4 3-154,1-2 26,-3-1-226,-2 1-230</inkml:trace>
  <inkml:trace contextRef="#ctx0" brushRef="#br0" timeOffset="13463.25">15629 880 1883,'7'-3'-21,"-1"-2"27,-1 1 18,1 1 15,-2-2 20,0 2 26,1-1 16,-3 0 7,2 1 5,-2-1-7,-2 4 5,6-6 3,-1 1-7,-3 2 2,-2 3 2,4-4-2,-4 4-13,5-5 2,-5 5-6,0-5-16,0 5 0,-11-7-16,2 3-7,-4 3 0,-3-3-9,-2 2-1,0 0-4,-2 0-7,0 2-4,3 0-3,1 0-4,2 0-4,-1 0 1,2 2-2,1-2-5,-1 2 0,2 0-9,0 2 0,1-3-2,4 3 2,-2 4 2,1-1 2,-1 2-7,5 2-1,-1 2 4,2 2-2,2 0 2,-2 3-4,2 0 2,2 3 2,0 3 6,0 3-2,0-3 5,0 3-6,-1 0 2,4-1 0,-5 1-1,3 0 0,-1-3 1,1 1 1,-1-4-21,2-2-31,-4 0-32,2-4-45,0-1-53,0-4-57,2 1-51,-2-2-143,0-3-79,0 1 33,0-1-148,0-2-118</inkml:trace>
  <inkml:trace contextRef="#ctx0" brushRef="#br0" timeOffset="13646.36">15316 1219 1982,'-4'-8'142,"2"1"3,0 1-2,0 0 9,2 3-10,0 3-13,6-9-14,2 2-10,2 3-12,6 0-6,3 1-15,9-1-44,-1-2-56,0 2-77,5 1-87,-2-3-112,1 1-185,6-3 20,-5 1-126,0 5-94</inkml:trace>
  <inkml:trace contextRef="#ctx0" brushRef="#br0" timeOffset="13815.76">16098 971 1858,'0'-7'128,"-2"-1"10,2 3 3,-2-4 7,2 5-7,0-4-15,0 8-17,-2-10-9,2 6-29,0 4-42,0-7-47,0 7-39,-3-4-31,3 4-45,0 0-36,0 0-57,0 0-126,7 13-310,-7-4-158</inkml:trace>
  <inkml:trace contextRef="#ctx0" brushRef="#br0" timeOffset="13961.61">16063 1091 1724,'-1'14'-25,"-1"-2"29,-3-2 27,3 2 20,0 0 11,0-3 6,0 3 3,0-2 4,2 0-9,0 0-7,-2 1-4,2 0-4,2 0-3,-2-1-5,2 0-33,-2-2-44,4-1-56,0 1-63,3-5-138,-1 1-330,-1 0-119</inkml:trace>
  <inkml:trace contextRef="#ctx0" brushRef="#br0" timeOffset="14223.87">16465 715 1937,'0'-17'148,"0"8"23,3 0 11,-3 1 4,0 3-15,-3 1-14,3 4-21,0 0-10,0 0 4,0 0 12,9 15 2,-7-2-6,3 4-10,2 6-10,-3 2-8,4 0-12,-3 3-6,2 1-8,0 3-2,-1 1-8,-1-3-5,-1 4-7,-3-3-31,2-2-41,-3 0-55,0-1-57,-3-3-57,0 0-69,-1-7-56,0-1-91,-3-1-119,2-3-19,-2-2-265,4-3-286</inkml:trace>
  <inkml:trace contextRef="#ctx0" brushRef="#br0" timeOffset="14375.86">16413 1117 2148,'0'-16'-1,"-2"0"29,2 4 16,2-2 7,-1 2 4,4 1 0,0 0-2,3-4-9,1 6-4,3-2-5,3 4-21,7-3-41,-4 3-59,8 1-56,-7 1-77,0-2-145,2 7-224,3 0-88</inkml:trace>
  <inkml:trace contextRef="#ctx0" brushRef="#br0" timeOffset="14943.65">16928 1084 1649,'4'4'18,"0"-1"12,1 1 12,-3 0 16,0-1 26,-2-3 16,6 7 12,-4-4 7,2-1 2,-4-2-4,11 3 1,-2-3-9,-9 0-7,18-3-7,-9 1-9,4 0-4,2-3-9,-3-1-8,3 0 2,-4-2-3,1 1-8,-1 0-4,0-1 7,-3-1-9,0-1 7,-3 0 2,1 3-2,-4-1-11,0-1-3,-2 5-11,0 4 2,-4-10 0,-2 10-5,-2-2-6,8 2-4,-13 4-1,4-1-4,0 4 3,0-2-5,2 3 0,-1 1-2,-1 3 1,2-3-1,3 3-2,2-2 2,-1 1 3,3 2-2,5-1-5,-3-2 11,9 1-4,0 0-2,5-4 4,2-1-2,2 0-3,6-2 5,1-3-7,3-1 3,4-1-2,-1-3 5,5-4-8,1-1-1,-3-3-2,-1 0 4,6-8-1,-7-1-2,-2-3-2,-6-2 2,-4 1-1,-2-3-2,-5 1 0,-5 2-3,-1 1 8,-7 0-7,0 2 3,-4 3 6,-3 2-6,0 0 3,2 4-6,-3 2 3,-1 3-4,1 1 0,-2 5 0,1 2 2,7 0-3,-9 7 2,7 3 0,0-1 3,2 4-6,4 4 12,2 2 0,4 2-2,-2 1 0,5 2-1,-4-2 1,7 6 3,-2-4-2,-1 2 2,3-2 1,-5-4 0,3 4-4,-1-3-31,-1-5-40,0 2-54,-3-5-70,2 1-76,-6-5-117,-1-2-170,0 1 25,-4-1-244,0 0-259</inkml:trace>
  <inkml:trace contextRef="#ctx0" brushRef="#br0" timeOffset="17899.92">366 2057 1827,'6'6'-56,"-2"-1"17,0 0 19,2-1 12,-4 1 15,1-3 21,-3-2 12,9 5 16,-7 0 7,-2-5 12,6 3 7,-2-1 0,-4-2 6,6 2-1,-6-2-4,0 0-1,14 0-6,-7 0 0,-7 0-2,15-2-5,-4 0 0,-1 2 1,4-2 4,-1 2-8,7-1 0,-1 1 2,2-2-1,5 2 5,3 0 1,7 0 0,6 0 4,5-3 10,13 3-6,1-1-3,9 1-1,25-3 0,5 2-10,5-1-6,10 2 1,6-2-12,4 2-9,1 0 5,-1 0-8,0 2-3,0 0-1,3-2-3,3 1-3,7 2-1,5-3 2,3 1-8,5-1 0,-3 0-2,3 3 5,1-1 2,1-2 1,3 3 1,5-1 1,0 2-2,4-2 1,1 3-1,-6-1-1,5 0-2,1 1-2,-2 2 2,2-2-6,-1 1 0,5 2-1,1-2-2,-1 1 0,-6-2-1,0 1-2,-1 0 0,-1-1-3,4-1 1,3 1-5,1-2 1,-1 2 1,-3-2-1,1-1-4,-2 0 4,0-2-4,3 2 0,-2 0 2,4-1 0,-2 1-3,-8 0 1,1 0 0,-2-2 0,-2 2 0,-2 0 0,1 0-1,0-2 0,2 0-4,-5-2 4,1 2-2,-7 0 0,-2 0 0,-5 0 0,-3 0 1,-1 0 0,-3 0 0,1 0-2,-3 0 2,0 2-1,-4-2 0,-2 0 3,-2 2-2,-2-1 1,-3 1-2,-2 0 1,2 0 2,-2 0-2,5 1 1,0-3 0,2 3 1,-3-1-4,3 1 0,2-1 4,0 1-4,0-1 3,-5 0-2,-1 1 2,0-1 0,-1 0-1,1 2 2,4-2-2,2 0 2,-3 0-6,1-1 4,0 3 1,-4-2-4,-1 0 3,1 0 2,-1-1-1,1 2 2,3-2-4,4 1 1,1 0 3,-2 0-5,-1-2 2,-4 2-1,6-2 0,1 2 1,-2-2 1,-1 2-1,-7-1 1,0 4 1,-3-2-4,-1 1 1,2-1 2,-2 4-2,0-1 2,-5-2 1,-2 1-3,-3 1 2,-5 0 0,-7-2 2,-3-1 0,-13 2-3,-12-5 1,-1 2-1,-2 0 2,-9-2 0,0 3 3,-2-3 10,-1 0 8,-4-3-2,-9 3 6,-2 0-4,3 0 3,-4-2-3,-6 0-1,0 2-1,-3-3 3,1 1 0,-3 0 2,0 2 1,-4-4 0,2 4 1,-2-1 0,-5-2 1,4 1-3,-6 1-3,2 1 0,-2-2-4,0 2-2,-1-2-3,-9 2-1,14 0-1,-7-2-4,-7 2 1,13 0-6,-7-2-8,-6 2-13,0 0-23,11 0-30,-11 0-40,8 2-54,-8-2-64,0 0-91,0 0-114,0 0-200,-25-8 40,7-1 71,-3-3-335,-6-5-341</inkml:trace>
  <inkml:trace contextRef="#ctx0" brushRef="#br1" timeOffset="33965.25">3447 3122 1677,'0'0'171,"-3"-9"-56,3 9-33,-2-10-5,0 6 7,2-1 8,-2-1 5,2-2-3,-2 2 4,0 1 4,2-1-7,-2 0 1,-1 1 4,3 5-10,-2-8-4,2 8-3,0-10-12,0 10-6,-2-6-4,2 6-11,0 0-8,-2-5-5,2 5-5,0 0-6,0 0-3,0 0-4,-6 23-1,2-6 0,0 1-2,2 6 0,-6 2-3,4 3-1,-2-1 2,2 7-3,-2 1 1,0 2 1,1-1-4,-1-1 1,-1 0-1,3-3-2,0-1-1,1-3-19,0-1-6,-2-1-17,5-1-20,-3-5-25,2-2-24,-1-2-27,2-2-19,-2 0-25,4-3-24,0-4-44,-1-3-99,2 0-96,4-4-192,-7-1-128</inkml:trace>
  <inkml:trace contextRef="#ctx0" brushRef="#br1" timeOffset="34264.29">3694 3130 1651,'2'-10'15,"-2"3"19,2-3 13,-2 3 17,2-1 22,-2 1 8,0 2 7,2-2-6,-2 2-11,0 5-10,0-7-12,0 7-8,0 0-5,0 0-3,0 0-5,0 23-2,0-9-3,0 5-5,0 2 0,-2 5-2,2 1-4,0 2-2,-2 1 1,0-1-3,2 5 1,-2 0-5,0-1 1,0-3-2,0 1-1,2-3-22,-3 0-16,3 1-19,-1-8-40,-1-1-31,2 2-29,0-3-27,-2-7-46,0-2-125,-1 1-276,1-2-115</inkml:trace>
  <inkml:trace contextRef="#ctx0" brushRef="#br1" timeOffset="34491.09">3432 3500 1642,'-13'-8'13,"1"0"18,0 2 16,4 1 14,2 0 21,-1 2 9,1 1 10,6 2-6,-6-8 4,4 7-8,2 1-12,-5-7-7,5 7-12,5-8-4,3 6-4,1-5-4,5 4-8,4-3-11,0 1-21,2-1-23,1 0-28,2 2-27,2-4-37,3 5-42,-3-5-73,7 3-128,-4 0-276,-2 0-125</inkml:trace>
  <inkml:trace contextRef="#ctx0" brushRef="#br1" timeOffset="34831.2">4110 3258 1789,'0'-8'47,"0"0"28,-3 3 20,-1-3 20,2-2 8,-3 3 11,1-3 4,-2 3 10,0-1 0,2-2-2,-2 3-4,1 1-4,0 1-13,1-3-11,0 4-15,0-1-10,0 2-16,4 3-6,0 0-8,-21 12-2,12-4-9,0 4-7,-1 2-5,0 3-5,0 2-4,0 2-1,1 0-3,4 2 0,-2-3-2,3 4-2,0 1-1,-1-4-2,5-1-1,0 1-5,0 0-2,5-2 4,-3 0-9,4-2-3,1-1-11,3 1-25,2-2-13,6-1-26,-2-3-32,0-3-41,3-2-51,1-3-55,2-1-87,1-2-154,-2 0-10,2-2 53,3-4-101,0 0-56</inkml:trace>
  <inkml:trace contextRef="#ctx0" brushRef="#br1" timeOffset="35275.01">4476 3229 1458,'-8'-12'23,"-4"5"27,4-1 16,0 3 21,2 0 26,-1 0 13,1 1 11,-1 0-3,3 2-11,0-2-12,-1 1-6,5 3-14,-4-8-8,4 8-10,0 0-4,13-10-9,-2 5-8,6 0-1,-1 0-8,2 2-4,0-4-3,0 4-5,1-1-3,-5 0-1,2 2-5,-5 1-5,2-2-1,-2 0 0,-2 3-6,-2 0 3,-7 0 0,14 3 1,-10 3-1,-2 2 2,-4-1-3,-2 6-3,-2 2-1,-3-1 1,-1 5 1,-4 2-4,2-2 4,-2 2-1,0-1 0,-1-1-2,1-1-1,1 2-1,2-3-1,1-2-1,2-1 1,0-3 0,-2 0 0,4 1 0,0-5 1,2 3-5,0-5 1,1 2 2,3 0 6,3-1-2,3-3 5,2 1 2,4-1-4,4-2 5,3 1-5,-2 0-3,2-2 3,-2-2-6,3 2 1,0 0-24,-1-2-30,0 2-38,1-4-51,-2 2-64,2-3-69,-2-1-154,-3-1-62,2 2-167,-2-4-150</inkml:trace>
  <inkml:trace contextRef="#ctx0" brushRef="#br1" timeOffset="35597.66">4893 2897 1768,'-9'-12'15,"1"3"25,1 2 21,4 1 23,-1 0 16,-2 3 3,4-2-1,2 5-12,-5-7-12,5 7-13,0 0-4,0 0-5,0 0 4,0 0 4,29 20 0,-12-8 2,4 3-6,2 6 0,3 3 0,-1 0-3,3 7-7,0-2-9,-3 1 6,-4-2-8,-3 1 1,0-3 3,-3 3-5,-8-2 1,-2-1-4,-3 1-4,-6 1 1,-6 3-3,-3-2-23,-8-1-46,-4 3-63,-7-1-84,-2-2-89,0-2-200,-5-2-23,3 1 69,3-2-105,3-6-39</inkml:trace>
  <inkml:trace contextRef="#ctx0" brushRef="#br1" timeOffset="37533.67">5931 3379 2934,'0'0'51,"-10"0"-5,4 2-12,6-2 8,0 0 10,0 0 10,-10 3-2,10-3 3,0 0-8,-6 0 7,6 0-9,0 0 2,0 0 1,0 0-2,0 0-12,0 0 5,0 0-6,0 0-2,0 0-5,0 0 10,0 0-1,0 0-13,34 0 0,-18-5-1,4 2-1,1 1-14,7-2-22,-2-2-25,4 0-39,1 0-44,-2 1-61,1 1-60,-3-1-88,-4 2-159,-3 2-15,-6 2 57,-1 2-139,-3 2-81</inkml:trace>
  <inkml:trace contextRef="#ctx0" brushRef="#br1" timeOffset="37719.81">5903 3680 1736,'-20'12'66,"8"-5"10,-1-1 5,5-1 3,1 1 6,2-2 10,3 0 17,2-4 13,7 6-6,3-6-4,6 2-18,6-4-5,4-1-8,6 0-19,7-1-35,1-3-54,0-1-63,5 2-82,-7-4-89,2 2-182,-4-2-24,2 0-121,-4 1-81</inkml:trace>
  <inkml:trace contextRef="#ctx0" brushRef="#br1" timeOffset="39677.86">7644 3034 1581,'2'-3'-18,"-2"3"18,4-8 25,-1 4 17,-3 4 14,2-6 14,0 2 11,-2 4 7,2-7 4,-2 7 10,4-6-2,-4 6 4,2-5 1,-2 5-3,0 0-4,2-4-9,-2 4 1,0 0-6,0 0-6,0 0-11,0 0-8,0 0-8,0 0-8,0 0-5,0 0 3,-4 19-4,1-4 0,2 2-2,1 4-3,-2 4-3,-2 1-3,4 3 2,-3 2-5,1 1-2,2-2 2,-2 4-2,0-5-2,2 2-2,0-2-2,0 0 4,2-3 1,-2-2-1,2-3-10,-2-2 6,2 0 1,1-2-7,-1-1-13,0-1-9,0-1-11,-2-6-17,1 3-15,-1-4-26,0-1-39,3-1-35,1-2-48,-1-3-40,-3 0-107,7-6-124,-4 0-194,3-2-165</inkml:trace>
  <inkml:trace contextRef="#ctx0" brushRef="#br1" timeOffset="40029.58">8037 3130 1745,'-2'-10'-14,"-1"0"14,2 3 12,-1 0 21,-2-2 17,1 1 14,2 1 15,-1-1 6,-3 1 5,2 2 0,3 5-5,-1-10-3,-1 6-6,0 0-7,2 4-8,-2-8-7,2 8-8,0 0-8,0 0-1,0 0-3,0 0-2,-9 20 2,9-7-6,-3 2 0,3 3 0,0 0-1,0 2-2,0 2-3,0 5-1,3-1 0,0 1-2,-3 0 1,2 0 0,-2 0-5,2-1 1,0-1-3,2 0-3,-2-2-9,-1-3-19,2 0-26,0-4-27,1 1-32,-4-2-33,1-2-33,2-2-32,-3-1-81,2-1-97,-4-4-231,2 0-109</inkml:trace>
  <inkml:trace contextRef="#ctx0" brushRef="#br1" timeOffset="40276.17">7629 3474 1595,'-15'-1'28,"3"-1"20,3-2 14,0 2 15,3 0 11,0-2 12,6 4-2,-8-5-9,8 1-8,0 4-11,8-13-4,4 6-7,8-4-4,3 2-5,9-3-3,4 3-4,2-3-5,2 2-11,-2-1-25,0 2-33,0 0-45,-2 2-54,-1-3-64,-12 3-146,4 2-324,-10-1-160</inkml:trace>
  <inkml:trace contextRef="#ctx0" brushRef="#br1" timeOffset="41497.86">8346 3568 1776,'0'0'-1,"-2"-5"21,2 5 12,-6-5 12,4 2 17,2 3 15,-6-5 8,6 5 5,-4-5 1,4 5-3,0 0-3,-6-4-1,6 4-6,-5-4-2,5 4-5,0 0-8,0 0-1,-4-3-5,4 3-7,0 0-4,0 0-7,0 0-3,0 0-5,0 0-4,-9 9 4,9-4 1,0 5-2,0 2 1,0 1 4,0 2 4,0 3-8,0 0-3,0 1 1,1 2-7,-1 1 2,0-2-1,0 1-7,0 1 2,0-4-2,4 1-11,-4 1-33,0-7-29,0 0-44,0 1-58,2-3-45,0-3-63,-1-1-171,2-3-39,-1-2-136,-2-2-112</inkml:trace>
  <inkml:trace contextRef="#ctx0" brushRef="#br1" timeOffset="41904.01">8813 3229 1695,'0'-8'24,"0"-1"25,0 2 21,0-1 25,-2-2 21,2 4 14,-2-2 3,2 3 4,0 5-9,-2-9-4,2 9-20,-2-7-7,2 7-14,0 0-7,0 0-7,0 0-4,-11 18-6,6-5 0,1 1-5,0 2 2,-5 3-6,5 0-5,0 1 4,0 1-6,2-3-8,-1 3-5,2 0 0,1-2-6,0 1 6,1 1-6,4-3-1,3 2 0,3-3-2,2 0-18,4-1-16,3-3-31,6-4-37,0-1-49,3-3-57,3-3-64,-2-2-124,1-2-141,-1-2 57,0-1-152,-3-3-111</inkml:trace>
  <inkml:trace contextRef="#ctx0" brushRef="#br1" timeOffset="42283.83">9336 3275 1680,'-6'-4'63,"0"1"21,0 1 14,2-4 12,-3 5 7,7 1 4,-5-6 1,5 6-13,-5-3-10,5 3-9,9-6-7,-9 6-4,20-4-7,-9 2-5,7 2-6,-1-1-7,2 1-4,-5 0-5,4 0-5,-4 1-3,-1 1-10,2 0 0,-4 0 1,-1 2 3,-2-1 7,-1 4 0,-2 2 12,-5-1-2,0 5 6,-7 0 2,-2 2 2,-1 0-3,-3 3 1,-2-1-7,0 1-6,1-2 0,-2 1-9,4-2 0,2-2-7,-1-1-2,2-1-4,1 1-2,1 0 0,3-4-2,0 1 3,6 0-1,2-1-2,3-3 1,1-1-6,3 0-17,4-2-25,-3 0-21,6-2-25,-2 0-28,1-4-43,0 0-52,1-1-57,1-3-48,1-4-144,-2 0-49,-5-2 41,5-2-119,-3 0-77</inkml:trace>
  <inkml:trace contextRef="#ctx0" brushRef="#br1" timeOffset="42579.97">9686 3109 1632,'-8'-6'72,"2"-1"26,0 3 9,2 0 8,0 0 2,-1 0 3,5 4-7,-5-8 4,5 8 8,0 0 7,0 0 6,29 9-4,-14-2 0,5 1-4,4 3-16,4 0-3,-1 1-12,5 2-1,0 4-10,-1-1-9,-1 1-9,0 1-3,-3-1-8,-1 3-7,-5-3-3,-4 1-3,-2-2-3,-3 2 1,-8-2-3,-3 2-1,-4-2-5,-5 4-4,-3-4-12,-3 2-30,-6 0-43,0 0-38,-2-3-47,3-1-57,0-2-70,-2-5-74,3 1-158,3-5-23,5 0 47,0-1-165,4-3-136</inkml:trace>
  <inkml:trace contextRef="#ctx0" brushRef="#br1" timeOffset="42816.14">10765 3416 1835,'0'0'195,"0"0"23,2 5 6,-2-5 18,0 4 25,0-4 10,0 0-9,0 0-22,0 0-24,0 0-22,0 0-22,0 0-20,0 5-35,0-5-67,0 0-85,0 0-93,0 0-152,0 0-163,5-11-179,-5 11 57,3-9-350,0 1-390</inkml:trace>
  <inkml:trace contextRef="#ctx0" brushRef="#br1" timeOffset="44328.44">10664 3219 423,'-4'-3'138,"4"3"-21,-2-6-31,2 6-6,0 0 0,-5-8-9,5 4-4,0 4 1,-2-6 11,0 2 8,2 4 8,-2-5 5,2 5 9,-3-6 8,3 6 5,-2-7 1,2 7 2,-2-6-3,2 6 0,0-5 2,-2 1-3,2 4-6,0 0-8,0-8-1,0 8-9,0 0-12,0 0-7,-2-5-12,2 5-11,0 0-4,0 0-5,0 0-2,13 13-7,-4-4 0,-1 4-3,0 2-1,2 3-4,2 3 1,-2-1-2,0 4 4,1-2-8,-2 2-4,-1 0-4,1-2 3,-3 2 0,0-2 2,0 2-6,1-7 2,-2 0-6,-1 1 2,-2-2-4,1-1 2,0 0 4,-1-2-8,0-3 3,0 2-5,2-2 3,-2-1-1,1-2-5,-3 1-6,2-3 4,-1 2-17,2-2-6,-3-1-25,0-4-39,0 0-30,0 0-38,0 0-39,0 0-46,0 0-76,-14-9-139,13 2-14,-5 0-147,0 1-114</inkml:trace>
  <inkml:trace contextRef="#ctx0" brushRef="#br1" timeOffset="44601.9">10531 3459 1749,'-5'-4'22,"0"1"15,2-2 15,1 3 22,2 2 21,-7-8 13,5 3 5,2 5-3,-2-7-3,2 7-8,4-9-6,-1 3-3,5 0 1,0 0-9,5 0-2,-1-2-9,4 3-3,-2-3-10,3 3-4,2-1-2,0 1-11,1-1-3,0 0 0,0 1-6,5-2-2,-6 4-20,4-2-26,-1 3-30,-4-5-43,4 6-48,1-2-50,-1-1-56,-4 1-124,1-1-114,0 0-175,0-2-152</inkml:trace>
  <inkml:trace contextRef="#ctx0" brushRef="#br1" timeOffset="45067.71">11780 3050 1799,'-4'-8'-2,"3"0"30,-1 0 20,2 3 24,-2-3 20,2 1 16,-2 1 14,-1 0 1,3 1-6,0 5-8,-1-8-13,-1 4-7,2 4-16,0 0-4,0 0-8,0 0-4,0 0-1,3 25 0,0-8-5,1 1-6,-1 6 3,3-1-7,-2 3-1,0 1-6,2 0 1,-1 0-4,-1-1 1,1-1-2,-1 1-2,-1 0-4,0-1-4,-1-5 2,2-1-10,-2-1-19,2-2-27,-2 0-30,0-3-34,0-4-33,2 0-37,0-1-47,0-1-50,2-6-108,0 1-89,-6-2-167,17-3-127</inkml:trace>
  <inkml:trace contextRef="#ctx0" brushRef="#br1" timeOffset="45313.81">12066 3088 1711,'-2'-14'12,"2"3"33,-2 1 23,2 1 23,-4-1 9,4 2 7,0 3-2,-1 0-8,-1-2-10,2 7-9,0 0 6,0 0 3,0 0 0,0 0-2,7 22-6,-3-9-8,-3 2-3,4 5-6,0 0-4,0 3-5,1 2-5,1-1-4,-3 3-3,3-2-2,-3 2-5,3-2-11,-1 1-44,-1-1-49,0-1-51,-1 0-67,0-6-64,-1-2-126,-1 3-101,3-4-186,-3 0-161</inkml:trace>
  <inkml:trace contextRef="#ctx0" brushRef="#br1" timeOffset="45506.05">11871 3413 1897,'-11'-9'27,"3"0"18,0 1 9,2 0 19,2 0 5,2 3-1,4-3-11,2-1-8,8 1-4,2-2-6,5 0-6,5 3-3,-1-1-19,2 1-36,3 2-52,1 0-50,1 2-47,-2-1-68,1 2-440,-5 0-168</inkml:trace>
  <inkml:trace contextRef="#ctx0" brushRef="#br1" timeOffset="45951.83">12402 3323 1770,'4'3'-3,"-4"-3"21,0 0 20,6 4 14,-6-4 21,6 1 7,-6-1 8,0 0 0,0 0-7,10 0-11,-10 0-5,0 0-6,11 0-1,-1 0-3,-2 3-4,-1-2-4,1 3-4,3 2-2,-5-1-1,2 1-6,-1 4 0,-1-2 2,1 2-1,-1 2 2,-4 0 3,0 1 1,-2-2 1,-2 4-2,-2 3 0,-4-1-1,-1 1-5,0 0-2,-3 1-3,-2-1-7,2-3 2,-1 0-3,3-2-3,-2-2 1,2 1 1,0-4 9,2 0 0,2-3 0,-1 1 4,1-4-2,2 0-2,4-2 4,0 0-6,-7-8-8,7 8 7,2-10-3,3 5-2,1 0 4,0-2 3,3 2 3,-2 2 6,2-4-5,2 5-7,-2-2-2,1 3-4,3 1 4,-2 0-6,-1 0 1,1 1 3,1 1 2,-1 2-11,2 0 2,-3-1 2,5 1-3,-2 1-22,-3 1-28,3-1-24,-2-1-26,4 1-44,-5-1-47,2 0-45,2-2-54,-2 0-137,3-2-93,-2 2 39,2-4-133,3-2-99</inkml:trace>
  <inkml:trace contextRef="#ctx0" brushRef="#br1" timeOffset="46261.32">13099 3059 1656,'-12'-11'82,"0"3"24,2 1 17,4-1 14,-3 2 9,3 3 9,2-1-2,4 4-8,-6-5-12,1 4-9,5 1-19,0 0-12,0 0-4,-18 12-2,15-4 3,-4 6-5,4-1-3,-4 5-12,2 0-8,3 2-5,-1 1-7,2 0-4,1-1-2,0 4-6,1-3 2,2 3-7,7 2-1,-3-4 2,3 0-3,4 2 0,1-6-3,4 6-20,2-9-27,-2 0-34,4-4-42,1-3-60,1-1-68,2-2-61,-3-4-128,-1-1-123,1 0 60,-4-4-186,6 0-158</inkml:trace>
  <inkml:trace contextRef="#ctx0" brushRef="#br1" timeOffset="46624.09">13499 3246 1846,'-6'-6'53,"0"-2"28,2 3 17,-3-1 17,2 1 10,1-1 9,0 1-5,2 0-10,0 2-11,2 3-6,2-10-14,2 4-13,2 2-5,6 2 0,0-2-10,0 4-7,4-1-5,-2 1-6,1 1-3,0 1 1,-2 0-3,-1 2-6,0 0-4,0 1 5,-5 2-6,0 3 7,-3-3 3,-1 4 4,-6 3 2,-1-1 8,-4 0-9,0 4 0,-3-3-2,0 1-7,1-3-5,0 2 6,-2 0-10,4-1-1,0-1 1,1-2-4,1 2-1,0-2-3,2-3-3,2 3 5,2-3 1,4 1-4,0-1 0,6-2-5,1-3-15,1 0-18,6-1-17,0 1-23,2-4-19,-2-1-35,0-3-34,1-1-43,4 2-48,-3-6-59,2 0-128,-2-1-79,-4-1 69,2-3-125,-2 1-65</inkml:trace>
  <inkml:trace contextRef="#ctx0" brushRef="#br1" timeOffset="46933.54">13834 3018 1681,'-4'-11'74,"-2"4"21,5 1 20,-1 1 15,-2 1 4,2-1 0,2 5-8,-3-8-15,3 8-9,5-4-5,-5 4 1,17 2 3,-6 1-6,3 4-2,4 0-2,2 2-3,2 4-12,3 3 1,1-1-4,-2 2-12,2 0-8,-1 5 3,-1-2 0,-1 1-10,-2-2 0,0 2-4,-3-1-9,-4-1 1,-5-1-2,4-1 1,-7 0-3,-4 1-1,0-1 1,-4 1-4,-2-1-3,-4 0 1,-2-2 0,0-1-25,0 2-25,-5-3-32,0 4-25,0-8-37,3 2-45,-4-4-51,4 1-49,-2-5-66,2 0-115,2-1-36,1-4 29,9 2-99,-14-6-55</inkml:trace>
  <inkml:trace contextRef="#ctx0" brushRef="#br1" timeOffset="47353.99">14979 3033 1575,'-4'-8'62,"0"1"21,2-2 20,-3 2 18,1-1 18,2 3 12,0-3 5,0 4-5,0-1-4,-1 1-11,3 4-19,-1-5-12,1 5-13,0 0-14,0 0 2,0 0-7,6 18 7,0-5-7,1 5-1,-1 4-10,3 1 0,-2 4-5,0-1-2,2 1-11,-1 0-6,-2 0-3,4-1-1,-4 1-8,0 0 0,0-3 3,0 0-13,1-2-16,-3-3-27,1-2-23,-3 1-33,2-3-41,-2-4-40,-2 0-36,2-1-61,-2 0-119,0-5-130,-2 0 46,2-5-154,-4 5-115</inkml:trace>
  <inkml:trace contextRef="#ctx0" brushRef="#br1" timeOffset="47561.85">14833 3305 1715,'-10'-8'84,"1"3"23,3-1 16,0 2 8,1-3 6,5 3-8,0 4-11,5-11-14,5 4-2,5 2-13,5-3-8,4 0-8,3 1-6,3 1-7,6 0-21,-1 0-39,-3 4-48,-1-5-57,3 4-68,-2-4-62,-2 2-105,1-1-113,-1 0-161,0 1-113</inkml:trace>
  <inkml:trace contextRef="#ctx0" brushRef="#br1" timeOffset="47843.72">15867 2955 1684,'-6'-9'76,"1"4"24,1-1 22,0-1 14,-2 1 15,3 1 6,1 2-2,2 3-5,-6-7-15,4 2-21,2 5-8,0 0-14,0 0-10,0 0-2,2 24-10,-1-11-2,6 4-7,-1 4-11,1 4-3,2-1-6,-3 2-1,-1 2-3,3-1-1,-2 0-7,-2 1 9,2-3-13,-2 1-25,1-1-27,-2-4-50,-3 0-47,0-4-61,2 2-66,0-4-133,-2-3-137,4 0 56,0-3-164,0-3-126</inkml:trace>
  <inkml:trace contextRef="#ctx0" brushRef="#br1" timeOffset="48074.98">16096 2980 1818,'0'-22'69,"-2"5"38,0 4 25,2 2 12,-3 3 4,3 1-5,3 2-12,-3 0-14,0 5-7,0 0-16,0 0-10,0 0 2,10 15-1,-2-2-7,-2 4-10,4 4-6,-3 4-1,3-1-16,0 7 5,-4-5-6,2 6-5,-2-3-17,-1 1-26,0-2-37,-1-1-64,-4 0-82,2-4-67,-2-1-140,-2-1-110,-1-3 44,3 0-148,-1-2-108</inkml:trace>
  <inkml:trace contextRef="#ctx0" brushRef="#br1" timeOffset="48244.82">15936 3321 1672,'-12'-11'58,"1"4"24,6-1 6,-3 1 9,4-1-2,2 3-11,4-2-12,2-1-5,6 3-6,4 0-9,3-1-17,4 0-44,2 0-58,5 3-60,2 1-21,-1-2-49,1 2-119,1 0-228,1 4-47</inkml:trace>
  <inkml:trace contextRef="#ctx0" brushRef="#br1" timeOffset="48732.55">16495 3280 1538,'0'0'56,"0"0"24,5 4 18,-5-4 11,0 0 5,0 0-2,8 2-7,-8-2-4,11 2-5,-5-2-3,-6 0-4,19 1 2,-10 2-1,3 0-1,2-1-6,0 4-4,1-3-7,-4 4-4,1-1-6,1 1-5,-3-2-8,-3 3 2,2 0 5,-5 1-6,0 1-6,-2-2 3,-4 2-3,0-2-2,-2 0-7,-3 2-6,1-3 1,1 3-3,-1-3-8,0 1-9,-1-3 7,3 3-2,-2 0-5,4 0 5,-2-3-3,2 3-2,0-3-1,2 1 6,0-1-7,4 4-1,0-4 4,0 3-14,2-2 7,3 1 0,1 1-5,1-3-2,2 5 9,-1-2-6,4 0 4,-4-1 0,5 3-5,-4-3 1,2 4 4,-3-3-6,4 1 3,-4-1 2,-2 2-4,1-2 4,-3-3 5,1 5 5,-3-3 27,-5 0 8,3 1 7,-8-1-2,-1 0-2,-3-1-1,-3-1-3,-6 1-5,-3-2-7,0 2-1,-1-4-3,-7 0-2,2-2-3,-1 0-6,-3-2-17,2-3-25,6 3-30,-4-3-42,3-5-54,1 1-70,4-4-68,3-1-101,4-3-152,1 1 13,5-4-249,3 3-265</inkml:trace>
  <inkml:trace contextRef="#ctx0" brushRef="#br1" timeOffset="49099.57">17116 2945 2164,'-2'-11'31,"2"-1"34,-2 3 24,2 1 21,-2 0 15,2 3 23,0-2 13,-3 2 4,3 5-10,0-7-17,0 7-11,-1-6-18,1 6-13,0 0-13,0 0-9,0 0-4,-6 21-7,3-4-1,1 0-4,0 6-3,-4 2-3,5 3-4,1 0-3,0 3-3,0 0-2,1 1-5,2-3-1,2 1 2,4 4-5,-1-3-6,0-4-34,3-3-41,2 0-40,0-4-46,1-3-66,8 1-73,-1-8-67,0-2-123,2 0-61,-1-4 43,-2-2-183,2 0-162</inkml:trace>
  <inkml:trace contextRef="#ctx0" brushRef="#br1" timeOffset="49427.8">17458 3177 1898,'-5'-9'57,"3"1"26,-1 3 14,1-1 9,0 1 4,2 0-8,0 5-7,7-8-7,1 4-3,1 2-1,3 2-1,4 0-6,2 0-6,-1 5-2,5-1-6,-4 1-8,2 0-4,-3 2-3,-1 1-5,0 1-1,-4 0 0,0 1 2,-4 1 1,-4 1 6,-2-1 10,-6 5 0,-4-2 0,0 2 3,-2 1-5,-5 0-1,1-2-5,0 0-1,0 1-9,1-1-5,2-3-6,3-2 1,0 1-6,1-2-1,3 0 1,4 1-5,2-3 6,7 1-6,1-1-14,2-2-22,4-1-27,3-1-26,0-3-39,0-2-55,1 1-49,3-6-70,-3-2-130,1-4-132,-2 0 60,1-4-216,-4-2-191</inkml:trace>
  <inkml:trace contextRef="#ctx0" brushRef="#br1" timeOffset="49709.94">17781 2910 1861,'-4'-5'28,"2"0"19,0-2 12,2 7 16,2-8 9,-2 8 14,4-5 7,-4 5 8,13 2 11,-13-2 3,25 6 5,-8 1 1,3 5-4,0 3-3,8 2-11,-3 4-2,1 0-10,-1 2-12,1 1-6,-5 1-5,0 2-9,-2 0 0,-3 0-6,-2-1 0,-4-1 5,-6 0 0,1 2-2,-8-6-4,-3 1-5,-2 3-4,-5-4-7,-4 0-26,-2-1-37,1-3-40,-2-1-46,0 0-52,0-5-55,5 0-66,-2-4-55,2-2-131,2-1-67,3-4 38,0 1-173,10-1-157</inkml:trace>
  <inkml:trace contextRef="#ctx0" brushRef="#br1" timeOffset="49999.78">18395 3009 1770,'0'-9'61,"0"0"25,-3-1 29,3 2 25,0 0 21,0 3 14,0 0 10,0-2-8,0 7-14,0-9-20,0 9-11,0-5-22,0 5-8,0 0-10,0 0-6,14 18-10,-6-5-3,0 3-7,2 5-1,0 2-4,-2 0-10,5 1-2,-4 0-6,1 2-1,-1-1-7,-3 1 0,2-2-22,-1 0-45,0 1-45,-3-8-52,-2 0-68,2 2-64,-2-5-66,2-1-146,-2-1-52,-2-3 64,0-1-160,-2-1-119</inkml:trace>
  <inkml:trace contextRef="#ctx0" brushRef="#br1" timeOffset="50179.59">18329 3246 1857,'-7'-8'107,"0"2"16,1 1 17,1-1 14,2 1 5,2 1-3,1 4-18,1-10-14,5 6-15,-1 1-11,4-1-7,4 0-11,2 2-12,6 0-23,0 2-37,2-2-50,5 0-71,2 0-66,-1 0-78,3 0-179,2 2-54,2-2-170,11 4-156</inkml:trace>
  <inkml:trace contextRef="#ctx0" brushRef="#br1" timeOffset="50365.48">19264 3179 1853,'0'0'70,"8"-2"35,-8 2 20,0 0 18,11-2 17,-8 0 7,-3 2 7,0 0-5,11 0-7,-11 0-13,0 0-15,12-2-15,-12 2-14,7-1-21,-7 1-42,9-2-35,-3 0-32,-6 2-52,11-6-48,-5 2-61,5 3-60,-5-2-116,3 2-154,1-1 61,2 0-149,0-1-104</inkml:trace>
  <inkml:trace contextRef="#ctx0" brushRef="#br1" timeOffset="50513.81">19651 3152 1687,'13'0'66,"-13"0"35,9 0 24,-9 0 14,0 0 7,10-3-5,-6 1-11,-4 2-18,6-3-6,-6 3-18,0 0-19,8-2-32,-8 2-46,10-3-59,-10 3-55,10-2-53,-4 0-62,-6 2-109,17-1-329,-8 1-170</inkml:trace>
  <inkml:trace contextRef="#ctx0" brushRef="#br1" timeOffset="50681.05">20179 3156 1758,'0'0'5,"11"3"38,-11-3 18,9 0 8,-9 0 8,0 0 5,13 0-5,-9 1-8,-4-1-6,11 0-6,-11 0-8,17 0-6,-6 0-24,-1 0-42,3-1-60,-1 1-62,-1-3-117,0 2-405,2-3-161</inkml:trace>
  <inkml:trace contextRef="#ctx0" brushRef="#br1" timeOffset="50871.15">20924 3131 2079,'0'0'142,"6"-1"19,-6 1 21,0 0 12,8-3 0,-8 3-10,0 0-16,0 0-17,12-2-19,-12 2-17,0 0-37,0 0-58,0 0-51,8 0-86,-8 0-120,10-3-188,-8 1-124,4-2 81,-6 4-203,12-6-167</inkml:trace>
  <inkml:trace contextRef="#ctx0" brushRef="#br1" timeOffset="51427.85">21924 2773 1806,'-4'-18'66,"-1"1"33,0 0 23,1 5 18,0 2 19,0-1 15,2 1 9,0 0 12,-2 2 2,1 1-2,1 2-11,0-3-17,0 4-19,0-1-20,2 5-20,0 0-10,0 0-8,0 0-11,-3 18-8,6 0-5,-1 1-3,0 1-8,0 8-3,0 0-6,1 1-2,-1-1-2,-2 2-5,2 1-13,-2-1-26,0-1-33,2-3-46,0 1-35,-2-3-42,0-6-49,2 1-54,0 0-35,0-4-109,0-6-137,0 0 27,3-1-240,-1-3-246</inkml:trace>
  <inkml:trace contextRef="#ctx0" brushRef="#br1" timeOffset="51657.74">22235 2705 2113,'6'-17'39,"-2"4"36,0 1 25,-2 0 16,3 5 9,-3 1 14,0 0-9,0 3-21,-2 3-12,5-4-9,-5 4-9,0 0-3,6 15-7,-6-4 0,2 8 0,0 0-9,0 6-5,0 2 1,1 1-5,-1 1-9,0 1 0,2 4-17,-2-4-34,0-2-35,-2 0-52,1 1-72,2-2-75,-6-6-94,2-2-142,-1 0-10,0-2-178,-4-1-161</inkml:trace>
  <inkml:trace contextRef="#ctx0" brushRef="#br1" timeOffset="51846.46">21883 2987 1995,'-7'-7'79,"2"-1"18,3-1 8,-1 6-3,3-2-8,5-2-14,3 4-5,7-3-9,1 2-6,8 0-8,4 3-3,5-1-13,-2 2-44,4 0-54,0 0-61,3 2-63,-7-1-105,3-1-152,-4 3-162,-1-2-103</inkml:trace>
  <inkml:trace contextRef="#ctx0" brushRef="#br1" timeOffset="52451.22">22482 2977 1711,'0'0'46,"0"0"9,0 0 5,0 0 3,-14 6 15,14-6 16,-2 8 7,-1-1 0,1 1 2,2 2 2,-3 0 0,6 2-4,-6 2-6,3-3-11,0 5-3,0-3-9,0 0-2,3 0-10,-3-1-6,0 0 0,0-2-1,0 0 1,0-2 10,0-1 12,2 1 14,-2-2 7,0-6-5,5 6-8,-5-6-6,0 0-5,12-10-4,-8 2-2,0-1-8,4-5 0,-2 0-9,0-4-2,0 1-2,2-2 2,-3 2 2,4-1 4,-3 3 4,-2 0-3,4 4-2,-3-1-8,-3 3-8,2-1-7,0 4-9,0-1-4,1 4-1,1 1-2,-6 2-1,15 5-2,-7-1 2,0 1-3,4 3 1,0-2 1,1 1 0,0 1 0,-3-2 0,3 0 0,-2-1 3,2-2 1,-1-1-1,-2 1 3,5-3 4,-5-3 11,4 3 11,-4-3 11,0-1 2,4-4 4,-6 2-2,2-1-1,1-2-4,-2-2 1,-3 1-5,0-2-1,1 2 3,-3 1-7,2 1-7,-2 1-2,0 0-6,-1 3-14,2-2-3,-5 6-2,4-2-5,-4 2 3,0 0 0,4 12-3,-4-1-1,0-2 3,-2 4-5,2 0 3,-2 4-1,2-1-2,-2 1 3,2 1-7,0 1-11,0-2-5,-2 0-16,2 0-30,2 0-31,-2-4-31,0 0-39,0-1-33,2 0-35,-2-3-39,0-1-53,4-2-45,-4 0-107,4-5-111,0 1 34,-4-2-304,0 0-340</inkml:trace>
  <inkml:trace contextRef="#ctx0" brushRef="#br1" timeOffset="52745.45">23203 2501 2254,'0'-17'48,"0"3"33,0 5 19,-2 1 16,2 1-4,-2 1 3,2 6-10,0 0-9,-2-5 0,2 5 7,0 0 2,-10 17 0,4-6 3,2 4-7,-2 3-6,2 8-5,0-2-8,-3 6-3,5-1-9,-1 0-3,2 4-10,-2-3-3,3 3-6,3-1 0,-2-1-6,2-1-4,3-1-4,1-3 5,-1-2-10,4 2-16,2-6-29,2 0-37,1-5-40,2-2-46,-2-3-63,5-3-66,0-4-64,-1-6-166,2-1-28,0-3 61,4-3-194,3-5-156</inkml:trace>
  <inkml:trace contextRef="#ctx0" brushRef="#br1" timeOffset="53112.8">23622 2592 1766,'-7'-11'64,"1"3"33,2 1 16,2 0 13,0 3 8,0 0 0,2 4-3,0 0-4,0-9-6,0 9-14,10-3-7,1 1-8,-1 4-13,5-2 0,2 3-11,1 1-8,2 1-3,-1 0-4,0 1-11,0 0 2,-1-1 6,-4 3-20,1-2-2,-4 1 3,-1 4 7,-1-2 7,-5 2 7,-4-2 11,-2 5 7,-2 1 3,-3-3-4,-3 8-3,-6-2 1,2 0-7,0 1-6,-4 0-6,3-2-2,0 3-8,0-3-3,3-1-1,2 0-9,0-2 0,4-1 2,-1 0-4,6-1 2,1-2-1,1 1 0,6-2-3,3 0 2,-2 0-6,4-4-5,1 0-23,0-2-38,4-1-41,1-4-44,2-3-61,1-3-71,2-2-58,2-7-119,-1-2-113,-1-5 34,-2 1-242,0-5-255</inkml:trace>
  <inkml:trace contextRef="#ctx0" brushRef="#br1" timeOffset="53382.79">23904 2227 1996,'-2'-8'-19,"-1"1"20,3 1 16,3 1 22,1 0 21,2 3 20,2-1 22,3 3 15,4 0 15,6 3 19,6 4 17,9 5 5,9 7 1,15 10 5,3 3-6,-1 9-10,1 5 10,0 5 4,-1-1-9,-4 6-16,-4 1-13,-3 2-9,-5 1-7,-3-2-11,-8 1-5,-11-11-14,-11-4-6,-8-6-4,-5 0-7,-12-2-2,-8 2-9,-23 8-40,-15-5-68,-3-3-95,-13-10-113,-2-5-142,-8-3-277,-3 0 45,-4-5 74,-5-2-408,-5-3-437</inkml:trace>
  <inkml:trace contextRef="#ctx0" brushRef="#br1" timeOffset="59173.91">3724 4091 923,'0'0'128,"0"0"-68,0 0-14,0 0-29,0 0 3,1 4-4,-1-4-3,0 0 1,18-4 7,-10-2 3,5 3-1,4-3 10,0-2 9,8 2 7,3-4-4,5-3 2,6 4 1,7-5-2,3-2-5,3 3-6,-2 0-2,3 1-4,-2 0-3,-3 3 0,-7 0-9,-3 1-11,-2 0-16,-9 4-23,-1-3-16,-6 3-24,0 2-14,-8 0-22,-1 2-59,-4 0-274,-7 0 49</inkml:trace>
  <inkml:trace contextRef="#ctx0" brushRef="#br1" timeOffset="59459.42">3862 4181 1275,'-47'17'26,"7"-4"19,-1 1 23,5-1 9,0-1 8,3-1 4,7-1 0,3-2-8,2 1-12,4-1-4,4-3-6,4 3 1,5-3 6,8-1 6,5 0 2,10-4 4,10-2 6,14-5 4,31-8 3,11-6-4,10-4 0,14-2-3,4 0-10,2 0-11,1 2 0,-5-4-5,-8 5-12,-8 2 2,-8 3-7,-10-1-5,-18 5-1,-15 4-5,-10 4-2,-4-1-6,-2 1-5,-3 3-16,-6-1-16,0 0-22,-4-1-35,-2 4-43,-3-2-51,-1 1-50,-4-3-97,2 2-153,-1-2 22,-1-1-106,0 1-53</inkml:trace>
  <inkml:trace contextRef="#ctx0" brushRef="#br1" timeOffset="60869.92">3648 4964 1609,'-9'-4'114,"1"-1"6,2-1-7,-4 2-10,4 1-5,0-1-1,2-1 6,-2 2-5,6 3-4,-8-5-15,8 5-8,-11-3-7,11 3-9,-7 8-5,4 0-2,0 1-4,1 6 2,-2 2-6,1 4-2,-1 2 0,2 4-7,-2 0-3,0 0 3,-1 1-3,3 0 3,-4-1-10,1-1 4,1-2-3,2-5 0,-2-2 3,2-2 6,0 0 2,0-3 14,0-3 18,2 1 9,-2-5-2,0-3-5,2-2-7,0 0-2,0 0 0,-4-23-9,6 10-3,-2-6-7,4-4-3,0-3-2,0-1-7,2-1-6,0-1 2,1 2-5,-1 3 0,1 0-5,-3 5 0,0 2-4,-2 2-5,3 2-8,-3 3 3,2 5-2,-1 1-2,4 4 0,-7 0 2,14 9 1,-6 3 2,2 1 2,1 4-2,2 3 2,-1 0-4,3 1 7,0 0-1,0 0 1,-1 0-6,2-4 2,-2 0 1,-1-1 5,-3-3-1,1-1 3,-2-3 12,-1-2 13,-2-3 7,2-2-3,2-4-2,-10 2 9,12-13 0,-6 2-4,-2-5-2,1-1-1,-1-7-6,-3-2-4,2 0-3,-1-2-5,-4 1-2,4 0-13,-4 0-10,2 7-24,-3 0-23,3 3-44,-1 4-52,-1 3-43,-2 2-43,1 6-53,-1 1-55,4 1-143,0 0-46,0 0 48,0 15-177,4-5-157</inkml:trace>
  <inkml:trace contextRef="#ctx0" brushRef="#br1" timeOffset="61235.45">4355 5130 1884,'-2'-13'81,"2"0"9,-2 2-2,-2 2 14,2 3 11,0-1 7,-1 2 5,-1-2-5,4 2-2,-4 1-5,4 4-17,-5-6-9,5 6-12,0 0-5,-21 14-8,7 3-2,-6 7-2,-5 9 0,-11 19 3,-6 5-11,-5 5 0,-1 3-3,-8 2 0,-3 1 1,-4 0-11,-1-3-6,1 1 2,-4-3-1,6-5-3,2 0-5,4-7 2,6-4-9,3-5-1,11-10 2,11-8-24,4-5-13,3-4-30,3-1-27,3-3-30,0-4-40,4-3-46,6 0-40,2-2-27,-1-2-31,0 0-115,25-8-52,-13 5-172,5-1-127</inkml:trace>
  <inkml:trace contextRef="#ctx0" brushRef="#br1" timeOffset="61458">3781 6007 1743,'0'0'50,"8"0"3,-8 0-1,9 2-2,-9-2 20,5 11 11,-3-6 5,-2 3 5,2 1 1,0 2 1,0 2-6,0 2-9,0 0-7,2 5-4,0-6-6,1 3-1,-1 0-14,2 3 1,1-4-6,-3 1-20,2-2-29,-1-1-39,-1 0-37,0-5-47,2 2-37,-2-3-48,-2-1-125,2-2-81,-3-1-130,6-1-55</inkml:trace>
  <inkml:trace contextRef="#ctx0" brushRef="#br1" timeOffset="61770.06">3870 6075 1665,'-4'-12'78,"-2"2"17,4 1 9,-3 1 11,3 3 12,0-2 6,2 1-3,0 0-10,4-2 1,5-1 4,3 1-5,8-1 1,1-1 3,4 1-8,4 1-5,3 3-10,-2 1-12,-1 1-7,3 3-9,-4 0-4,-2 5-7,1 0-7,-4 3-6,-3-1 1,0 4-10,-7 1 0,-5 1 0,-5 3-5,-6 3 2,-2 1-1,-7 4 0,-4 2-2,-7 2-4,-7 3-1,-2-2 0,-2-2-6,-1-2-5,-2-1-10,5-6-35,2-3-18,3 0-31,2-8-41,2-1-45,2-4-53,8 0-53,-2-6-78,2-5-138,4-1-28,5-6 62,2 1-152,2-4-100</inkml:trace>
  <inkml:trace contextRef="#ctx0" brushRef="#br1" timeOffset="62375.83">5000 5372 1653,'-12'0'-6,"6"2"12,6-2 4,-15-2 9,15 2 11,-10 0 7,10 0 10,-14 0 7,14 0 9,-10 0 4,10 0 4,-8-2 0,8 2 6,-9-2 1,9 2 1,0 0 0,-10 0 4,10 0-3,0 0 0,0 0-4,-9-2 1,9 2-1,0 0 0,0 0 0,0 0 3,0 0-2,0 0-1,0 0-9,0 0 6,0 0-11,0 0-4,0 0 2,0 0-7,0 0 8,0 0-4,0 0-4,40-5 3,-10-2 3,8-1 4,13-4 1,26-5-3,10-4 2,14-2-5,6 0 2,10 2-4,4 0-8,6 4-2,1 0-5,-9 1-4,-6 5-2,-14 2-4,-12 1-5,-22 2-2,-11 1-16,-13 0-18,-10 2-21,-1 1-19,-5 2-11,-4-2-22,-6 2-26,-2 0-33,-5 0-33,-2-3-34,-6 3-45,9 0-39,-9 0-116,-2-5-109,2 5 55,0 0-171,-9-9-132</inkml:trace>
  <inkml:trace contextRef="#ctx0" brushRef="#br1" timeOffset="62685.79">6319 4943 1804,'-18'-3'64,"6"3"19,-2-2 17,4-1 7,4 3 6,6 0 2,-13-2-2,13 2-1,0 0-5,0 0 1,0 0 14,0 0-4,25 9 7,-3-6-1,6 1 0,1 2 1,6 1-3,4 1-7,-1 0-7,3 2-1,-3 1-10,1 0-9,-3 0-6,-1 2-2,-1 2-8,-5-1-4,-1 0 1,-4 2 4,-4 2-6,-6-1 4,-2 2-4,-7 4 3,-6-2-5,-8 5-6,-8 5-6,-12 5-2,-20 9-24,-6 0-35,-4-5-49,0-1-59,-1-4-53,9-10-65,11 0-89,-2-9-107,7-4-166,8-4 34,2-3-350,6 0-392</inkml:trace>
  <inkml:trace contextRef="#ctx0" brushRef="#br1" timeOffset="63833.46">7974 4085 2262,'0'0'-121,"0"0"27,-12 0 26,12 0 26,0 0 24,0 0 12,0 0 14,0 0 11,-12 0 10,12 0 7,0 0 5,0 0 4,0 0-2,0 0-5,0 0 2,0 0-6,0 0-2,-4 6-4,4-6 2,0 0 2,0 0 3,25 2 0,-4 0-3,9 1-1,13-3-3,16 0-1,35 2-3,10-2-2,12 3 0,6-1-2,3 2-3,-1-2-2,-11 0-13,-6-1-26,-8 2-22,-24-3-23,-14 0-27,-1 1-27,-14-1-19,-3-1-31,-12-2-100,-1 0-316,-10 1-90</inkml:trace>
  <inkml:trace contextRef="#ctx0" brushRef="#br1" timeOffset="64185.94">8069 4400 1700,'-44'12'46,"8"-3"3,5-1 4,5-3 6,5 1 10,1-3 15,6 3 10,-2-4 4,4 3 5,2-2-3,3-1 1,7-2 4,0 0-3,27 6 5,5-6-4,15-1 9,44-4-2,12 2 0,20-2 2,15 2-4,11-4-5,1 6 3,5-3-1,-3 2-3,-5 2-5,-7-2-8,-9 0-9,-16 1-7,-12-1-7,-26 0-4,-15 0-6,-13 0-4,-7 2-3,-8-2-3,0 1-1,-7 1-4,-4-3-25,-3 0-32,-6 1-30,-2-2-29,-2 2-36,-4 1-38,1-4-62,-7 5-68,4-4-95,-2 1-184,-2 3 22,0-5 67,0 5-174,0-11-139</inkml:trace>
  <inkml:trace contextRef="#ctx0" brushRef="#br1" timeOffset="64748.99">12476 4375 1787,'-8'-4'48,"2"1"25,-1 1 16,1 0 9,-1-2 9,1 3 9,6 1 2,-10-4 2,10 4-5,-7-2-7,7 2-8,0 0-9,-7-3-6,7 3-1,0 0 10,0 0-4,32 7 0,-2-5-4,17 1-4,44 3-10,16 0 0,17-1-5,14 1-6,12 0-4,4-1-8,1 2-4,1-4-2,-1 1-6,-9-2-2,-10 0-6,-15-4-3,-19 2 0,-22-2 0,-19 2-3,-15 0-9,-2-2-21,-9 0-35,-3-1-36,-11-2-37,-6 0-47,-5 0-46,-5 2-64,-3-5-108,-4 2-145,2 6 26,-5-11-173,5 4-167</inkml:trace>
  <inkml:trace contextRef="#ctx0" brushRef="#br1" timeOffset="65218.01">16508 4467 1848,'-8'0'0,"8"0"21,-15 2 22,15-2 19,-13 0 18,6 0 11,7 0 10,-10 0 10,10 0 0,0 0-5,0 0-13,0 0-5,-6-3-5,6 3-7,30 0-8,-1-3-6,16 3-5,15 3-8,7-3 0,32 1-5,8-1-9,3 2-5,4 0-16,-4-4-22,-6 0-27,-5 1-34,-12-4-26,-18 2-32,-13-2-34,-11 2-35,-6-5-42,-7 2-115,-4 1-81,-9 1-113,-4 0-48</inkml:trace>
  <inkml:trace contextRef="#ctx0" brushRef="#br1" timeOffset="65449.37">16692 4766 1531,'-31'12'72,"5"-7"32,8 3 7,2-7 15,4 2 5,4 1 6,1-4-3,7 0-8,0 0-2,0 0-12,36-7-2,-4 4-11,11-1-10,16 0-2,30-3-15,6 3-10,9 0-4,3 1-5,6 1-26,-7-5-41,0-1-63,-7 1-75,-6-4-87,-4 0-210,-6-1-38,-3-2-175,1-4-159</inkml:trace>
  <inkml:trace contextRef="#ctx0" brushRef="#br1" timeOffset="65894.74">22082 4238 1841,'-10'-3'80,"-1"-3"23,5 2 15,2 0 12,0 1 5,-1 1 14,5 2-4,0 0-11,3-7-15,3 2-13,8 3-9,5 2-13,9 0-5,12 4-5,5 4-11,9-1-5,25 7-12,2-1-32,1-2-34,-2 0-43,1-1-52,-1 0-35,-9-2-66,-16-5-120,-1 1-174,-8-4 57,-3 2-130,-9 0-82</inkml:trace>
  <inkml:trace contextRef="#ctx0" brushRef="#br1" timeOffset="66085.94">22334 4558 1628,'-14'9'50,"1"-4"13,6 0 17,4 0 22,6 0 17,4-1-1,6 0-3,4 1-8,12-1-15,12 3-8,9 1-27,9 3-33,28-3-68,6 2-92,2-2-115,6-5-197,-4 3-151,-2-4-98</inkml:trace>
  <inkml:trace contextRef="#ctx0" brushRef="#br1" timeOffset="77731.76">7275 5073 823,'-6'-23'29,"0"7"31,0-1 22,1 6-27,-1 0-9,-1 4-2,1-2 1,0 1 3,-1-1-3,3 6 2,-2-3 1,0 2-4,-1 0 2,0 2-2,7 2-1,-12-1 4,12 1 5,-10 3-2,3 3-3,0 2 1,1 3 8,0 5-2,-3 6 3,3 6 3,0 9-2,-3 11-4,3 5 0,1 3-4,-3 23-3,0-1-2,1-13-4,4-8-2,-5-2-2,6 1-4,2-9-1,0-3-7,0-1-19,0-2-30,2-3-25,3-6-39,-2-3-38,0-3-25,2-2-31,-1-7-97,2-4-280,-1-2-60</inkml:trace>
  <inkml:trace contextRef="#ctx0" brushRef="#br1" timeOffset="78087.61">7087 5059 1430,'0'-17'-61,"-2"4"26,0 1 20,0 3 13,2 1 13,2 1 2,-2 0 0,4-1-4,2 0 5,7 0 8,-1 3 3,6-1 2,2 2-2,2 2 1,4 0 3,3 4 4,1 0-1,2 6 6,1-1 0,-2 2-3,2 3-1,-6 4-4,-1 1 6,-6 1 0,-5 4 1,-2-1-2,-9 1 0,-4 0-3,-6 4-2,-6 5 0,-14 1-2,-1 3-5,-5-2 0,-14 9-1,3-9-3,7-8-1,0-1-2,0-1-14,7-6-22,-1 1-16,7-8-23,1 2-20,1-2-27,4-3-27,4-1-39,3-4-101,4-2-175,6 0 45</inkml:trace>
  <inkml:trace contextRef="#ctx0" brushRef="#br1" timeOffset="78517.6">7917 5346 1223,'6'-10'-16,"-1"-2"17,-5 3 6,0-4 19,-5 2 11,-1-2 4,-5 2 4,1 0 8,-3 1 0,-3-1-1,-2 4 1,1 0-3,-2 2-5,-3 5 2,1 0-4,1 4-1,-6 1-3,1 5-3,3 1 2,0 4-6,-3 2 1,7 1 0,3-1-4,0 4 1,5-2-1,0 2-4,5-3-2,0-3 0,5 2-4,3-5-2,1 2 0,5-2 1,-1-4-3,4 1 0,4-6-1,-2 1-2,-2-4-1,6-2-1,-1-3 0,-3-2-5,4-2 2,-5-4-1,5-1-1,-2-1 1,-4 3-2,0-1 2,0 2 7,-2 0-2,0 1-1,-1 0-2,-1 5-3,1 2 1,0 3 3,1 0 1,-2 5 0,0 1 0,4 3-3,-2 0 4,1 3-2,-4 1-1,5 4 3,1 1 2,-3 0-22,0-1-29,2 1-49,-2 1-44,0-3-46,-4-1-71,2-4-375,2 0-120</inkml:trace>
  <inkml:trace contextRef="#ctx0" brushRef="#br1" timeOffset="79221.47">8097 5296 1620,'2'-20'-56,"-2"5"25,0 4 24,2-1 10,-2 3 11,4 1 6,-1 3 3,3 2 8,0 0 5,-6 3 7,18 6 8,-8-1 8,0 4 1,3 6-3,0 1-3,-1 4-1,1 1-3,-2 1-4,-2 3-4,1 0-3,-4-3-4,0 3-2,-2-2-2,1-4-1,-2-1-3,-1-3 2,-2-4-1,0 0-2,-2-4-2,2 1-2,-3-3-1,3-5-5,-5 2-2,5-2 1,0 0-4,-4-22-1,4 9-2,0-6 2,1-2-5,2-3-1,2-1 0,0-4-6,-1 5-9,2-3-8,0 0-16,-2 4-5,3 2-18,-3 2-13,2 3-7,-1 2-8,0-2-1,5 7 7,-4-3 6,2 3 9,-2-1 2,0 3 10,2 1 4,-2-2 2,0 3 5,-2 1 7,5 0 11,-5-1 8,2 3 14,-6 2 7,15 2 9,-8 1 8,1 3 9,2 3 10,2 2 6,0 6 1,0 1 0,-1 1 0,4 2 3,0 0-1,-1 6-4,2 0-2,-2-3 0,-2-2-7,0 2-1,-2-2-2,-2 0-3,1-3-1,-3-2-1,1-2-4,-3-1 0,-1-1 0,-2-2-2,-1-1-3,0-3 0,-1-2 1,-2 2-5,-1-3 0,4-4 0,-9 0-5,9 0 0,-8-11-1,6 2-4,-2-6-1,1-2 1,3-2-4,3-2 3,-2-3-2,4-1-3,-1 0 1,0 1-4,7 0 1,0 4-3,1-1 1,3 1 4,2 1-5,2 5 2,3-1 0,0 2 1,2 6 1,-1 1 3,1 4 0,-4 2 2,4 4 2,-3 3 0,0 3 0,-4 4-1,-2 1 3,-2 2-3,-6 2 4,0 1-23,-5 0-38,-2 1-46,-2 0-53,-5 1-85,0-1-158,-3 0-170,-4-2-64</inkml:trace>
  <inkml:trace contextRef="#ctx0" brushRef="#br1" timeOffset="79377.85">8764 5178 1508,'0'-33'-23,"0"7"21,2 4 6,0 5 14,0 4-6,0 0-1,1 3-2,1 2-4,2 6-12,3-1-29,-1 3-36,3 3-58,3 5-138,6 4-82,1 1 135</inkml:trace>
  <inkml:trace contextRef="#ctx0" brushRef="#br1" timeOffset="80027.2">9595 5379 1009,'6'-7'36,"-2"-1"23,-4 1 14,2-1 17,-4-4 12,2 3 4,-2-1 5,-3 1-6,-1 0-9,-1-3-8,-1 5-8,-1-1-9,-3 4-5,-3 0-8,0 2-6,-1 4-5,-4 0-4,1 5-5,-2 2-3,0 1-3,2 6-5,2-1 1,2 2-4,2 1-1,1 1-4,3-5-2,5 3 1,0-1 0,2-3-3,0-1 1,4 0-3,1-4 3,4 1-3,2-4 1,1-1-1,3-4-3,-2-2 1,3-2 2,0-1-5,0-7-1,1-1-1,0-6 1,-3 0-4,3-6 3,0-3-3,-2-1-2,-1 0 0,-3 4 2,0 4 1,-3 1 3,0 3 2,0 1-1,-1 1-6,-4 5 1,4 3 0,-1 5 1,-4 2-1,0 0 3,0 0 1,15 17-2,-9-4 4,1 0 4,1 3-2,2 3 3,4 0-2,-3 0 1,3-2 1,2 2 0,2-4 1,-2 1-3,0-5 2,3-1 1,0-3-4,-2-3 3,1-2-4,2-4 2,-2-2-1,0-3-3,-1-3-3,1-5 1,-2-2 0,-5-4 2,3-6-5,-3-3 3,-1-3-4,-1-1-1,-3 0-2,-4 4-3,-2-1 3,-2 2-2,-2 0-1,-2 5 1,-1 0-3,1 4-1,-3 3 0,3 3-3,-3 4 3,1 5 3,-2 1-5,4 6 3,6-2 3,-16 12 2,10 1-1,2 3 4,1 4-2,3 4 2,3 2 2,-1 4 1,3 1-1,2 3 3,1 0 0,4 1-1,-4 0-22,2-6-24,5 0-32,-2 0-39,2-3-43,4-1-31,-2-8-44,10-1-127,3-1-279,2-4-132</inkml:trace>
  <inkml:trace contextRef="#ctx0" brushRef="#br1" timeOffset="80705.75">11455 5158 1726,'-7'-8'-21,"-6"1"22,3-2 14,3 3 17,-2-3 19,1 1 8,1-1 9,1-1-2,1 0-4,3 1-6,4-1-5,-2-2-7,5 2-4,2-2-2,3-3-5,3 1-5,3-3-2,4-2-3,2 0-1,2-4-3,1 2-2,-1 0-2,-3-2-1,-4 4-4,-4 2-1,-1 0-1,-3 2-4,-5 1-2,-1 5 0,-6 2-1,-1-1-2,-3 3 1,1 5-4,6 0 4,-17 5-2,7 5 4,1 1 2,0 4 1,1 7 6,4 5 3,0 4 3,2 9 0,2 2-2,0 5 1,4 7 0,-2 0-1,2 0-2,0-2 1,-2-8-3,2 0 1,-1-6 1,-1-6-2,0-1 1,0-5 1,3-1-3,-3-5 5,0-4-2,0-4-5,2-5 4,-2-1-4,2-4 2,-4-2-3,0 0 1,15-17-3,-9 2-3,1-6 1,2-4-2,-1-1-1,0-5-2,3-1 2,0 1-1,1 2-6,-1 2 3,4 1 0,0 6 0,1 2-1,6 2-1,1 4-1,3 5 1,-2 4 1,2 4 2,1 3-1,-1 6 2,4 3 0,-3 6 2,-3 2 1,-1 2 0,-3 2 3,-2 2-2,-3-3-1,-3-2 2,-1 0 1,-5-3 2,1-2-4,-3-4 5,-4-1-2,0 0 0,0-5 2,-4-3-3,-1-3 1,5-1 1,0 0 1,-16-7-1,11-1-5,-1-3 3,2-4-3,0-5 1,2 0-1,2-3-9,3-4-17,2 3-20,3-1-29,0 4-17,7-1-25,0 5-18,6 4-27,3 2-28,-1 1-54,3 3-364,-3 5-106</inkml:trace>
  <inkml:trace contextRef="#ctx0" brushRef="#br1" timeOffset="81095.04">12602 5210 1596,'0'0'-27,"8"-4"25,-8 4 19,0-7 20,0 7 11,-4-10 9,0 6 2,-1 1 3,-4 0-4,1 2 0,8 1 1,-21 4 3,6 1-2,0 4-5,-1 3-2,-4 1-3,3 4-4,3 1-4,-2 0-4,2 1-3,4 3-3,-2-1 0,4 0-3,4-4-4,0 1 0,-1-1-2,5-5 0,0 2 0,5-3-2,-1-2 0,2-2-4,0-2 0,3-2-2,1-3-1,3 0-1,-2-7-2,2 1 0,0-3-1,1-6-2,2-2-3,-2-3 1,0-1-2,2 3-1,-4 0 2,-1 1 0,-3 2 5,1 1 0,0 4-4,-3 0-4,0 2 0,-1 2-2,2 3 0,0 3 2,-7 0 0,13 5 0,-7 1 2,0 3-1,1 1 1,-2 2-1,5 1 2,-4 0 1,3 2 1,-1 0-34,-2-1-24,2-1-34,2-2-39,0 1-21,2 0-32,1-4-34,2-1-68,6-5-344,-1 1-120</inkml:trace>
  <inkml:trace contextRef="#ctx0" brushRef="#br1" timeOffset="81562.47">13078 5046 1660,'-5'-12'-47,"3"1"24,0 4 28,0-1 9,0 3 0,0-2-3,2 7 0,-2-3 0,2 3 6,0 0 3,-11 17 6,9-4 0,-2 5 15,0 0 2,2 7 3,0 2 0,0 1-2,2 3-1,2-2 0,0 2-2,4-2-5,-2 0 0,3 0-2,-1-2-4,2-3-2,1-3 0,0-1-3,-1 0 1,2-7 2,1-2 0,2 1 1,-1-7 0,3 0-1,0-5 1,2-5-6,-1-2 0,2-4-4,1-6-3,0-6 2,0-6-3,-3-1-2,0-5-4,5-5 1,-6-1-2,0-3 2,-3 1-7,-4 5 3,0 4-3,0 0 3,-4 7 6,0 1 4,-2 5 6,0 2 1,0 1-8,0 5-3,0 2-4,-2 3-1,0 5-1,0 3 2,0 0 4,0 0 0,-4 20 4,4-5 6,2 7-1,-2 2 0,2 5-1,1 1 1,-1 9-2,2-2 0,0 2 0,0-3-3,1 0 0,-1 0 0,2-1-32,-3-9-40,1 1-39,0-4-56,0-3-50,-2-3-47,0-2-125,0-4-283,-4 2-151</inkml:trace>
  <inkml:trace contextRef="#ctx0" brushRef="#br1" timeOffset="81735.59">13239 5281 1776,'-5'-8'-16,"5"2"11,0 0 10,5 1 17,3 1 16,1-2 13,6 1-3,1 1-2,4-3-3,3 5-7,4-3 0,0 2-3,1-1-27,0 1-38,-1 3-51,3 0-58,-4-3-107,-3 1-302,-2 2-51</inkml:trace>
  <inkml:trace contextRef="#ctx0" brushRef="#br1" timeOffset="81913.92">13778 5066 1612,'2'-12'46,"-2"0"21,-2 4 22,4-5 20,-2 2 8,0 1-2,0 1-8,2 1-10,-2 0-12,0 3-15,4-1-7,-4 6-24,0-5-29,0 5-37,0 0-32,0 0-39,0 0-37,4 15-44,-4-8-59,0 3-405,0 2-140</inkml:trace>
  <inkml:trace contextRef="#ctx0" brushRef="#br1" timeOffset="82041.48">13810 5242 1617,'5'17'-92,"-3"-2"17,0-1 30,0 0 8,1-1 18,3 0 2,-2 3 7,0-1-1,3 0 5,-3 3 5,2-3-26,0 2-33,0-3-27,2 0-93,2-1-143,-2 1 160</inkml:trace>
  <inkml:trace contextRef="#ctx0" brushRef="#br1" timeOffset="82633.74">14350 5138 938,'-6'-10'25,"0"1"3,-2 2 3,-1 4 6,3 3 19,6 0 8,-15 10 5,6-1 8,1 2 1,1 4-2,2 1-8,-1 3-3,0 0-7,2-2-3,0 3-6,-1-2-3,2 0-5,1-1-2,0-4-3,-1-2-5,3 1 3,-2-2-3,2-1 0,2-3-1,1-2-5,-3-4-4,0 0 0,14-4-1,-8-4-1,0 1-7,4-8 1,-2 1-6,2-5-7,3-3-1,0 0-4,2-1 1,1-4-2,0 9-2,-2-1 2,1 1-4,0 3 1,2 2 2,2 3-8,0 3 7,0 4 7,2 6 10,0-1 1,5 8-2,-3 4 5,2 3 1,1 5 1,-3 0 0,-1 2-2,-6 0-1,1 2 1,-4-5-2,-4-2 1,-1 0-1,-2-2-1,-2-2 5,-4-3-2,0-3-1,0-1 2,-4-4-4,0-2 0,4-2-1,0 0-2,-13-10-1,9 1-3,2 0 0,0-6-2,0-3 1,2-1 0,4-6-2,2 0 0,5-4 1,3 1-1,2 0-2,2 4-4,0 0 2,3 2 0,-1 4-2,2 3 7,-1 2 8,3 4 7,-2 2 9,2 3 2,-3 7 2,5 0-2,-3 7 2,-2 3 0,3 6-2,-6 4-1,-1 6 0,-4 0-2,-6 4 2,-5 0-3,-4 3-21,-7 2-36,-7 6-75,-12 14-46,-12-2-50,-16-5-148,-11 4-291,-14-1-141</inkml:trace>
  <inkml:trace contextRef="#ctx0" brushRef="#br1" timeOffset="83227.92">8692 6498 1825,'-55'-12'-58,"12"2"3,7 1 22,7 1 19,4 1 17,1 1 24,5 1 15,1-3 5,0 3-3,4-2 6,-4 4-5,8-2-4,-3 3-4,5-1-8,-2 1 0,0-2-1,1 2-1,4 1-2,-3-2 4,8 3-2,-13-1 1,13 1 2,-9-2 3,9 2 0,-11-2 1,11 2-3,-8-2 0,8 2-1,-6-2-3,6 2 1,0 0 6,0 0 15,0 0 3,27-2 0,5 1-2,21-4-5,42-2-5,28-2-1,24-4-3,47-3-4,37-3 4,42-1 4,19-2 1,28-2-2,102 2 2,5 1-1,15 6-1,17 3 2,2 7-6,-5 2 4,5 6-3,-16 4-1,-28 3 1,-87 2-12,-12 1-3,-20 3 1,-22-2 2,-28-2-5,-30-4 7,-62-1 11,-23-3 27,-20-3 12,-22-2-7,-30-3-8,-14 0-3,-17-2-5,-7 1-7,-6-1-2,-5-1-2,-3 1-1,-2-1 0,-3 2-8,2-1-3,-2 2-1,0 1-6,3-1 0,-4 0-4,2 1-3,-5 3-15,6-4-29,-6 4-29,12 0-30,-12 0-32,12 0-45,-12 0-56,12 4-61,-5-3-75,-2 1-222,-5-2 43,0 0-126,0 0-158</inkml:trace>
  <inkml:trace contextRef="#ctx0" brushRef="#br1" timeOffset="96201.82">7614 9656 941,'0'0'88,"0"0"-41,-4 4-5,4-4-10,0 0 1,0 0 14,-6 4-2,6-4 6,0 0 4,0 0-3,0 0-3,0 0 4,-4 4-4,4-4 0,0 0 0,0 0 2,-3 3 1,3-3 4,0 0 3,0 0-2,0 0 0,0 0-5,0 0 3,0 0-7,-4 6-3,4-6-5,0 0-2,0 0-5,0 0-2,0 0-5,0 0-3,0 0-1,13 5 4,-5-2-1,7-1 5,6 1-1,6 4 8,12-5-3,7 3 0,12 1 1,26-1-1,12 1 3,5-2 1,13 2-2,11-3 0,11 1-5,6 1 0,0-5-3,-2 4-1,-7 1-1,-4-4-5,-6 1-2,-9 0-1,-5 1-4,-12-3 2,-21 0-2,-10 0 0,-8 0-2,-8 0-1,-6 0 0,-8 0-1,-2 0 4,-2 0 6,-4 0 2,-5 0 3,0-3 6,-4 3 2,-3 0-6,0-2-2,-3 2 5,1 0-6,-3-2 0,0 2-1,-1 0-4,-5-1-21,-5 1-16,14-2-15,-9-1-27,-5 3-35,0 0-43,1-4-44,-1 4-54,-6-9-110,-1 3-135,-3 3-161,-2-5-139</inkml:trace>
  <inkml:trace contextRef="#ctx0" brushRef="#br1" timeOffset="97373.89">6314 9568 1654,'-7'-2'-51,"-1"0"16,0-1 9,-1-1 5,1 0 17,-1 2 14,3-2 15,-3 1 13,3 1 10,0-2-4,0 2 5,1-2 5,-2 3 6,7 1 2,-8-4 2,4 0 1,4 4-1,-6-5 0,6 5-3,-4-3-1,4 3-3,-7-2-2,7 2-3,-4-3 0,4 3-2,0 0-6,-3-7-6,3 7-2,-2-5-6,2 5-1,0 0-11,-2-6 4,2 6 1,0 0-6,0 0-5,-2-6 4,2 6-3,0 0 0,0 0-2,0 0-2,0 0 0,0 0 0,0 0-1,-2-5-2,2 5 1,0 0-1,0 0-2,0 0 0,0 0-4,0 0 3,0 0-1,0 0 1,4-6-1,-4 6 1,0 0 1,0 0-2,0 0-4,0 0 4,0 0-2,0 0 2,0 0-1,0 0-3,2-6 1,-2 6-1,0 0 2,0 0 0,0 0 0,9-1-4,-9 1 2,0 0 0,0 0-1,19 9 0,-15-3 0,2 1 1,1 6 0,0-1 2,-3 4-2,0 0 2,0 1 1,-2 0 1,0 3-1,-2-2-4,0-1 4,-2 1-1,2-1 2,-4 1 0,2-3 2,-2 0-6,1 0 2,0-2 2,-2 0 3,0-2-2,3-2 0,-2 0 3,2 0-1,0-4 2,0-2-2,-3 2 2,5-5-3,0 0 0,0 0-4,0 0 2,-3-16-2,5 5 2,2-2-6,0-6 1,2-2-1,3-4-1,-1-2-2,-1 1 0,1-1 3,1 0 2,-1 2-5,0 2 4,-1 1 0,0 4-3,-3 1 4,2 0 0,-2 4-2,-2 1 2,2 3-4,-2-1-2,0 3-1,-2 3 5,0 4 2,0 0 1,0 0 0,-6 18-2,2-8 3,0 4 2,0 1 0,0 2 1,0 2-2,1-2 2,-1 2 3,4 1-1,0-1-2,0-2 3,2 2-2,0-2 1,3-2 1,1 0 3,2 1-4,2-6-6,2 5-10,2-6-18,1 0-29,4-1-33,0-5-37,1 4-51,-2-5-67,4-2-142,-3-2-232,-1-1-118</inkml:trace>
  <inkml:trace contextRef="#ctx0" brushRef="#br1" timeOffset="97633.73">6666 9506 1739,'-5'-8'3,"-1"2"11,-1 0 11,1 1 18,0 1 12,0 1 12,-1-2-1,0 4-1,7 1-3,-14 0-3,6 4 0,1 3-1,-4 0 1,3 3 0,2 2-2,-1-2-4,1 7-3,2-5-3,0 5-7,-1-3-2,3 3-3,2-4-3,0 1-4,2 0-1,3 3-3,0-5-3,4 2-20,0-1-24,1-3-32,1-1-38,4 1-47,-1-5-47,-3 0-56,6-4-140,-4 1-217,-3-4-98</inkml:trace>
  <inkml:trace contextRef="#ctx0" brushRef="#br1" timeOffset="98034.91">6774 9571 1700,'0'-12'4,"0"4"24,0 1 15,-2-1 15,2 1 12,-3-2-1,3 7-4,3-5-7,-3 7-4,0 0-2,0 0 6,0 0 1,0 0-4,8 18-2,-6-11-1,0 3-4,1 1-6,0 0-2,1 2-2,-2-1-4,0 0-2,3-3-4,-5 3-3,3-2 1,-2-2-2,2 1-6,-3-2 1,2 1 3,-2-3-1,-2-1-4,2-4 1,-4 5-2,4-5-3,-12 0 1,12 0-4,-8-11-3,6 0 3,-2-5-5,0 1 1,4-2-2,-2-2-2,2 2 4,2 0 0,-2 2 1,1 0 1,2-1 0,3 6-1,0-3 5,0 6 4,6-1-2,-2 2-1,0 5 1,1 1 1,2 4-5,2-1 0,-3 3-3,2 2 7,-2 1-9,0 3 2,-1-2 0,0 2 0,-3 2-4,3-1-21,-5 1-30,-2-1-38,-2-2-40,0 2-49,0-1-52,-4-3-108,2 1-131,-4-2-123,2-3-90</inkml:trace>
  <inkml:trace contextRef="#ctx0" brushRef="#br1" timeOffset="98275.58">6926 9324 1598,'-2'-17'3,"2"4"20,0 2 5,0 1 11,2 1 1,2 1 16,0 1 8,5 2 11,2 4 8,3-1 4,6 4 0,-1 2 2,8 3 0,-3 4-3,5 5-4,1 1-8,-3 4-4,-2-1-5,-4 4-8,-1 0-5,-6 3 0,-3-1-6,-7-2-6,-4 2 0,-4-1-4,-2 2-6,-5-3-32,-3 2-47,-6-2-62,2-1-73,0-6-104,-2-2-189,2-1-197,1-2-168</inkml:trace>
  <inkml:trace contextRef="#ctx0" brushRef="#br1" timeOffset="99218.75">10128 9769 1738,'0'0'-78,"0"0"23,0 0 3,0 0 13,0 0 14,0 0 6,-4 3 7,4-3 3,0 0 7,0 0 0,0 0 3,0 0 0,0 0-6,0 0 2,0 0 4,0 0-1,0 0-3,0 0 3,0 0 1,0 0-4,0 0-13,0 0-5,0 0-11,0 0-6,0 0-12,0 0-17,0 0-16,0 0-29,0 0-48,0 0-132,10 8 192</inkml:trace>
  <inkml:trace contextRef="#ctx0" brushRef="#br1" timeOffset="99925.52">10213 9771 748,'7'-2'-29,"-7"2"3,7-2 5,-7 2 0,0 0 3,9-4 8,-9 4 11,6-3 7,-6 3 11,0 0 11,6 0 5,-6 0 14,0 0 7,0 0 13,0 0 9,0 0 0,0 0 7,0 0 1,0 0 6,0 0 2,0 0 4,0 0-2,0 0 6,0 0 3,0 0 0,0 0 3,0 0-1,0 0 5,0 0 2,0 0-4,0 0-6,0 0-7,-2-8 3,2 8-3,-2-9-5,2 9 5,-2-11-6,0 5-11,2-3 0,0 0 4,0-2-12,2-1 6,-2-4-8,2 0-10,0-3-5,0-7-1,3 2-10,-1-5-2,3-6-4,-3 1 0,2-4-8,4-8-7,-1 1 1,-1-5-3,3 1-7,2-3-2,2-16 1,0-2-7,1 1 1,-2 10-2,-2 8-1,-2-1 0,-1-2-1,6-16 0,-2 11-1,-6 6-3,6-20-2,-1 13 4,-4 6-5,6-14 0,-1 11-1,-4 7-1,1 5-1,-3 4 1,-2 1 0,2 5-3,-1-4 3,0 3 4,-3 3 0,2 5 2,-3 0-1,-1 0-4,2 3 3,-1 4-1,-2 1 3,0 1-2,0 0-3,0 0 8,-2 2-7,-1-1 4,0 3-4,1 2 4,-1-1 0,0 2-5,2 2 2,-4 0-10,3 1 7,0-3-7,0 4 7,0 1-5,-3 0 4,4 0-2,-1-1-2,2 3-1,-2 1-1,0-1 0,2 5 3,-4-8-6,3 4-3,1 4-3,0-7-3,0 7-2,-2-6-6,2 6-6,0 0-3,-2-7-3,2 7-4,0 0-2,-2-4-5,2 4-5,0 0-6,-3-5-10,3 5-11,0 0-19,0 0-23,0 0-4,0 0 3,0 0-18,-5 12-13,5-2-20,-5-1-29,1 1-114,-2 3-233,3 3-61</inkml:trace>
  <inkml:trace contextRef="#ctx0" brushRef="#br1" timeOffset="101033.33">10268 9702 1452,'0'0'-53,"0"0"14,-8-8 9,8 8 15,0 0 10,0 0 13,0 0 4,0 0 7,0 0 4,0 0 4,0 0 0,0 0 3,0 0-1,0 0 3,-1-4-2,1 4 5,0 0 9,0 0-1,0 0 2,0 0 7,0 0-2,0 0-4,0 0-4,0 0-4,0 0 4,0 0 6,0 0 7,-6 18 1,6-12-1,-3 1-3,1 0 6,0 3 2,0 2-1,0 3 5,-2 0-1,2 3-2,-4-1-2,5 7-3,-1 1 3,-2 4 1,4 0 1,-3 10-4,3 1 0,3 2-5,-3 4-3,0-3-6,2 3-3,-2 0-1,0 1-5,0-1-3,0 0-3,-2 6 0,-1 1-4,-2-4-3,0 2-2,-1-2 1,-1-2-1,-1 0-2,-1-1-5,0 0 5,-5-2-4,4-6 4,-3-2-4,3-2-7,-1 3 9,0-5-1,-1 0-4,2 1 2,-1 0 0,2-2-3,1 1-1,-3 0-4,5-3 3,0-3-2,-3 0 2,4 3-1,-1-5 2,2 4 1,0-4-5,0-1 2,0-1-2,0 1 5,-2-1-7,2 0-1,2-2 3,-4 3 1,2-5 0,0 4-1,-3-2-5,0 1 1,0-1 5,0-3 0,3 0-3,-3 0 4,2 0-8,0 0 3,0-2 1,2 2-3,-1 1 2,0-3 0,-2-1-3,2 2 3,0-2-1,2-3 0,-1-2 3,2 3 2,-3-3-3,2-2-4,-1 1 3,3-1 0,-1 0 2,-2-3 0,1 2 0,2-6-15,0 0-13,0 0-16,0 0-17,0 0-31,5-17-41,-4 5-44,6-5-62,-4-6-141,4-5-132,1-7 49,4-11-106,0-7-66</inkml:trace>
  <inkml:trace contextRef="#ctx0" brushRef="#br1" timeOffset="101952.74">10484 7506 1391,'0'0'-104,"0"0"15,-11 1 16,11-1 8,0 0 16,0 0 10,0 0 15,0 0 6,0 0 11,-12 0 5,12 0 8,0 0 3,0 0 5,0 0-3,0 0 3,0 0 0,0 0 7,0 0 1,0 0 6,0 0 5,12 12 3,-5-10 4,1-1 7,2 1 2,8 1 4,1 0-1,3-1 4,8-1 0,6 2 2,9 1-4,3-3 1,17-1 5,27 7 3,8-5 17,3-2-4,5 7-6,7-3-3,-5 0-9,0 1-3,-10 1-4,-7 0-7,-21-1-1,-12-1-6,-12 0-4,-3-3-2,-12 2-2,-1 0 8,-2-2 14,-5 0 10,-5-1 8,2 0-7,-4-1-14,-4 0 3,-1-2-8,-2 0-2,-1 2-5,1-1-3,-3 2-7,0-2-17,-2 0-20,-6 2-29,14-2-33,-8 0-34,-6 2-39,10 0-43,-10 0-90,4-3-184,-4 3-117,0-10-81</inkml:trace>
  <inkml:trace contextRef="#ctx0" brushRef="#br1" timeOffset="102558.54">12093 7144 1486,'6'-7'-75,"-2"4"18,0-3 23,1 2 21,0 0 13,-1 1 15,0-1 1,-4 4 1,6-4-7,-6 4 1,0 0-2,0 0 6,0 0 8,4 11 9,-6-2 4,0 6 7,-1 4 7,-2 3 10,0 5 3,-1 11 10,-3 11 8,3 6-1,-4 26 1,0 1 1,3 7-3,-1 3-8,1 0-3,-1-3-4,5-4-6,-4-2-6,4-17-5,1-11-1,0-4-5,2-6-4,-2-3-2,2-6-4,-2-4-2,2-1-4,0-9 0,0 0-3,0-3 4,0-2-2,0-3-6,0-2-30,0-4-30,0-2-23,0-6-31,0 3-33,0-3-37,0 0-42,2-21-114,-2 8-312,0-8-130</inkml:trace>
  <inkml:trace contextRef="#ctx0" brushRef="#br1" timeOffset="103998.74">12157 7152 1563,'6'-7'-99,"-2"4"14,0-3 20,3 2 8,-1-1 16,0-2 15,1 4 3,-1-3 5,1 1 4,1-1 7,0 2 7,1-2-1,0 1 4,-1-1 6,4 1 0,-1-2 8,2 1 4,0-1 2,-1 1-1,6-2-1,-4 3 7,3-2 5,2 0 3,4-1 3,1 1-1,3 0 2,9-1 2,6 2 1,11-1 4,11 1 1,29-3 1,9 3 1,10-1 1,11 5-3,1-3 0,8 3-3,5 2-4,6 2-3,5 0-3,0 3-4,-5 2-1,-6-3-5,-14 0-1,-11 3-6,-13-1 2,-28-2-3,-13-1 0,-11-1 1,-7 0 3,-6 0 7,-2-2 4,-9 0-3,-1 2-4,-4-2-2,0 0-3,-4 0-1,-1 0-2,-1-2-5,-1 2 0,-2 0 1,1 0-3,-10 0-4,17 2-2,-10-2 1,-7 0-4,14 0 2,-9 2 0,-5-2-1,8 4 1,-6 0 0,2-1-1,-2 2 2,-2-5-4,2 7 2,1-1-1,-3 1 3,0 1-2,0 1 0,0 0-5,0 5 5,0 1-2,-3 5 2,1 3-2,-2 7 1,-2 8 0,-2 11-1,-2 24 8,0 7 0,4 9 3,-3 5 3,5 5 0,0 1 0,6 0-2,0-3-1,2-4 4,5-3-3,-3-6 1,3-4 0,2-4 0,-3-15-2,-2-8 1,-2-11 0,1 7-2,2-8 1,-5-3-3,2-6 3,-2-3-5,0-3 1,0-1 1,0-4 2,-2-2-3,2-1 5,-2-4 4,2-2 10,-2-1 6,2 0 13,-2-1 5,2 0 1,-2-2 6,0-4-5,0 3-4,0-7-6,-2 5-6,2-5 0,-6 4-7,2-2-2,4-2-4,-13 0-6,13 0 0,-19 0 1,8 0-4,-3-2 0,-4 2-4,-4 0 1,-4 0-4,-6-2 0,-3 2 0,-10 0-5,-1 2 5,-4-2-2,-7 2 3,-4-2 2,-5 0-2,-1 2 4,-28 0-6,-4 0 5,-6 2-1,-6-3-3,-5 1-3,-5 2 5,-2-1-6,1-2 1,-1 3-4,6-1 2,10 2 3,5-1-2,6-1 2,6 1 0,20 0 0,10-2-3,9-2 1,2 2-1,3 0 2,10-2-3,2 0 2,5 1-1,1-1 0,5 0 3,2 0 1,2-1-2,4 1-2,0 0 8,3-2-2,-2 0-3,4 0 0,0 0 4,0-2-11,3 2 10,-2 1 5,2-1-6,-1-2 2,8 4-2,-10-5 0,4 5-2,6 0 0,-10-5 2,6 3 3,4 2-4,-6-4-3,6 4-2,-6-2 4,6 2-5,-4-4 3,4 4 3,0 0 2,0 0-6,-9-3-1,9 3 2,0 0 1,0 0-4,-6-2-1,6 2 1,0 0 0,0 0-1,0 0 1,-8-2 3,8 2 0,0 0-1,0 0 0,0 0 8,0 0-3,-7-2 2,7 2 0,0 0-4,-9-4 4,9 4-7,-8-2 7,2 0-10,6 2 3,-13-3 5,6 1-11,1-2 5,-2 1 3,2 3-2,-1-4 9,1 1 1,-1 2 6,7 1 5,-10-7 12,3 6-2,3-3-7,0-1-3,-1 1 1,2-2 4,1-2-5,0-1-1,-1 1-1,3-3 0,3-1-1,-1-3 3,0-2-2,4-4-4,0-4 0,5-3 2,-1-8-10,3-10 1,6-21 0,3-9-4,-2-6-3,2-8-4,1-2-15,1-6-18,-2 0-28,2 4-10,-2 0-14,-3 4-21,-3 5-10,-6 3-22,-3 6-11,-7 14-15,-2 8-37,-5 4-18,-1 10 3,0 5 0,-3 0-11,0 6-33,3 4-140,0 2-184,1 4-84</inkml:trace>
  <inkml:trace contextRef="#ctx0" brushRef="#br1" timeOffset="104861.64">12570 7281 1473,'2'-8'-92,"0"0"17,2 1 20,-2-1 15,2 1 16,-2-3 7,3 2 13,-1-1 9,1 0 12,-1-1 4,0 0 1,0 1 4,0 1 4,-1-1 7,2 0 5,-1 1 8,1-2 2,0 4 4,-3-2 8,0 3-2,0-1-2,-2 0-9,0 6-5,-8-9-7,0 7-2,-4 0-3,-2 0-3,-6 2-4,-3 2-1,-5-2-1,-2 4-4,1 0-5,-4-2 3,4 1-5,0 1 0,1 0-6,4 0 2,2 1-2,3-5-5,2 2 5,0 0-4,5 1 1,-2-2-2,4 0 1,0 2-1,3-1-2,1 0 4,-1-1-1,7-1-1,-6 3 1,6-3-1,0 0 0,-6 4-3,6-4 3,0 0-1,-7 1-3,7-1 4,0 0-6,-4 4 1,4-4 4,0 0 0,-2 6 0,2-6-5,-2 4 5,2-4-4,0 0 3,-3 9 2,3-3 1,0-1 2,0 1 0,0 1 3,-1 4 2,1-2 11,-4 4 12,2 0 4,-3 5 8,-2 5 6,1 1 11,-2 11 10,-7 9-2,0 3 1,-8 26 6,-3 4-2,1 5-6,-5 4-4,5 3-6,-2-4 0,1-2-3,5-2-5,2-5-4,2-6-4,5-12-4,2-11-2,2-7-9,2-2 3,2-3-6,0-5 6,-2-3-10,5-1-2,-1-1 0,0-6-2,2 0 2,2-2 4,0-1 2,3-3-12,1 0-27,2-3-45,0-5-66,2-1-71,0 1-74,2-5-233,1-2-13,0-5 79,0-1-97,1-6-35</inkml:trace>
  <inkml:trace contextRef="#ctx0" brushRef="#br1" timeOffset="106604.95">8726 4073 1378,'-2'-8'-46,"0"2"7,0-1 7,0 1 9,-1-1 13,3 3 7,0 4 7,-4-10-1,2 6 1,2 4 0,-2-8 2,-1 5-4,3 3 4,-2-6-1,2 6 3,-2-4 8,2 4 7,0-5 3,0 5 12,0 0 5,-2-6 3,2 6 3,0 0 1,0 0 1,-2-5-3,2 5-3,0 0-3,0 0 2,0 0-5,-2-7 3,2 7 3,0 0-2,0 0 2,0 0 6,0 0 1,0 0 8,0 0 8,-2-6 8,2 6 10,0 0 6,0 0 2,0 0 0,0 0-5,0 0-6,0 0-3,-2-4 0,2 4-3,0 0-16,0 0-7,0 0-5,0 0-10,0 0-5,0 0-3,4 17-5,-4-6-2,4 6-3,-4 3-5,4 7 3,-2 5 1,1-1-4,1 7 1,-1 0-4,1 0-5,0 0 4,0 1 2,-2-3-2,2-4-4,-2-3-1,2 1 7,0-3-4,-1-2-3,0-5 1,-1 0-1,2-2-2,-3-1 1,2-2 0,-1-1 5,0-2 1,0-3 4,0 2 7,0-4 10,0 0 3,0-3-12,1 0 5,-3-4-2,0 0-8,0 0-6,0 0 2,14-12-1,-9 4-5,-3-5-3,2-2-4,1-2-1,-1-6-10,0-3 6,0-5-4,-2 1 0,-2-3 0,2-4 0,-2-2-3,0-2 4,0 4-2,-2 1 4,0 0 1,-2 3-4,2 4-1,0 1 9,-2 2-7,1 6 2,-1 2-3,2 1-6,0 2 3,2 2 0,-5 8-3,3 3 5,2 2 2,0 0-3,-8 20 3,6 0 2,0 4-7,-1 5 11,3 3-6,0 8 2,0 1 1,0-2-3,3 2 4,-1-2-4,0 1 5,0-3 5,-2-6-6,0 3 3,2-6 2,0 1-6,0-5 9,-2-2-2,2-3-5,-2-2 2,0-1 7,3-2 1,-3-3 14,0-1 11,0-4-6,2-3-8,-2-3 1,0 0 0,0 0-6,2-15 2,0 4 3,0-9-9,-2 0-4,2-10 0,1-3-11,-1-5-3,0-2-2,0-2-4,-2 3 2,0 0 2,-2 7 1,2 1-4,-2 0 2,0 7 1,2 2 1,-3 4-5,1 1-7,0 6 5,-2 4 1,-1 5 7,5 2-3,0 0-1,-12 24 0,7-6 5,1 4-2,2 6 3,-2 0-5,4 1-10,2 1-15,-2 1-15,4-2-28,-2 1-26,0-3-37,3 1-45,-1-2-63,2-4-164,-4-3-124,3 0-119,-3-3-153</inkml:trace>
  <inkml:trace contextRef="#ctx0" brushRef="#br1" timeOffset="107128.61">9348 4584 1870,'-6'-9'3,"1"1"10,2 1 14,-1 2 15,0-1 10,-1 2 3,2-2-5,3 6-13,-4-3-3,4 3-5,0 0-1,0 0-1,-2 19 1,2-7-3,2-2 3,0 8-7,-2-3 4,2 5-4,1-2-1,-3 2 0,0 3-3,3-3-10,-3 3-4,0-4-21,2 2-38,-2-3-41,1-1-33,2-1-34,-1-3-53,2-5-395,-3 1-112</inkml:trace>
  <inkml:trace contextRef="#ctx0" brushRef="#br1" timeOffset="107406.56">9355 4637 1602,'0'-16'-35,"0"3"22,0 1 27,0 1 18,2 0 0,0-1 13,4 0 6,3 1 1,2 1 9,3 2-6,6 1 6,-2 2 2,4 1 1,1 4-4,1 2-2,0 2-4,3 2-3,-3 1-3,0 1-5,-1 1-4,-4 3-1,0-1 1,-2 0-6,-6 1-1,-1 0 1,-6 0-1,-2 0-1,-4 0-3,-2 1-1,-6 2-3,-3-2-2,-2 2-1,-3-1-11,0-1-22,1 1-28,-1-3-33,-2-1-34,5-2-36,3-3-36,-1-1-62,4-2-112,1-2-212,8 0-65</inkml:trace>
  <inkml:trace contextRef="#ctx0" brushRef="#br1" timeOffset="107627.86">9825 4467 1542,'0'0'-14,"3"-4"-1,-3 4 1,0 0-2,0 0 16,0 0 28,10 12 8,-13-5 4,6 3 1,-6-1 3,6 4-1,-3 1-3,1 1 0,-1 0-6,0 1-1,3 1-2,-1-2-5,0 0 1,1 2-3,3-1 0,-2-2-11,0 2-29,1-4-38,1 1-31,-1-4-35,-2-1-60,3-2-348,0-3-32</inkml:trace>
  <inkml:trace contextRef="#ctx0" brushRef="#br1" timeOffset="107845.99">10090 4473 1500,'2'-7'38,"0"-1"17,0 3 5,0 2 3,0-1 9,-2 4-7,2-6-8,-2 6-1,0 0-1,8 10 7,-5-2-1,2 1-1,1 2-6,0 4 1,-2 3-3,1-1-5,5 2-4,-4-2-4,3 4-2,-2 0-2,-1 3-1,0-4-7,-4-2-34,2 0-37,-3-1-43,2 0-49,-3-3-43,0-2-91,-3-4-378,2-1-144</inkml:trace>
  <inkml:trace contextRef="#ctx0" brushRef="#br1" timeOffset="108043.89">10149 4375 1712,'-2'-15'-17,"-2"4"17,0 1 4,3 4 3,-1 1 5,2 2-6,0 3-2,-2-7-1,2 7 1,0 0-2,0 0 0,9 21 0,-5-11 3,2 3 0,-2 0 1,3 3-21,0 1-30,-3 0-41,0-2-54,2 1-137,-6-1-129,-2-2 82</inkml:trace>
  <inkml:trace contextRef="#ctx0" brushRef="#br1" timeOffset="108246.8">9637 4299 1288,'-7'-11'101,"-2"0"2,7-2 1,0 2-4,6-1-6,3 0-8,8-3-7,6-1-8,11 1-9,16 2-3,25-7-21,8 5-53,7 8-83,-1 1-119,-3-2-414,-14 5-129</inkml:trace>
  <inkml:trace contextRef="#ctx0" brushRef="#br1" timeOffset="109394.97">12925 7432 1227,'-2'-5'246,"2"-2"-38,0 1-23,0 0-8,0 1-20,-2-1-13,2 6-16,0-8-27,0 8-7,0-7-12,0 7-12,0 0-6,0 0-6,0 0 3,0 0-8,2 22-1,-2-9 7,0 5-7,2-1 0,0 4-5,-2 1-5,0 4-1,2-1-7,-1 3-2,-1 1-3,0-3-5,0-1-1,0 2-1,0-2-5,4-3-18,-4-1-34,0-2-39,0-2-46,0 1-40,2-1-49,0-6-37,0-2-127,3 0-127,-1-5-134,0 1-131</inkml:trace>
  <inkml:trace contextRef="#ctx0" brushRef="#br1" timeOffset="109645.6">13171 7492 1660,'-2'-10'-11,"2"3"34,0-3 34,-2 3 32,2-1 24,-3 3 12,3-1 2,0-1-8,0 7-8,-2-8-16,2 8-9,0-4-9,0 4-1,0 0-5,0 0-2,9 15-3,-7-5-8,3 3-6,-1 2 8,-2 2-7,4 6-7,-2-4 2,0 6-10,-2 0-2,5-1-7,-2 3-34,-3-3-43,2 1-58,-4-4-69,2 1-65,-2-3-150,-2-2-123,-2 0-132,0-2-142</inkml:trace>
  <inkml:trace contextRef="#ctx0" brushRef="#br1" timeOffset="109833.31">12921 7766 1757,'-14'-11'5,"2"0"37,4 2 26,0-1 16,2 2 16,1 0 1,1 1-10,4-1-9,2-1-10,5 1-7,3 2-6,4-1-8,4 3-3,1 1-4,4-2-15,0 3-32,5 0-43,-5 2-48,5 0-44,0 2-50,-6 0-93,0-2-382,1 5-158</inkml:trace>
  <inkml:trace contextRef="#ctx0" brushRef="#br1" timeOffset="110048.88">13382 7677 1714,'0'0'2,"5"-6"35,-5 6 33,0 0 30,3-7 26,-3 7 6,0-4 6,0 4-5,0 0-10,0 0-7,0 0-16,0 0-14,0 0-3,6 11-4,-4-3-7,0 2-7,-2 1-6,2 0-3,-1 5-5,2-1-5,-1 0-6,0 2-5,0 2-5,2 0-20,-1-2-47,1 0-37,-2-2-59,2 1-61,-1-3-93,-2-1-159,4-3-39,-1-1-143,2 0-127</inkml:trace>
  <inkml:trace contextRef="#ctx0" brushRef="#br1" timeOffset="110314.52">13626 7568 1796,'-6'-11'48,"2"2"34,0 1 29,0 1 21,0 2 11,1-1 2,0 3-6,3 3-14,-5-4-13,5 4-3,0 0-12,0 0 3,0 0-4,-11 13-10,7-3 0,4 1-7,-2 3-1,2 1-9,0 0-7,0 3-7,2 0 1,2 1-7,0 2-5,3 0-2,3 0-13,-1-3-35,2 2-48,3-1-57,-4-2-62,6-1-66,-5-7-64,2-1-127,3-2-89,-2-1 41,-1-3-86,0 0-65</inkml:trace>
  <inkml:trace contextRef="#ctx0" brushRef="#br1" timeOffset="110648.84">13872 7616 1710,'-9'-13'83,"1"1"24,2 0 28,2 3 24,-3 4 6,5-2 3,-2 5-13,2-5-13,2 7-18,-2-8-15,2 8-5,6-8-13,2 7-1,3-1-15,-1 2-8,4 0-5,0 2-7,3-1 2,0 2-11,0 1 0,-4-1-14,4 2-1,-5 0-4,-2 0-2,1 4-1,-4-2-3,-4 2 2,0 3-1,-3-1-2,-3 3-1,-2-1-3,-2 0-3,-2 2-1,0-2-4,2 3-1,-1-3 2,-1 4 1,0-5-1,2 0-6,2 1 1,0-4 9,3 3-5,2-2-1,2-1 2,3-2-10,0-1 4,4 0-6,1-1-21,4-1-23,-2-2-31,1-2-43,2-2-69,0 1-77,-1-5-124,4-2-156,-4-1 42,8-2-159,-3-4-159</inkml:trace>
  <inkml:trace contextRef="#ctx0" brushRef="#br1" timeOffset="110907.94">14152 7404 1882,'-11'-5'54,"4"-1"33,1 1 18,2 0 13,0 4 2,4 1 3,0 0-2,0 0 9,0 0-1,0 0 4,21 6 6,-6-1 8,1 2 1,6 5-6,3 0-12,2 5-11,3 2-12,0-1-12,-4 4-8,-2-3-8,0 3-8,-3 2-7,-4-2-5,-4 2-2,-7-2-2,-4-1-4,-4 2-20,-8 2-34,-5 1-45,-4-1-64,-10 4-76,-1-1-97,-8-2-118,1-4-187,-1-1 35,-4-1-261,2 0-303</inkml:trace>
  <inkml:trace contextRef="#ctx0" brushRef="#br1" timeOffset="111433.51">12713 8373 2213,'-10'-5'12,"6"1"32,2 1 26,-2-1 32,4 4 23,-5-8 23,3 5 3,2 3 3,-6-4-14,6 4-10,0 0-21,-5-2-16,5 2-10,0 0-5,-5 9-9,5-1-4,3 1-1,-3 3-7,0 0-2,0 5-8,-3 0-3,2 2-7,1 0-2,-2 0 1,0 1-5,0 2-13,2-2-33,0-1-49,-3 1-45,3-3-63,0-1-64,0-3-53,0-2-132,0-3-110,0-3 32,0 1-139,0-6-134</inkml:trace>
  <inkml:trace contextRef="#ctx0" brushRef="#br1" timeOffset="111743.2">12580 8401 1783,'-8'-11'28,"1"2"35,3 1 22,2-1 10,2 2 8,-2 1-5,4 1 0,2-1-2,3 2 3,3-1 1,7 1 3,2 2-3,3-1 4,0 3-4,7 3-10,1-1-7,0 2-5,0 1-9,-1 1-1,-1 1-16,0 2-8,-3 3-6,-3-1 4,-3 1-4,-2 2 1,-7-1-2,-1 0-4,-7 3-3,-4-1 0,-5 2-1,-5 1-1,-6-2-6,-4 5-5,-4-4 1,-2 2-2,1-2-2,-3-2-7,0 1-15,3-1-31,3-3-29,2-1-39,-1-4-43,5-1-63,2 1-41,-2-7-89,6 0-129,1 0-16,4-2-136,1-5-123</inkml:trace>
  <inkml:trace contextRef="#ctx0" brushRef="#br1" timeOffset="111993.35">13207 8390 1929,'7'-2'113,"-7"2"7,0 0 14,6-2 5,-6 2-3,0 0-11,0 0-13,0 0-16,8 4-8,-6 1-2,-2 3-2,2-1-7,-2 1-10,2 3 0,-2 1-12,3 0-6,-1 5-3,0-2 1,-1 1-3,-1 0-4,3 1-11,1-2-36,-2 1-40,-2-5-62,3 2-68,-1-3-69,2-3-158,-2 2-126,3-2 76,-3-1-128,1-4-81</inkml:trace>
  <inkml:trace contextRef="#ctx0" brushRef="#br1" timeOffset="112255.72">13531 8386 1809,'-2'-8'118,"0"0"30,2 2 14,-2 3 21,2 3 9,0-8-10,0 8-14,-2-6-21,2 6-15,0 0-12,0 0 2,0 0-6,0 0-5,10 19-5,-8-9-7,2 0-11,1 1-5,-1 2-6,1 1-12,0 1-2,0-1-4,-1 3-7,-2-1-6,3-3-9,-3 3-33,0 0-53,0-2-52,0-4-67,-2 2-93,0-3-95,0 1-211,1-1 8,2-1 71,-3-1-172,2 1-156</inkml:trace>
  <inkml:trace contextRef="#ctx0" brushRef="#br1" timeOffset="113639.49">13118 8176 530,'-9'3'113,"3"1"-43,-2 0-17,4-2-9,-6 3 3,7-4 0,3-1 9,-9 4 2,5 0 10,4-4 11,-6 4 19,6-4 11,-8 1 7,8-1 7,0 0 4,-3 3 0,3-3-4,0 0-6,-7 5-3,7-5 5,0 0 9,0 0-5,18 3 0,-6-3-16,8 0-10,5-1-6,9 1-5,8-2-13,7 0-5,9-1-4,0 3-11,-1-4-29,2 1-48,-11 2-58,-2-1-65,1 0-67,-14 0-94,1 0-198,-2 1 44,-9 1-93,-1 0-58</inkml:trace>
  <inkml:trace contextRef="#ctx0" brushRef="#br1" timeOffset="114003.12">13046 8976 1613,'-12'-6'30,"3"0"24,0 3 17,3-1 17,0-2 11,0 2 8,2-1 7,-1 1-3,0 1 0,5 3-10,-6-8-5,4 4-7,2 4-8,-5-5 1,5 5-5,-1-5-3,1 5-1,0 0-2,6-6 3,-1 2-5,5 4-1,0-3 10,3 1 2,9 0-4,3-4 5,9 2-6,8-1-6,15-4-5,26-1-5,6-2-5,2 2-6,2 1-7,4 0-17,0 1-57,-1-2-76,-5 0-113,-7 1-116,0 0-238,-1 0 36,-16 1 79,-10 2-159,1-3-119</inkml:trace>
  <inkml:trace contextRef="#ctx0" brushRef="#br1" timeOffset="116341.4">10278 9977 1607,'-4'1'-59,"4"-1"19,-10 2 34,10-2 22,-7 2 20,7-2 20,-9 0 8,9 0 9,0 0-1,-6 3 4,6-3 0,0 0-5,-8 2 0,8-2-2,0 0-4,-7 3-7,7-3-6,0 0-3,0 0-8,0 0-3,-2 4 3,2-4 1,9 8 3,-1-1 3,5-2 2,6 1 1,8 3 1,14 2 4,14 2 0,30 3 3,8 1-4,8-2 6,15-1 2,10-2-15,10 1 2,7-4-4,1 1-8,-4 0 1,-9-1-1,-7-1-10,-10-1-1,-15 1-3,-12-2-4,-22-3 0,-13-1 0,-13 2-7,-5-1 2,-4-3 0,-4 3-3,-3-3 0,-1 2 0,-6-2-5,-1 0 0,0 2-8,-5-2-16,1 1-12,-1-1-13,-2 2-25,-1-2-27,-7 0-29,13 0-23,-7 3-32,-6-3-17,8 2-23,-8-2-56,5 0-125,-5 0-238,0 0-134</inkml:trace>
  <inkml:trace contextRef="#ctx0" brushRef="#br1" timeOffset="116757.81">12301 9948 1760,'-15'-4'-17,"2"-1"21,4 5 28,1-3 22,2-1 13,0 3 12,6 1 5,-12-2 0,12 2-8,-8-5-9,8 5-8,0 0 3,0 0 10,0 0 3,0 0 4,16 18-1,-2-10-2,-1 3-7,6 0-1,2 11-8,-1-7 0,1 4 2,4 1-7,-6 1-6,1 0-5,-4-1-5,-2-3 3,-1 2-10,-2-1 6,-5-1-4,-2-1 1,-4 1-4,-2 1 4,-4-1-3,-5 2 1,-7 0-7,-2 0-4,-5 0-1,-3-1 1,-3-1-7,1-1-7,-2-3-18,1 1-20,3-4-24,0-3-36,5 1-42,-1-3-46,6-1-51,0-2-68,8-4-136,4 0-52,1-1-122,5-3-107</inkml:trace>
  <inkml:trace contextRef="#ctx0" brushRef="#br1" timeOffset="117175.6">12773 9874 1716,'0'0'54,"-3"-8"22,3 8 18,-4-5 17,4 5 9,-2-5 12,2 5 1,-4-4-10,4 4-15,0 0-10,0 0 5,0 0 8,-9 17-4,5-5-13,0 3-6,0 4 0,2 8-1,-5 8-2,4 0-9,-2 8-8,0 3-8,1 6-4,-2 0-7,2-1 0,-2 3-4,-2-4-7,3 3-4,-2-5 1,-1 1-15,2 0-18,-3-3-28,1-8-27,-2-2-23,-2 0-41,4-5-36,2-4-50,0-3-24,2-7-43,-1-1-90,3-7-112,2-3 11,2-2-98,-2-4-60</inkml:trace>
  <inkml:trace contextRef="#ctx0" brushRef="#br1" timeOffset="118092.04">12743 9822 1481,'-8'-7'-21,"0"5"30,0-3 19,2 3 22,2-1 16,4 3 10,-9-4 1,9 4-1,-5-4-1,5 4-4,0 0-1,0 0-3,14-8 0,-1 7 4,4-1 1,2 0 2,11 0 3,4 0-1,12 0 0,11 0-1,12 0 5,28-1 0,8-1 3,8-1 2,7 5-2,4-5 5,8 3-13,7 1-3,11 1-3,0 0-17,-1 1 1,-6 3-9,-3 2-6,-11 0-2,-6 1 2,-9-1-12,-14 1-3,-11-1-1,-24-2-5,-16-2 5,-7 0-4,-10 1 2,-3-3 1,-5 2 0,-3 1-7,-6-3 0,0 0 0,-5-3-5,0 3 0,-10 0 1,12 0-3,-12 0-3,12 0 1,-12 0-1,11-2 0,-11 2-3,9 2 6,-9-2 4,0 0-9,10-2 2,-10 2-5,0 0-3,9 2 6,-9-2-12,0 0 8,0 0 1,5 5-4,-5-5 3,0 5-1,0 0 0,0-5 0,-1 12 3,1-3-2,0 1 2,0 4 6,-2 1 1,0 2-1,2 5 4,0 6-2,-2 0 1,-2 10 9,3 3-4,-1 3 2,-2 8 3,0 0 0,2-1-2,-2 4 4,-1-1 0,1 1 5,-1 1 2,1-3-3,0 0-2,-2 0-1,0-3-3,0 1 1,1-3-1,-4 0 0,3-11-2,0 2 0,-1-4 0,1-2-3,0-6 0,1-2-3,-1-2 0,2-5-3,-1 0 2,1-3 0,2 0 1,-2-3 0,2-1-1,0-1 2,0-1 3,0 0 1,0-1-1,-2-2-3,-2 2 2,0-5-6,0 1 3,0 0-5,-2 0-3,-1-2 3,0 0-2,-3 0-1,-1-1-1,1 1 0,-8 1-2,1-2 1,-6 1 1,-4 0 1,-10-2-2,-7 1-5,-16 2 0,-6-3 0,-30-3-2,-3 2-3,-6-3 1,-10-2 0,-8-1-2,-7-1-1,-5 1 4,-1-1 0,3-2 0,5 1 2,9 1-3,8-1 5,12 3-2,8-3-2,9 3 2,18 0-6,16 1 1,9 2 0,9-1-16,3 1-15,6 1-10,2 0-22,3-2-21,4 1-18,4-1-22,2-2-24,4 2-36,4-2-46,2 1-36,0-2-99,0 0-132,6 0 27,0-5-113,0 3-93</inkml:trace>
  <inkml:trace contextRef="#ctx0" brushRef="#br1" timeOffset="118434.02">13647 10114 1665,'-3'-13'7,"2"1"24,-1 2 26,0 0 16,0 5 25,-1-2 10,3 3 6,-1-2-4,1 6-10,0-10-4,0 10-14,-3-6-7,3 6-11,0 0-7,0 0-3,0 0-6,0 0-4,-8 19-4,6-7-2,2 1-3,-2 2-3,0 6-9,0-1 0,2 0 2,0 2-1,0-2-28,-2-1-30,2 1-37,0-1-44,2-2-44,-2 0-50,0-8-57,2 1-137,0-3-231,0-1-130</inkml:trace>
  <inkml:trace contextRef="#ctx0" brushRef="#br1" timeOffset="118626.16">13726 10101 1701,'4'-15'-22,"-2"6"34,0 0 27,0 1 28,-2 3 15,0-2 9,2 4-7,-2 3-12,0-8-9,0 8-6,0 0 4,0 0 0,0 0-2,9 18-5,-7-7-4,3 4-5,-3 0-4,0 3-2,2 3-5,0 1 0,-2 2-30,0-4-43,0 5-42,2 0-53,-4-3-57,0-2-113,-4-2-369,0 1-169</inkml:trace>
  <inkml:trace contextRef="#ctx0" brushRef="#br1" timeOffset="118782.03">13539 10353 1810,'-6'-13'-21,"2"-1"21,0 3 15,2 0 8,2 0 5,2-1 2,2 0-5,4 1-4,5 2 0,6-4-3,0 4-3,3 1-29,2 1-43,2 3-53,-1-1-56,3 1-134,-7 2-155,1 0 36</inkml:trace>
  <inkml:trace contextRef="#ctx0" brushRef="#br1" timeOffset="119139.06">13954 10212 1328,'0'0'51,"4"-5"14,-4 5 14,3-6 10,-1 2 0,-2 4-4,7-5-7,-7 5-2,8-4-1,-2 4 1,-6 0-1,17 2 4,-8 0-7,-1 1 0,3 1-1,-3 2 2,-2 1-5,3 0-1,-6 1 3,5 1-3,-6 2 0,0 0 3,-2 0 1,-2 5 4,-4-1-4,-1 0 1,-2 0-4,1 0 2,-3 0-17,-1 3 3,1-5-8,0 1-5,1-4-6,2 1-1,-1 0-3,1-4 0,3 1-8,-1 0-2,2 0-5,2-2 9,-1-1-7,6 1-3,1-2 3,2 0-4,0-1 1,4 1 1,1-2-12,-1 0-2,4-1-12,1-1-29,0 0-31,3-1-42,0-3-54,0 2-56,2-3-52,-1-5-105,2-1-130,0-2 27,1 1-90,3-3-72</inkml:trace>
  <inkml:trace contextRef="#ctx0" brushRef="#br1" timeOffset="119391.76">14524 10149 1658,'-2'-7'53,"-3"1"25,4 1 28,-3 1 21,-1-2 11,-1 3 3,2-1-3,-2 0-10,-3 4-7,9 0-9,-19 0-2,9 0-3,-2 4-15,0 3-2,1 1-3,-1 3-7,1 0-4,0 2-9,3-1-6,-1 4 0,4 0-4,-3 0-5,2 1-5,4 0-4,0 0-1,2 1-2,2 0-1,2-1-8,0-2 1,6 2-30,-2-5-34,2 2-48,3-2-60,0-4-68,4 1-56,-3-2-63,4-3-164,-2-2-19,4-2-158,-4 0-164</inkml:trace>
  <inkml:trace contextRef="#ctx0" brushRef="#br1" timeOffset="119706.59">14653 10281 1858,'-4'-8'16,"0"0"32,0 3 30,1-2 20,0 3 10,1-2-3,-1-1-9,3 7-11,-3-7-6,3 7-8,10-7-4,-4 4-2,2 0-3,0 3-3,4-2-4,0 2-4,1 2-4,-3 1-7,1-3 1,0 5-5,-1-2-2,-2 5 2,-2-2 1,0 2 6,-2-1-1,-4 2 6,0 3-2,-4 0 2,-2-4 0,0 5-4,2-2-5,-2-4-3,2 3-8,0-3-1,-1 1-1,3 2-5,0-4-3,2 1 7,2 1-8,5-3-5,1 1-1,0 0-13,6-4-15,-4 0-25,4-2-34,-1-2-42,0-2-54,4 3-52,-5-10-81,4 2-163,-4-2-37,1-4-149,2-5-150</inkml:trace>
  <inkml:trace contextRef="#ctx0" brushRef="#br1" timeOffset="119937.42">14969 10050 1837,'-2'-5'24,"2"0"11,0 5 8,-3-9 9,3 9 18,5-5 14,-5 5 17,9-2 9,-9 2 7,16 5 2,-3-1 8,-1 3 5,4 0-2,0 2-5,2 4-7,-2 1-11,-2 4 1,4-1-16,-5 1-6,-1 3-5,-4 0-6,-2 0-5,-4-1-3,-6 6-7,-8-3-5,-4 3-35,-6-1-52,-7-1-74,-5 2-107,-8-6-99,-1 2-242,1-3 11,-4-2 90,5-3-170,5-1-122</inkml:trace>
  <inkml:trace contextRef="#ctx0" brushRef="#br1" timeOffset="120697.82">13309 10796 1641,'0'0'-13,"0"-8"32,0 8 16,0 0 20,0 0 16,0 0 15,0 0 12,0-6 7,0 6 2,0 0 0,0 0-5,0 0-7,0 0-14,0 0-5,0 0 1,0 0 0,0 0-1,6 19-5,-6-10-3,0 3-1,2 0-6,-4-1-4,2 2-8,0 4-4,0-2-4,-3 1 3,3 1-28,-1-2-36,-1-1-45,0-1-54,0 0-62,2-2-45,-4-3-73,2 1-129,-5-2-27,4-3-97,1 0-53</inkml:trace>
  <inkml:trace contextRef="#ctx0" brushRef="#br1" timeOffset="120967.26">13200 10862 1452,'-2'-13'12,"-2"1"32,2 1 25,0 3 17,2 0 15,0 3 4,4-3 2,0 3 1,5-1 2,4 2 3,4 0 1,2 2 1,2 4-4,3-2-2,5 4-7,-4 2-9,2-1-6,-1 1-8,-1 3-4,-3 0-12,-1 1 0,-4 0-1,0 2-8,-6-1 2,-5 2 3,-4-1-5,-4 2-1,-4-2-2,-5 3-10,-4 2 1,-7-5-9,2 2 5,-6 1-21,2-2-26,3-1-32,-1-3-37,0 1-50,5-3-45,3-1-61,-2 0-92,7-4-132,2 0-34,7-2-168,0 0-155</inkml:trace>
  <inkml:trace contextRef="#ctx0" brushRef="#br1" timeOffset="121174.03">13630 10858 1892,'7'-4'56,"-3"1"34,-1 1 19,-3 2 12,8-4 4,-8 4-7,6-2-9,-6 2-14,0 0-3,0 0 10,13 8-6,-10-3-8,2 3-11,1 1-4,-2 0-3,1 2-10,2 0-4,-1 2-7,0 0-2,0 0-21,-1 1-33,-1 0-37,0-3-51,-2 0-54,2 1-58,1-3-59,-1-1-129,-2-2-85,3-1-169,-1-1-146</inkml:trace>
  <inkml:trace contextRef="#ctx0" brushRef="#br1" timeOffset="121371.36">13824 10972 1746,'6'-9'7,"-2"0"39,-2 1 32,2-2 26,-2 2 22,1 1 11,-1 1 1,0 1-10,0-1-10,0 1-18,-2 5-7,6-5-3,-2 4-6,-4 1-4,0 0-12,12 11-1,-6-5-6,-2 1-10,0 2-1,0 3-3,0-2-12,2 3-32,1-2-41,-5 1-48,3-3-63,1 3-56,-2-4-80,0 0-141,3-1-47,-1-2-138,2-1-109</inkml:trace>
  <inkml:trace contextRef="#ctx0" brushRef="#br1" timeOffset="121565.43">14158 10921 1776,'4'-7'72,"0"1"37,0 0 17,-2 3 7,0-2 6,3 1-10,-5 4-17,0 0-12,0 0 5,0 0-10,0 0-6,11 9-7,-9-2-4,0 1-7,0 1 0,0 3-14,-2-1-1,2 3-16,-2-2-35,0 0-49,-4 3-65,2-1-67,-6-3-89,1 2-208,-4-1-26,1-2-140,-5-1-137</inkml:trace>
  <inkml:trace contextRef="#ctx0" brushRef="#br1" timeOffset="121726.23">13558 10893 1839,'5'-13'32,"4"1"11,2 2 11,9 1 18,3-1 9,11-2 0,5 3-8,3 1-7,11 1-8,-9 1-50,3 2-67,-3 3-83,-9-1-139,2 2-374,-5 2-151</inkml:trace>
  <inkml:trace contextRef="#ctx0" brushRef="#br1" timeOffset="122991.72">9833 11780 1850,'0'0'61,"0"0"12,0 0 5,0 0 5,0 0 7,0 0 9,0 0 3,0 0-4,0 0-11,0 0-12,0 0-9,-5 5-9,5-5 2,-1 12 0,-1-2 0,-2 3 0,2 5-1,-4 2-4,-2 6-1,1 2 1,4 2-3,-3 7-3,0 1-6,-3-1-2,5 7-5,-5-3-1,1 7 2,-1-3-1,1 2-4,0-1-1,-1 2 6,0 0-3,-1-3 6,0 3 2,-3 0-6,0-1 1,0 0 0,-1-1 3,0 4 2,-2-1-4,-4 16-2,0 2-3,-1-3 12,-3-1 7,6-11-2,-2-9 1,3 2-1,0-4 3,0 1 5,1-1 0,0-7-6,4 0 0,-3-2-6,0 1-4,2 1 1,-1-3-2,0 1-2,0 0 0,2 4 3,-4 4-3,2 2-4,-2 0-1,2 3-4,-2-2 0,7 1-2,-4-3-5,2 3 3,1-6-4,-1 7-2,1-10-2,1 0 0,-2-1-2,3 0-1,0-4-2,-3 3 1,4 0-2,1-9 1,-2 1-4,2-2 2,1-4-1,-1-2-1,2 0-1,2-3-1,-3-1-1,1-2 1,2 0-2,0-2 2,-3 0-4,5 1 3,-2-1-1,0-3 0,0 1-2,-2 1-2,2-3 2,0 3 0,-1 0 0,2-2 0,-1-1 1,0 1-3,0-1 1,2 2 1,-4-2 3,4-5-4,-4 8 0,4-8 0,-2 5 1,0-1 1,2-4 0,-2 3 0,2-3-3,0 0 0,0 0 4,18 0-6,-18 0 2,18-4 1,-7 1-2,4 0 1,4-4 2,7 4-2,1-5 1,9 1-3,2-2 3,9-2 0,3-1-1,3 0 0,21-3 0,5-2 1,3 2-1,8 3 0,3 2 1,8 3-3,3 3 1,2 2 0,-3 2-10,0 2-7,-10 0-12,-6 4-17,-20-5-9,-10 1-16,-8 0-11,-4 3-13,-3-4 2,-9-1-4,-2 2 5,-2-2 9,-4 0-9,-5-2-2,-4 1-7,1-4-10,-4 0-15,0-1-23,-3-2-41,3 1-41,-2-3-57,1-2-132,-1 3-74,-2-2 30,1 0-164,1-1-126</inkml:trace>
  <inkml:trace contextRef="#ctx0" brushRef="#br1" timeOffset="123243.29">11443 14380 1864,'-11'-4'105,"1"4"-2,-1 0-2,11 0-2,-16-1 0,6-1 2,10 2-6,-10 0-9,4-2-9,6 2-13,0 0-19,-8-2-39,8 2-50,0 0-77,0-7-79,0 7-205,0 0-36,10-10-115,-4 3-58</inkml:trace>
  <inkml:trace contextRef="#ctx0" brushRef="#br1" timeOffset="123447.61">12192 14443 1782,'-14'-2'135,"14"2"-13,-13 0-12,13 0-9,-10-2-16,10 2-4,-9-2-22,9 2-28,0 0-38,0 0-51,0 0-62,0 0-70,0 0-146,0 0-275,25-1-109</inkml:trace>
  <inkml:trace contextRef="#ctx0" brushRef="#br1" timeOffset="123617.67">12684 14504 1921,'0'0'115,"0"0"-11,0 0-11,-2-9-5,2 9-9,0-4-6,0 4-12,0 0-22,2-9-40,0 5-54,7 0-63,-4 0-76,4-2-173,-1 1-258,5 0-124</inkml:trace>
  <inkml:trace contextRef="#ctx0" brushRef="#br1" timeOffset="124021.25">13016 13243 2004,'0'-13'181,"-2"4"-11,2 1-15,-3 3-19,3-2-12,0 2-12,0 5-17,0 0 25,0 0 23,-5 23 10,3-5-4,-1 9-4,0 4 0,1 8-8,-3 14-12,-2 2 2,1 26-3,-2 5-1,-1 4-15,-3 4-3,-3 2-12,-2 2-4,0 3-9,-4-1-9,2-1-6,-3-3-4,2-9-5,0-3-5,6-5-3,-4-5-5,6-15-7,1-10-4,1-6-5,-1-4-16,2-11-21,3-1-23,2-6-27,-2-3-37,4-1-33,0-12-52,-2 2-59,3-7-65,1 0-67,0 0-178,5-24-10,1 8 50,0-8-302,4-9-299</inkml:trace>
  <inkml:trace contextRef="#ctx0" brushRef="#br1" timeOffset="124906.64">13141 13201 2255,'-10'-11'8,"1"0"16,3 3 13,1 2 13,-1-1 14,2 3 11,2-3 8,0 5-3,2 2 1,6-15 0,0 10-2,7-2-2,4 1 4,8-2-6,13 1 6,5 1 2,17 2 4,28-1-2,8-4 2,5 4 0,10-1 6,5 2 1,15 1 3,11-1 8,7 4-1,0 2-6,10 0-11,0 5-8,0 4-4,7 3-8,23 3-6,-29 2-7,-6 0-4,-1 3-8,-5-2-2,-8 1-4,-7 0-4,-17 0-2,-10-4-4,-17-3-3,-20-3 0,-19-3 0,-7-1 0,-5-2 2,-9 2 4,-1-4 1,-9-1-5,2 1-1,-4-1-2,-2-2-4,-4 3-4,-1-1-2,0-2-3,-4 3-3,2 0 0,-6 3-1,-2 1 1,-4 2 7,-4 4-10,0 2 2,-2 3 1,-5 5 4,-2 6 1,-4 10 6,-3-1 2,-3 20 6,-3 7 3,0 3 1,1 5 10,1 5 7,1 4 6,0 3 4,-1 3 12,1 3 2,1 1 10,1-5-12,3 3 6,1-11-2,2 2 9,3-3-28,-2-3-4,4-4-5,1-16-3,2-6-4,0-6 0,3-6-5,0-5-4,2-6-4,-2 1-1,4-6 0,-2-2-4,1-3-1,2 0-9,-1-2 3,0 0-5,-1-3-8,-1 2-4,-1-5 6,-1 2-11,-3-1 3,-2-1-2,-2-3 3,0 3 0,-1-1-2,-3-7-3,-2 6 3,-5-2-4,-1 0 4,-3-3-3,-2 2-1,-4-3 2,-6 0 3,-5 0-5,-3-3-2,-11 2-1,-24-7-4,-6 2 1,-11-9-4,-12 2-3,-12 0 5,-9-7-1,-5 5 2,-5-6 1,-10 0 1,-34-1 5,30 4-1,1-1 3,1 5 0,5-3 5,5 2-3,13 1-1,9 4 5,10-4 1,10 3-2,14 1 0,11 3 5,16-1-2,18 4 0,10 2-13,7-5-31,3 2-44,9-3-48,6-1-39,5 1-57,4 0-59,4-2-73,0-3-101,9-2-170,4-2 35,3-6 91,4-2-362,3-6-357</inkml:trace>
  <inkml:trace contextRef="#ctx0" brushRef="#br1" timeOffset="125293.82">14391 11877 2565,'-5'-8'24,"3"1"23,0 0 11,-2 1 9,2-3 7,0 2 7,-2 0 2,4 1-2,-3 0-11,3 1-9,-1-1-8,1 6-5,0-7-16,0 7-36,0 0-23,0 0-23,1-4-35,-1 4-39,0 0-49,7 20-50,-9-6-113,2-2-127,-5 5-170,0 1-129</inkml:trace>
  <inkml:trace contextRef="#ctx0" brushRef="#br1" timeOffset="125468.22">14234 12198 1807,'-4'7'73,"0"-1"12,1-1 4,1 0 7,-3-2 14,4 1 8,1-4 1,-4 5-11,2-1-13,2-4-8,0 6-13,0-6-6,-4 8-6,4-2-19,4 1-30,-8-1-30,8 3-44,-4 1-44,0-1-50,0 5-59,0-4-127,-4 7-108,1 1-131,-3 0-81</inkml:trace>
  <inkml:trace contextRef="#ctx0" brushRef="#br1" timeOffset="125642.98">14126 12695 1683,'0'7'76,"-4"0"10,4-1 0,-2 0 9,2-1 6,-2 0 2,-1 1-5,3 0-12,0-6-7,-4 9-11,4-3-8,-2-1-33,0 1-62,-2 1-70,4 4-61,-4-4-121,0 0-143,1 3-123,-1 1-55</inkml:trace>
  <inkml:trace contextRef="#ctx0" brushRef="#br1" timeOffset="125824.04">14061 13137 1739,'0'3'166,"0"-3"11,2 7 1,-2-7 15,0 0 9,0 0 3,0 0-1,0 0-12,0 0-18,0 0-21,4 0-31,-4 0-52,0 0-65,0 0-68,0 0-74,2 11-100,0-5-148,0 1-135,-2 1 41,-2 1-188,0 0-161</inkml:trace>
  <inkml:trace contextRef="#ctx0" brushRef="#br1" timeOffset="126117.62">13633 13931 2163,'-11'-25'139,"3"2"4,-2 4 9,2 4 14,4 2 14,-2 2 13,2 3 9,2-4-10,-2 5-20,0 0-17,1-2-21,1 6-14,2 3-12,0 0-10,0 0-10,-9 12-3,9-2-9,-2 8-7,-1 2-5,3 2-5,-1 4-14,-1 1-26,2 3-39,-2-2-46,2 4-44,-4-3-53,2-1-72,2-1-72,-3-7-78,3-1-155,0-4 11,0-3 63,5-2-215,1-5-175</inkml:trace>
  <inkml:trace contextRef="#ctx0" brushRef="#br1" timeOffset="126333.7">13891 13754 1950,'2'-21'109,"-4"4"25,-2 3 19,4 4 28,-2 2 6,2-1 9,0 4-18,0 5-11,-2-8-17,2 4-13,0 4 4,0 0-1,0 0-13,-6 24-10,6-11-13,0 6-11,0 2-5,0 6-9,2 2-7,0 2-19,0 3-36,-2-1-54,4 4-51,-4-4-65,-4 6-85,2-4-74,-4-4-127,-5-2-106,-2-2 31,2-7-250,-5-1-255</inkml:trace>
  <inkml:trace contextRef="#ctx0" brushRef="#br1" timeOffset="126508.32">13503 14038 2338,'-4'-16'101,"2"5"0,0-2-7,4 2-7,0-1-3,4 2-9,5-1-5,4 1-11,4 1-3,5 3-28,3 1-52,0-2-77,5 6-87,-3-6-124,1 7-147,0 0 32,-5 0-111,-1 0-42</inkml:trace>
  <inkml:trace contextRef="#ctx0" brushRef="#br1" timeOffset="127197.84">14041 13987 1563,'-6'-5'17,"6"5"1,-9-3-5,9 3 5,-8-2 7,8 2 8,-6-2 9,6 2 3,0 0 4,-9-4 11,9 4 12,0 0 14,0 0 4,0 0 4,0 0 4,0 0 7,0 0-3,0 0-4,0 0 4,0 0 3,0 0 1,9 19 0,-7-11 0,-1 3 1,2 1 6,-3 5-7,2 0-8,-2 2-7,0 0-4,0 0-6,0 2-10,0 0-6,0 0-3,0-2-6,0-1-11,0-1 0,0-3-5,-2-2-3,2 0 1,0-2-4,0 0 2,0-2 1,2-4-5,-2-4-5,2 3-1,-2-3-3,0 0 0,2-15-4,0 5-3,1-5-2,1 0-3,-2-3 3,2 1-5,-2-3 6,2 3 10,-2 1 12,3 1 14,-3 2 5,-1 2-3,-1 1-5,6 1-8,-6 1-9,2 3 0,2 0 0,-4 5 0,0 0 3,0 0-7,16 8-1,-9-1 1,0 0-2,1 0-6,0 3 2,1-1-1,-1-1-3,1-1 0,-3 1 1,3-3-2,-3 2 3,0-4 8,0-1-1,4 0-2,-10-2-1,16-4 1,-9-1 3,3-1 0,1-2-1,-3-2-2,-1-3-2,1 0-1,-2-3-1,0 1-1,-1 2 13,4 0 10,-5 2 6,0 0-7,-1 6-8,2-4-5,-1 1-5,-3 2-6,5 3-1,-6 3 1,0 0-4,0 0 2,8 12-2,-3-2-3,-5 4 0,1 1-1,2 2-1,-1 2 7,2 0-10,-3 2 3,5 2 0,-4-4-4,2 0 3,-2 1-1,2-3-15,0 1-30,-2-3-41,0 0-47,6-1-51,-4-3-45,2-1-57,-2-6-72,4-2-61,1-1-145,-1-2-43,-8 1 46,17-10-355,-6 1-390</inkml:trace>
  <inkml:trace contextRef="#ctx0" brushRef="#br1" timeOffset="127445.05">14661 13784 2468,'-6'-11'65,"2"0"29,-2 3 13,2 0 20,0 0 11,0 3 22,-2 2 10,3-2 0,-4 1-4,7 4-1,-12 2 2,3 2-3,0 2-7,2 6-2,-3 2-6,2 7-8,3 2-14,2 2-5,1 1-13,2 2-13,2-1-4,1 5-12,6-1-7,2 2-6,-1-3-6,8 1-17,-4-4-33,4-4-49,-4-2-65,6-4-64,-4-5-71,1 1-80,2-8-76,0-1-141,1-4-68,-4-5 44,3-1-356,-2-5-396</inkml:trace>
  <inkml:trace contextRef="#ctx0" brushRef="#br1" timeOffset="127759.58">14988 13839 2636,'-2'-7'46,"2"0"18,0 1 10,0 0 12,0-2 27,0 8 17,2-9 6,2 1 0,3 2 3,1 3 0,4-3 2,2 2 0,2 2-1,2 0-5,0 1-13,-4 1-9,4 1-9,-1 3-12,-3-2-2,0 3 0,-4 3 0,-4 1 2,-4 3 2,1 0-2,-8 5 2,1-2-8,-4 7-6,0-4-5,-4 2-5,4 0-7,-2-1-2,2-2-4,-1-2-11,2 1-2,2-3 4,2 0-10,1 0-3,4-1 0,4-2-6,3-1-1,4-1-1,-1-3-13,6 1-18,0-2-29,3-4-48,1-1-59,6-4-60,1-2-61,1-5-71,4 1-68,-7-9-94,7-4-133,-8 2 28,-2-4-419,-2 0-494</inkml:trace>
  <inkml:trace contextRef="#ctx0" brushRef="#br1" timeOffset="128011.38">15490 13540 2918,'-10'-7'32,"5"-1"24,-1 3 8,4 1 11,-2 1 15,4 3 19,-3-5 12,3 5 6,0 0 7,13-5 2,-6 5 2,7 0 3,6 2 6,-3-2 5,12 7 3,-2 1 0,5 1 0,2 4-6,0 4-13,0 4-12,-5 0-5,-5 2-18,-6 0 7,-5 5-32,-7-1-8,-6 1-6,-4 6-6,-8 0-3,-9 4-10,-5 0-25,-2 0-28,-20 9-56,-5 1-69,0-2-61,-4-8-90,4-2-91,-4-4-107,12-3-169,5-12 35,4 0 90,3-1-379,-2 1-387</inkml:trace>
  <inkml:trace contextRef="#ctx0" brushRef="#br1" timeOffset="128441.2">14196 14858 2552,'-4'-3'46,"0"-1"21,-2 0 15,6 4 27,-8-6 33,6 3 19,-2-3 23,4 6 15,-4-3 1,2-3-8,2 6-15,0 0-12,-2-8-22,2 8-14,0 0-13,0 0-3,0 0-7,0 0-9,0 0-9,12 19-8,-9-10-7,4 5-6,-5 1-5,2 0-6,0 5-4,-2-2-4,0 2-10,0 0-24,-2 1-29,2-5-47,-2 2-54,2-1-54,-2-5-65,0 1-67,0 1-67,0-8-128,0 1-91,0-5 34,0-2-347,0 0-384</inkml:trace>
  <inkml:trace contextRef="#ctx0" brushRef="#br1" timeOffset="128731.72">14132 14841 2600,'-6'-12'67,"4"4"13,-2-1 19,2 4 24,-3-1 14,5 0 9,2 1 3,1 1 8,5-3 10,5 1 5,4-1 4,2 5-4,11 0-6,4-1-7,0 3-15,8 3-14,-3-1-15,4 3-11,-3 1-8,-4-1-10,0 5-7,-8-3-7,-5 3-8,-1 2-3,-8-1-7,-3 0-5,-7 3-1,-7-2-5,-2 1-5,-8 4 0,-7-2-5,-4 3-2,-6-3-5,0 2-3,-3-3-16,-2 1-28,1-4-36,-2-2-51,9 0-56,-1-3-58,0-2-62,8 0-66,1-4-63,-2 0-152,8-4-26,5 0 53,-2-2-346,8-1-366</inkml:trace>
  <inkml:trace contextRef="#ctx0" brushRef="#br1" timeOffset="128990.33">14708 14786 2731,'5'-3'146,"-5"3"6,8-3 8,-8 3 14,9-3 21,-9 3 1,4-2-10,-4 2-19,0 0-8,8 8-2,-6-3-13,2 2-11,-2 5-15,0 0-10,4 1-11,-4 2-9,0 0-9,2 1-7,-2 3-5,0-3-8,0 4-11,0-1-14,2-4-23,-2 4-36,0-5-50,3-1-53,-1 0-46,-2-3-47,0-2-61,3-1-64,-1-4-83,0-3-114,-4 0-16,0 0-359,19-10-399</inkml:trace>
  <inkml:trace contextRef="#ctx0" brushRef="#br1" timeOffset="129204.67">15019 14769 2513,'5'-10'72,"0"2"29,-1 3 12,-2 1 17,0 1 9,2-2 29,-4 5 18,4-3-9,-4 3-9,6-2 8,-6 2-1,7 10-6,-3-5-11,3 5-8,-3 0-16,0 3-13,0 0-12,0 4-9,3-1-11,-3-1-7,-1 2-8,2 0-16,0 1-28,-3-1-41,0-3-64,2 2-56,-1-5-62,-3-1-58,2-1-71,0-1-60,0-3-146,0-2-35,-2-3 38,0 0-295,0 0-307</inkml:trace>
  <inkml:trace contextRef="#ctx0" brushRef="#br1" timeOffset="129401.33">15260 14695 2387,'7'-9'89,"-2"-1"20,-3 4 6,2 2 20,-2 0 3,0 1-2,-2 3-4,0 0 14,11 0 14,-11 0-1,4 13-4,1-2-8,-3-1-17,2 5-11,-2 2-12,0 0-10,-2 3-8,0 1-13,-2-3-28,0 4-42,0-2-65,-2-1-72,-5 2-90,3-5-100,-3-2-165,-4 1-76,1-5 48,-2 0-298,-2 0-298</inkml:trace>
  <inkml:trace contextRef="#ctx0" brushRef="#br1" timeOffset="129571.32">14698 14689 2346,'-9'-17'166,"7"2"13,4 0-21,7 1-12,6 1-9,12-4 4,7 2-6,13-3-11,3 1-11,25-2-62,1-2-100,1-5-168,113-20-355,-125 29 73,-9 3 65,-3 0-221,2-2-151</inkml:trace>
  <inkml:trace contextRef="#ctx0" brushRef="#br1" timeOffset="130889.05">15092 7766 595,'-11'-3'60,"7"-2"-5,0 2-8,-2 0-1,1-2 0,-2 2-6,3-1 3,0 0 7,0 0 10,0 0 12,4 4 11,-6-6 6,2 4 1,4 2 8,-7-5-4,7 5 3,-5-4 2,5 4 1,-6-4 3,6 4 1,0 0-3,-4-4-1,4 4-5,0 0-4,-6-3-3,6 3-3,0 0-7,0 0-1,-5-4 1,5 4-5,0 0-6,0 0 0,0 0-4,-7-2 4,7 2-8,0 0-2,0 0-5,0 0-2,0 0-8,0 0-4,0 0-5,0 0 5,0 0-9,0 0 5,0 0-11,0 0-2,0 0 0,0 0-2,0 0-2,0 0-2,12-8-3,-2 7-4,5-3-5,6 0 6,5 1-4,7-2-5,9 0 1,14 1 0,7-2 7,35-3 1,10 1 1,12 2 9,5-1 3,11 1 6,9 2-2,2 1 3,5 3 8,3 0-1,5 3 1,-7 1-4,0 0-2,-5 2 1,-12-1-10,-11 1-1,-7-2 2,-9-2-7,-10 1-1,-10 1 4,-15-4 5,-15 0-3,-10 0 10,-4 0 0,1-2 13,-12 0 11,0 0 7,-4 1 12,-1-1 0,-5-1 1,-3 2 2,0-1-4,-4-2 0,-2 0-7,2-1-3,-4 1-5,-2 2-7,1-2-2,-2 1-4,-2 0-5,1 1-3,-1 0-3,0 1-3,-3 0-5,-5 1-2,13-6-3,-9 5-3,2-1 0,-6 2-5,9-2 0,-9 2-2,0 0-3,11 0-8,-11 0-12,0 0-18,7-2-23,-7 2-25,0 0-27,0 0-35,0 0-43,12 2-63,-12 0-98,0-2-106,0 0-195,0 0 77,-23-6-366,14 2-415</inkml:trace>
  <inkml:trace contextRef="#ctx0" brushRef="#br1" timeOffset="131985.41">15545 10614 2428,'-9'0'-85,"9"0"28,-12 0 23,12 0 19,-10-2 20,10 2 20,-10-3 8,4 1 13,6 2 10,-7-2 2,7 2 3,-7-2 5,7 2-7,-5-4-4,5 4-1,0 0-5,0 0-3,0 0-1,-8-3-3,8 3-2,0 0-2,0 0-5,0 0 1,0 0-5,0 0 1,0 0-5,0 0 8,0 0 1,0 0 0,30-2 3,-10 2 3,10 0-4,4 2 10,17-2 3,15 1-1,29 1 10,4 2 0,14 0 3,8 0-2,8-1 9,4 3 2,5 0-2,6-3-2,6 6-5,-3-2-5,-2 1-2,-5-3-2,-8 1-2,-3-2-4,-9 2 0,-6-1-4,-7-3-3,-6 0-1,-10-2 2,-14 2-1,-18-4 2,-9 2 4,-1-2 2,-7 0 9,-7 0 7,-2 2 4,-3-2 2,-7 1 3,1 1-2,-5-2-4,-1 2-6,0 0-7,-6 0-3,2-3-5,-2 3-6,0 0-7,-3 0-5,1 0-8,-10 0-12,17-1-17,-10 2-19,1-1-19,-8 0-28,13 0-28,-13 0-30,11 0-28,-11 0-24,0 0-38,4 5-50,-2-4-57,-2-1-127,0 0-126,0 0 49,-26 0-270,16-1-293</inkml:trace>
  <inkml:trace contextRef="#ctx0" brushRef="#br1" timeOffset="132964.87">16365 14070 2028,'2'6'-83,"-2"-3"38,0-3 22,2 9 17,-2-6 22,0-3 14,0 0 10,0 7 10,0-7 11,2 5 3,-2-5 1,2 2-5,-2-2-5,0 0-7,1 7-7,-1-7-2,3 4-4,-3-4 0,6 4-4,-2-1 2,-1 1 3,-3-4 4,9 4 6,-5-1 5,2 0 5,-6-3 2,10 5 6,-1-3 4,-2 0 5,2 1 1,5-2-4,-2 3 4,6-4-1,2 2-6,4-2 3,7 0-7,7 0 7,7 0 1,9 0 6,9-2-3,28 2 1,6 0 15,9 0 8,6 2 6,5 0 0,1 4-3,1-1-2,4 3-2,1 3-4,2-4-6,-4 3-6,-1-1-9,-4 2-4,-8-2-1,-2 0-14,-12-3-3,-6 0-5,-22-4-4,-9-1 3,-11 1 5,-3-2 3,-8 0 4,-3 0 11,-3 0 6,-7-2 9,1 2 4,0-1-7,-6-1-3,1 2 3,-4-2-11,0 0 0,-3 2 2,2-2-20,-4 2 9,0-2-15,-1 2 2,-9 0-8,17-2-9,-10 2-5,-7 0-4,12-2-9,-7 2-9,-5 0-13,13 0-26,-13 0-47,6-5-46,-6-1-57,0 6-45,-4-10-51,-4 0-61,4 2-68,-6-4-110,2-3-126,-5-3 42,0-1-431,2 1-512</inkml:trace>
  <inkml:trace contextRef="#ctx0" brushRef="#br1" timeOffset="139055.09">7271 9763 1053,'0'0'137,"6"2"-62,-6-2-4,0 0-14,6 2-3,-6-2 4,0 0-2,0 0 1,8 2-1,-8-2 5,0 0 1,0 0 12,10 0 14,-10 0 0,10 0-3,-3 2 3,-7-2 0,17-2-1,-9 2-1,3 0-3,-1 0 1,2-2-3,0 2 8,-1-2-5,3 2-9,-1 0-4,-3 0-11,1 0-2,1-2-2,-1 4-3,4-2-2,-3 0-4,6 2 3,-1-2-7,6 2 2,0-2-3,9 2 0,4-1 3,11 3-8,0-4-3,16 4 5,3-2-1,27-2-2,4 2 0,4-2 1,12 3-3,3-1-4,3-2 6,2 2-14,-2 0 0,-3 3-1,0-5-2,-2 1 6,-3 1-1,-6 0-1,-2-2-2,-12 3-2,-20-3 1,-11 0-3,-14 0 0,-1 0 1,-10 0 1,-3 0 7,-2 0 5,-5 0 6,-4 0 6,-1 0 6,0 0 2,-5 0 5,0 0-1,0-3-2,-2 3-1,-1 0-4,-1 0-5,0 0-3,-1-2-5,-1 2-1,1 0-7,-1-2-2,-9 2-3,17 0-4,-17 0-2,12 0 0,-5-1-3,2 1-1,-9 0 0,10-3-3,-10 3-1,10 0 0,-4-2 0,-6 2 2,0 0-2,14-2-2,-14 2 1,8 0-2,-8 0 0,0 0-4,11 0 1,-11 0-3,16 0 4,-4-2-2,2 2 0,8-2 1,0 2 0,6-1-1,1-1 1,3 0 2,0 0-4,-3 0 3,1 0 0,-2 0-1,-5 2-2,-3-2 2,-2 1 2,0 1-3,-4-2 5,-2 2 1,-1-2 0,0 0-1,-3 2-3,-1-5 2,-7 5-5,10 0 1,-10 0 0,4-5 0,1 2-1,-5 3-1,7-5 1,-7 5 1,4-2-1,-4 2 0,0 0-1,3-2 3,-3 2-2,0 0 1,5-5 1,-5 5 0,0 0-3,0 0 0,0 0 3,4-4-1,-4 4-3,0 0 2,0 0-1,0 0 1,0 0 0,0 0 0,0 0-5,0 0 3,0 0 1,0 0 1,0 0-4,0 0 1,2-6 0,-2 6-3,0 0 5,0 0-2,0 0-1,0 0 1,0 0 1,0 0 0,0 0-1,0 0 1,0 0 1,0 0-2,0 0 1,0 0 0,0 0-1,0 0 0,0 0-1,0 0 0,0 0 0,0 0-4,0 0-1,7-2-2,-7 2-4,0 0-1,0 0-3,0 0-2,0 0 0,0 0-1,0 0-4,0 0-2,0 0 1,0 0 2,0 0-2,0 0-4,0 0-2,0 0-6,0 0-18,0-5-17,0 5-11,0 0-10,0 0-20,0-7-33,-2 3-34,2 4-47,-3-8-45,1 3-60,2-2-126,-4 2-66,2-1 77,-3-2-153,2 2-102</inkml:trace>
  <inkml:trace contextRef="#ctx0" brushRef="#br1" timeOffset="140107.42">10296 9894 1719,'0'0'11,"-14"2"17,14-2 11,0 0 7,-12-6 11,8 5 4,4 1 9,-7-8 6,5 3 4,2 0-2,-2 0-1,2-3-1,2-1-7,-2-1-1,0-1-7,2-4-2,-1-5-6,3 1-5,-2-5 0,0-3-4,1-4-2,2-8-2,-1-2 2,0 0 0,0-12-2,4-3 8,0-19 2,-2-2-6,0 11-8,-4 10 5,3 0-7,-1 3-1,-2-2-1,2-1-3,3 1-7,-3 4 2,5 0-7,-1 1-3,0 0-2,0 4 2,4 9 1,-4-2-3,2 5 2,-1 0-7,4 1 3,-3 3 1,-1-1-6,1 9 1,0-2 2,0-2-2,-2 6-3,0-4 2,3 3-3,-4 1 1,2-2 0,1 3 1,-2-2-1,0 2-3,0 0-2,1-2 4,-2 4-3,1-2 3,-2 1 0,0 1-1,1-1 3,0 3-2,-1-2-2,0-1 1,-2 1 0,3 1-4,-3-1 3,0 0-2,0 1 1,0 0 0,1 4 2,-3-5-2,2 0 1,-1 2 0,-1 1-2,0-2-3,0 0 4,2 2-2,-4-4-2,2 1 6,0-2-3,0 3 0,0-2 4,0 1-7,-2-1 1,0 1 4,0 0-2,2 2 0,-4-1 1,2 1-2,0 2 2,0 0 1,-2 1-1,2 1-1,0 0 6,-2 1-2,0-1-6,0 3 2,0-4 0,2 4 2,-2-3-2,0 2 2,2 1 0,-2-1 2,0 3-4,2-2-2,-2 3 4,2-2-1,0 7 0,-3-9-2,3 6-3,0 3 0,-2-8 3,2 8 0,0-6 1,0 6-3,0 0-1,0 0 4,0-6 1,0 6-4,0 0 1,0 0 2,0 0 1,0 0-1,0 0 2,21 10 2,-15-6-5,3-1 3,2 1 1,1 2 0,3-1 1,2 4-1,4-1 3,3-1-4,0 0-2,9 5 4,3-1-3,4 1 2,13-1-1,4 3-6,24-1 0,7 0 4,10-2 2,4 2 2,6-4 5,-1-2 0,-2 3-4,-4-3 7,-6 0-2,-5 0-3,-17-2 2,-14-2 1,-10 0-2,-7-1 1,-5 0-1,-5 0-1,-4 0 6,-4-2 0,-2 2 2,-6-1-6,-1-1 6,-1 3-4,-4-3 3,0 1-3,-2-1-4,1 0 1,-2 2 0,-7-2-3,10 2 0,-3 0-6,-7-2-14,8 4-15,-8-4-11,4 4-14,-4-4-17,6 3-25,-6-3-17,4 6-15,-4-6-16,3 5-18,-3-1-16,0-4-4,2 6-7,-2-6-31,0 4-114,0-4-251,0 0-88</inkml:trace>
  <inkml:trace contextRef="#ctx0" brushRef="#br1" timeOffset="141009.75">9823 10110 1610,'0'0'10,"0"0"10,0 0 3,0 0 1,0 0 8,0 0 4,0 0 8,0 0 8,5-9 6,-5 9 4,10 0 5,-10 0-1,8-3 0,-8 3 5,11-2-1,-5 0 3,-6 2 1,16-2 2,-7 2 3,2-2-1,-1 2-2,3-1 2,2 1 2,2 0 1,2-3-4,5 3-9,-1 3 3,7-3-4,4 1 2,4 1 2,6 2-3,3 1-3,10 0-2,0-1-5,3 4 0,24 1 2,0 0 2,3-1 3,3 1 9,10 2 6,7-2-3,10-1 0,11 4-2,8-2 0,6 1-2,0 2-6,0 1-5,4 1-5,-6 0-7,-1 1 0,-5 1-8,-7-4-4,-10 2-2,-12-4-4,-12 3-1,-10-6-7,-22-2 0,-14-1 0,-9-1 0,-6 0 5,-4-2 8,-7-1 9,0 1 6,-2 0 7,-3 0-1,0 0-9,-6-4-6,3 2-2,-5 0-6,-1-2-4,-1 0-3,-6 2-2,15-2-1,-15 2-6,10-1-2,-10 1-2,9 0-6,-9 0-6,9-2-7,-9 2-13,0 0-12,8-2-7,-8 2-13,6-2-10,-6 2-8,0 0-13,0 0-1,0 0-6,9-2-9,-9 2-3,0 0-5,0 0-3,0 0-9,2-4-6,-2 4-10,0 0-18,-9-5-17,3 3-22,0-2-25,-2 1-34,-2 0-54,-2-2-131,-2-2-65,-4 2 44,1-3-125,3 1-80</inkml:trace>
  <inkml:trace contextRef="#ctx0" brushRef="#br1" timeOffset="141386.58">12610 9963 1716,'-17'-2'111,"4"2"1,0-2-8,7 2-6,-2-2 3,8 2 8,-11 0 6,11 0 16,0 0 8,0 0 2,0 8 7,0-8 2,19 12-1,-4-4 4,4 1-9,2 4-8,3 0-9,5 2-3,1 5-9,4 2-3,2 2-3,-3 2-5,1-2-8,-2 3-7,-5-4-4,-3 0-10,-2 2-5,1-3 0,-7 4-4,0-8-5,-4 3 1,-4 0 1,-3-4-4,-5 2 3,-3 1-4,-4 0-2,-6-1-3,-9 5-4,-9 0-6,-11 0-3,-18 9-5,-8 0-5,-10-3-26,-5-2-42,-8 1-41,-4 0-47,2 0-39,2-3-62,4-1-86,6-4-99,11-1-232,17-4 37,9-3 82,10-4-338,6-1-348</inkml:trace>
  <inkml:trace contextRef="#ctx0" brushRef="#br1" timeOffset="142936.93">10240 10289 2122,'8'-7'-155,"-1"2"22,-3 1 18,1 0 12,-1 0 12,-4 4 7,8-3 13,-8 3 7,6-2 8,-6 2 13,0 0 11,0 0 9,4 9 17,-4-1 12,-4 8 11,0 2 15,-4 9 12,-5 15 16,-2 6 9,-10 26 3,-3 4 6,-2 11-1,1 11-4,-5 11 2,-2 10 13,0 7-3,-5 28-10,4 1-2,0-30-5,4 4-8,-5 26-2,-3-4-6,8-22 0,-14 19-5,7-25-2,0 1-5,-5-5-3,-1-8-3,-4-4-5,2-8 0,-1-8-3,0-5 0,6-6-6,2-5-1,0-9 0,6-7-1,1-4-2,8-11 1,6-8 1,0 0-1,-1 3 0,2-4-3,4-4 0,-1-3 3,2 3 5,0-2 0,-2 1-1,-4 6 1,9-6-2,-3-1-1,-2 2 0,4 0-3,-1-3-6,-1 0 6,3-6-4,4-2 0,-1 0-2,2-4-2,0-2 0,-2-2 4,4 1 5,0-4 2,0-2 2,2 0-1,2 0-7,-2-4 5,2 3 1,2-4-3,-2-4-2,2 9-3,-2-3 0,2-3-1,0 2 0,-2-5-4,6 7 3,-2-3-5,2-1 6,0 1-5,0 0 1,2-3-2,3 4 1,2-3 0,2-1 4,3 1 6,2 1 3,5-1-3,7-2 0,2 0-3,10 0 7,5-2-4,8-1 8,7-2 1,24-1 0,10-4-3,3 3 1,11-4 0,11 1 1,8 3 16,10 0 18,3 0 2,6 1 3,5 0-2,5 5-4,8-1 0,1 4-6,1 1-3,-3 4-7,-7-2-5,-8 3-2,-11-1-2,-16 1-4,-9-2-4,-14 0-13,-13-1-7,-21-3 1,-16 0-1,-11 0-4,-9-2 3,-2 1-5,-8-2 4,-2 1-6,-3 0 7,-3-2-4,-1 0 1,-2 2-2,-1-2 1,-1 2-8,0-4-4,-1 0-12,-2 2-10,1 1-6,-7 1-12,10-4-4,-6 2-16,-4 2-14,9-2-11,-9 2-14,7-2-13,-7 2-14,8-4-14,-8 4-23,4-3-30,-2 1-24,-2 2-71,-2-10-87,0 6-32,-2-2-117,0 1-40</inkml:trace>
  <inkml:trace contextRef="#ctx0" brushRef="#br1" timeOffset="143230.76">12472 13929 1748,'0'0'168,"-6"-3"-14,6 3-12,0 0 10,0 0 22,0 0 26,13 17 12,-1-10 6,6 2 2,2 3-3,10 4-2,4 1-13,6 4-15,0 1-14,4 1-15,9 12-17,-7-7-13,-11-3-7,-3 5-16,-6-6-12,-8 4-5,-7-1-8,-9-3-8,-8 3-8,-11 0-22,-17 8-25,-19 4-29,-11-1-26,-7-4-45,-10-3-56,-4-3-49,-12-8-70,-2-3-73,-8-4-64,2-8-151,3-1-21,4-9 49,3-5-304,8-14-308</inkml:trace>
  <inkml:trace contextRef="#ctx0" brushRef="#br1" timeOffset="147480.15">18319 7596 392,'0'0'209,"0"0"-79,0 0-34,0 0-11,6 3-10,-6-3 0,0 0-11,0 0-3,0 0-3,0 0 9,4 5 8,-4-5 6,8 2 9,-8-2 3,8 5 0,-8-5 0,12 0 1,-4 5-3,1-5 0,2 2-3,2 0-7,5-2-2,4 2 0,1-2-4,11 2-3,10-1-5,13 2 4,35 2 0,7-1-1,8 2-4,7 1 0,4 0-10,5 1 6,10 1-6,9 2-9,11 0-2,-2 0 12,5 2-19,-8-5 1,-2 4-9,-10 1-2,-10-2 1,-5-1-5,-10-2 3,-14 0-6,-8-3-5,-20 1 0,-13-4 3,-12-1-4,-8-1-5,-2 3-1,-4-2 9,-4-1-1,-4 0 8,0 0 4,-3 2-1,-5-2-3,2 0-2,-2 0-4,-1 0 7,-2 2-9,-1-2-2,0 0-4,-1 0-4,-3 2-1,-6-2-2,16 0 5,-16 0-2,9 0-3,-9 0-2,10 2 5,-10-2-5,10 2-3,-10-2 3,7 2-4,-7-2-5,0 0 7,6 1-2,-4 3 2,-2-4 2,0 0-2,-5 11 0,4-7-2,-4 0 2,1 5 0,1-1 1,-1 4 2,0 1-6,0 0 4,2 7-2,-2-1 2,-2 5 6,2 3-2,-3 6 4,0 1 1,2 3 3,-2 0-3,3 3 4,-5 1 3,3 8 0,-1-2 3,-1 3 4,1 0-7,1 3 11,0 2-1,2 0-2,0 3 2,0 0 1,-2 2-1,3 1 4,3-3 1,-1 4 2,-1-1 0,2-2-2,-2-2-1,0-1-3,2-1 1,-2-9-4,2-3 3,-2 1 1,0-5-1,0-6-4,2-1 0,-2-3-2,0-2-2,0-4-2,2-3-1,0 2-7,-3-5 5,3-2-2,-2-1-1,2-2-2,0 0 5,0-1-1,-2-1 6,2-1 3,0 0-2,-2-2 4,2 1-3,0-3-3,0 1 1,0 1-3,0-7-4,0 10 0,0-7-2,0 3-3,-2-2 3,2-4-1,0 7-2,0-7-1,0 8 2,0-8-1,0 7-2,0-7 2,0 0 2,0 5-1,0-5 0,0 0 1,0 6 2,0-6-3,0 0 4,0 0 0,0 0 5,0 0 7,0 0-2,0 0-2,0 0-2,0 0-4,0 0-1,0 0-1,0 0-2,0 0-1,0 0-2,0 0 4,0 0-7,0 0 2,0 0-2,0 0-1,0 0 0,0 0 1,0 0-3,0 0 1,0 0-1,0 0-2,0 0 3,0 0 0,0 0 1,0 0-3,0 0 4,0 0-1,0 0-3,0 0 0,0 0 1,8-14-2,-8 14 1,0 0-2,0 0 2,5-5-7,-5 5-7,2-5-8,-2 5-8,0 0-14,0 0-5,0 0-10,2-4-6,-2 4-7,0 0-4,0 0-2,0 0-9,0 0-4,0 0 8,0 0-1,0 0 7,0 0 1,0 0 5,0 0 10,6-3 10,-6 3 1,0 0 6,0 0 6,0 0 0,0 0 5,0 0 5,0 0-2,0 0 5,0 0 5,6-2 2,-6 2 1,0 0-1,0 0 7,0 0-4,6-2 4,-6 2 4,0 0-3,0 0 10,8-4 2,-8 4-4,0 0 1,0 0 9,6-4-3,-6 4-4,0 0 3,4-3 1,-4 3 2,4-2-4,-4 2 1,0 0 0,0 0 4,4-4-6,-4 4-4,0 0 3,0 0-1,0 0 4,0 0-4,0 0-4,0 0 2,0 0 0,0 0-3,0 0-4,0 0 9,0 0 0,0 0-1,0 0 2,0 0-6,0 0 4,0 0-1,6-4-1,-6 4 2,0 0 3,0 0 5,0 0-6,0 0-4,0 0 1,0 0-2,0 0 9,0 0-4,0 0 9,0 0-5,0 0 0,0 0 5,0 0-2,0 0-2,0 0-7,0 0 5,0 0 1,0 0-3,0 0 4,0 0-3,0 0-3,0 0-1,0 0-2,0 0 3,0 0 2,0 0 6,0 0-8,0 0 1,0 0 0,0 0-2,0 0-2,0 0 4,0 0-4,0 0 2,0 0 4,0 0 4,0 0-10,0 0 3,0 0 1,0 0-4,0 0 5,0 0-6,0 0-8,0 0-12,0 0-22,0 0-23,0 0-28,0 0-42,0 0-53,0 0-54,0 0-81,0 0-149,0 0-24,0 0-157,-12-5-153</inkml:trace>
  <inkml:trace contextRef="#ctx0" brushRef="#br1" timeOffset="148973.97">21439 9757 1695,'-2'-5'-72,"2"5"16,0 0 11,0 0 10,-4-7 15,4 7 9,-3-2 12,3 2 8,0 0 6,-4-7 8,4 7 5,-5-4 5,5 4 1,-8-1 9,8 1 6,-9-5 5,9 5 5,-8-1-2,8 1 4,-8-2 1,1 0-4,7 2-2,-11-2-1,11 2 0,-8-2-1,2 0-2,6 2-2,0 0-3,-10-1-3,10 1-3,-10-3-1,10 3-3,-10-1 4,10 1 4,-14 0-1,5 0 3,9 0-4,-19 0 5,8-2 1,-1 2 2,-2 0 2,2 2 0,-5-2-1,0 4 0,-2-3 0,-1 3 3,-4 3-3,-2 3 4,-3 1 7,-3 2 2,0 5-8,-8 5 4,2 2-1,-4 1 4,-12 12 1,3 4-4,1 4-4,1 5-6,1 1 2,2 3-9,3 2-2,4 1 2,3 1-1,2 2-4,5 0-3,3-3-1,8-6-2,4-4-4,4 0-1,6-5-4,4 1 0,6 6-1,2-1 1,16 14 2,2-2-5,5-4-3,5-3-1,5-3-1,5-4 1,0-3-3,7-5 0,5 0-3,3-3 0,2-4 2,8-4-2,1-2-1,3-2 7,10-4-5,6-3 2,7-4-3,2-3 0,3-1 2,4-6-2,-6-7-3,-2-4 1,-2-5 0,-1-5 1,-7-9-1,3-1 1,-9-7-3,-2-4 2,-2-3-2,-3-6-2,-7-2-2,-1-6-1,-2-5 0,-8-6-1,-6-2-2,-5-7 4,-7-5 2,-8-5 1,-11-4 5,-6 2 0,-6-1-4,-14 3 5,-6 3-5,-9 1-2,-10 1 2,-11 0-3,-5 1 0,-11-2-2,-9 4 2,-12 1-5,-9 9-2,-15 3 3,-12 9-2,-7 5 2,-4 10-3,0 8-6,5 8-17,1 11-20,6 6-27,8 8-22,10 8-28,4 4-31,10 7-32,7 5-37,11 10-54,14-12-72,11 3-170,1 3-30,5-2 87,8 4-170,4-3-129</inkml:trace>
  <inkml:trace contextRef="#ctx0" brushRef="#br1" timeOffset="150021.65">20829 8855 1792,'-2'-7'3,"-1"2"16,0 1 16,3 4 21,-1-8 18,-1 5 13,2 3 7,0-6-1,0 6-4,-2-6-5,2 6-7,0 0 3,0 0-5,0 0 7,0 0 1,0 0 1,16 15 3,-9-2 11,-1 5-3,6 5 11,-2 7 0,0 6 9,5 10 0,2 4 6,6 17-7,3 1-6,-1 2-2,3-3-8,0-1-4,0-8-4,-3-9-4,-4-9-4,2 1 4,-3-7-7,-3-5-6,1-1-2,-1-3-6,-4-6-3,-3-2 1,0-4 6,0 1 8,-2-1 11,0-2 13,-2-3 2,0-3-12,3-1-8,-2-2-4,1-2-6,-8 0-14,19-11-3,-9-1-12,2-3 0,4-10-2,1-8-10,4-8 5,11-22-16,3-5-2,4-7-3,3-3-2,5-2-8,4-4 0,8 2 3,0 3-13,3 3-3,-5 6-1,-2 6 1,-6 7-5,-9 7-12,-9 13-11,-3 6-10,-8 8-23,-4 4-34,0 1-45,-5 3-42,0 3-33,-4 5-25,-3 2-37,-2 1-59,-2 3-71,0 1-180,0 0-16,0 0 94,-17-3-273,17 3-276</inkml:trace>
  <inkml:trace contextRef="#ctx0" brushRef="#br1" timeOffset="151281.36">18402 10599 2032,'0'0'-86,"0"0"21,0 0 10,0 0 22,0 0 14,0 0 15,0 0 17,0 0 8,0 0 10,0 0 5,0 0 5,0 0 4,18 10 5,-13-8 2,-5-2 7,11 1 0,-5 1 7,0 1 3,0-2 7,3 1 4,2 0 2,-1 0-1,5 0-5,5 0-1,-2-1-2,12 1-1,2 0-2,15 0-1,10-2-3,6 3-1,32-2-3,5-1 8,6 0-5,4 0 4,6-1 3,3-2 7,2-1-10,3 2 3,3-1 0,-6-1-10,-6 0-9,-14 0-2,-10 2-5,-23-1-2,-13 1-8,-12 0 7,-9 0 2,-3 2-4,-4-2-2,-3 2-6,-3-2 1,-2 2-8,1 0-1,-6-2-3,-2 2-3,2 0-6,-4 0-1,-4 2-2,-6-2-13,0 0-9,0 0-12,0 0-12,0 0-13,0 0-19,-30 0-16,18 0-27,0 0-33,-6-2-31,0 2-30,5 0-34,-4-1-41,0-3-90,0 2-117,0-3 24,0 2-126,0-1-89</inkml:trace>
  <inkml:trace contextRef="#ctx0" brushRef="#br1" timeOffset="151618.73">20107 10287 1678,'-9'-10'23,"0"2"34,3 3 20,0-1 15,2 1 15,0 1 6,-1 0 0,5 4-6,-6-4-6,6 4 10,0 0 14,0 0 5,0 0 8,11 23-1,1-10 5,5 3-7,6 5 0,5 0 3,7 4-5,4-1-3,1 0-7,0 1-1,3 2-7,-5 0-11,0 0-2,-2-2-6,-5 1-4,-7-6-2,-1 4-4,-9-5-2,0 0-5,-8-2 2,-8 0-4,-5 0-6,-9 6-4,-19 2-4,-6 0-12,-23 5 0,-8-1-8,-4-1-22,-5 3-44,-4-5-55,5 5-62,0-2-58,-3-3-65,11 6-89,-3-5-120,4 2-154,5-1 51,3 3-382,-1-1-435</inkml:trace>
  <inkml:trace contextRef="#ctx0" brushRef="#br1" timeOffset="153421.59">18814 14177 2451,'0'0'-112,"-16"2"30,7-2 20,9 0 19,-12 0 22,7 1 23,5-1 14,0 0 17,-17-1 14,17 1 3,-6-2 11,6 2 2,-8-2 4,8 2 2,0 0-4,-8-2 2,8 2-4,0 0 5,-6-4-4,6 4 3,0 0-8,0 0-2,0 0-1,0 0-8,0 0 0,0 0 3,0 0 1,0 0-2,26-3-2,-11 3 3,9 0-3,2 0 2,9-2 2,6-3 1,15 2-7,6-3 0,5 5 5,26-6 16,10 5 14,10 1 3,8 1-3,17 0 0,9 1-2,2 5-4,6-2-3,0 0 0,1 0-4,1 4-4,2-5-4,1 3-6,0-2-7,-8 1-6,-10-1-2,-8-4-4,-12 0-3,-16 0-1,-8-4-3,-26 0 0,-13-1 7,-11 1 13,-5-1 7,-8-5 2,-5 4 1,-2-4-3,-6 3-2,-2-4-3,-5 3-6,0-1-1,-4 2-8,-1-2 1,-2 3-4,0 0-4,-2-1-2,-2 1-4,2 3 1,-2-3-2,0 1 2,0 1-2,1 1 4,-5 3 1,6-10-4,-4 7-4,1-9 1,-1 5-1,0-3-1,0-4-1,0 2-5,2-5 0,-2 0 1,3-7-5,-1 0 0,-2-5 2,2 1-5,0-7 0,-2-2 0,2-4-3,1-3 0,-2-6 0,1-4-2,-4-3-1,2 1 0,0-2-1,0 0-1,0-1 0,2 0 0,-2 0 0,0 4-3,1-2 5,2 3-3,0-1 0,-1 1-1,1 3-2,1 0-3,-2 0 2,2 3-4,-1 4 0,-1 3 0,0 0-1,-2 1 0,-1 0-8,-1 2 3,0 3-1,0 4 3,0-1 0,-1 3-2,-1 1 2,0 1 2,-3 5-1,4 1 0,-4 2-2,3 3 5,-2-2-3,2 2 4,0 4-3,0 2 1,-2-2 1,1 3 0,1-1-1,2 2 0,-3 1-2,2 0-7,1 0 0,-2 2-5,2 0 0,-3-2-6,3 7 3,0-8-1,-2 5-1,2 3 4,-3-8 5,3 8 1,0-7 4,0 7 2,0 0 3,0-8 1,0 8 2,-1-4 2,1 4 2,-2-8 0,0 6 0,-2-5 2,2 2-2,-2-1 3,2-2-3,0-1 2,-2 0 4,1 0-4,-1 1 1,1-1 3,1 0-2,-3-1-2,4 3 1,-1-4 2,-2 3-1,2-1 1,0-3 0,2 2-2,-2 1 1,-1-1 0,1 0-2,2 0 3,-2-1-2,2 0 0,0 0 0,0-1 3,0-1-4,0-1 3,0 2 1,0-5-3,0-3 2,0 3-1,0 0 0,2-1 0,-2 1 1,0 2-1,0 2 1,0 0 1,0 1-1,2 1 1,-2 2 0,0-1-1,0 3-2,0-3 0,0 3-3,0 0-5,0 2-3,3-1-2,-3 6-1,0-10 0,-3 6-3,3 4 0,3-5 0,-3 5 1,0 0 3,0 0 0,0 0 3,0 0 1,-13 19 3,6-8 3,-1 5-1,-7 4 4,-3 7-2,-6 8 2,-17 12 3,-5 3-2,-7 1 5,-10 6 1,-3-6 0,-6 3-2,-1-1 6,3-5-4,-1 4-7,7-6-12,1 0-24,5-2-21,6-1-22,3-6-19,13-4-27,4-11-36,7 0-45,7-5-56,4-4-46,2-5-146,4-3-74,5-3 52,3-2-158,0 0-136</inkml:trace>
  <inkml:trace contextRef="#ctx0" brushRef="#br1" timeOffset="153647.72">22156 11759 1806,'17'-4'50,"-4"3"-2,-2-2 1,-1 6 28,0 2 26,2 1 17,-2 5 3,5 7 9,0 0-4,6 10 1,5 9-1,9 13-4,7 3-9,1 1-10,5-1-12,2 3-12,-2-1-5,3 2-27,-5-7-44,-1-1-59,-13-9-73,-3-5-81,-7-11-112,-2-4-214,-4-2 58,-2-3-144,-5-5-118</inkml:trace>
  <inkml:trace contextRef="#ctx0" brushRef="#br1" timeOffset="154636.64">22051 10454 1636,'5'-7'-54,"2"-1"26,2-1 15,-4 1 21,2-3 10,0-1 17,4-1 15,-3-1 5,-1 2-1,2-3 1,1 5 8,0-4 5,-4 3-2,2-2 3,1 1 3,-3 0 5,1 3-1,-3 3 1,0-1-7,1 1-5,-1 0-5,-4 2-2,0 4-1,-12-3-4,2 3-5,-7 2-1,-1 0-3,-12 5-1,-8 1-3,-10 3 1,-4 4-5,-20 5 0,-5 4-5,6-2-1,1 4-4,5-2 0,11-3-5,10-3 3,2-1-4,7-2-4,5-3-2,4 2 0,2-4-4,6 0-1,0-1 1,6-1 1,3-3 1,7-1 3,2 2-7,0-6 2,15 6-1,1-4-1,4-1-3,5 1-1,8-2 2,12-2 4,2 1-2,-1 1 3,3-2-1,3 0 3,-4 0 1,1 0 0,-5-1 1,1 3-1,-5-3-3,-6 3 2,-3-1-1,-5 1-4,-5 0 1,1-3-2,-4 3 2,0 0-9,-6 3 5,-1-2 6,-6 2 1,-5 4 0,-1 0 3,-9 3 4,-3 4-1,-15 3 4,-12 1 1,-5 3-3,-20 8 2,-5 2-2,0-3 2,0 0-7,2 3 1,7-3 1,9-4 4,9-3-7,2-2-5,9-4 7,3-2-3,4 1-14,3-3 12,3-1-6,3-2 5,2 1-3,2-1 15,4-1-9,3-2 10,3 1 0,4 0 4,7-4 6,7 1-6,4 1 4,12 0-2,12-2 3,15 2 1,8-2 1,32-1 2,-4-1 5,1 0-4,2 3 2,-5-3-2,-3-4 6,-14 2-4,-15 0-6,-3 0-1,-12-1-2,-3-1-1,-5-2-2,-8 2-4,-1-2-7,-3 1-26,-8 1-32,-1-2-36,-4 0-30,-2 1-33,-3-2-48,0 4-41,1-1-55,-2-2-56,-1 1-177,0-1-18,0-2 66,5 1-147,-1 0-116</inkml:trace>
  <inkml:trace contextRef="#ctx0" brushRef="#br1" timeOffset="155223.27">22963 10542 1613,'-8'-3'-40,"8"3"20,-9 0 15,9 0 22,-6-4 16,6 4 18,0 0 3,-8-3 1,8 3 1,0 0 1,-7-1-3,7 1-1,0 0 3,0 0-3,0 0 1,0 0 0,0 0 5,0 0 5,0 0 1,0 0 0,0 0 1,26-2-1,-14 2-4,8 0-1,2-2 0,8 2 0,5 0-3,13-3-2,11 3 1,5-2 0,5 2 1,31 0-6,6 0-2,6 0-1,13-3-9,8 3-2,11 0 0,3-2-7,-3 0 3,-1-2-1,-7 0-1,-11 1 1,-8-3-7,-16-2 6,-12 1 12,-23 0 3,-13 0 5,-13 2-5,-6 0-11,-7-2 1,-5-1-6,-5 3-3,-5-1-1,-4 3-14,1-1-16,-2 2-16,-7 2-14,0 0-20,10 4-22,-8 0-25,-2-4-29,0 9-29,2-3-36,-2-1-45,0-5-78,-4 9-167,2-4 9,2-5-81,-10 0-58</inkml:trace>
  <inkml:trace contextRef="#ctx0" brushRef="#br1" timeOffset="155609.75">24878 10171 1514,'-10'-5'26,"5"0"16,-2 3 19,1-1 17,2-2 12,-2 1 5,6 4-1,-9-3-9,9 3-7,0 0 0,0 0 2,0 0 8,0 0 1,7 17 2,2-5 6,1 1-1,7 2 5,-1 3-13,2 2 4,2 1-4,1 1 3,1 4-4,-3-4-5,-1 3-6,2-2-8,-4 2 8,4-2-12,-5-2-4,-3 0 0,1 0-8,-2 0-9,-3 0 2,0-1-5,0 3 2,-6-3-2,-2 0 0,0 1 0,-2 4-4,-9-2 0,-2 2-7,-8-1-1,-11 3 2,-8 0-1,-28 1-29,-6 1-35,-7-4-55,-5-6-62,-1 0-65,4-6-80,2-4-154,14-1-132,11-1 84,12-7-189,1 0-181</inkml:trace>
  <inkml:trace contextRef="#ctx0" brushRef="#br1" timeOffset="156365.32">23715 9131 1876,'4'-12'-21,"-2"3"24,0-2 8,1 4-1,-1 1 7,-2 2-4,0 4 17,0 0 15,0 0 2,0 0 4,-11 15 2,7-2 3,-3 2 2,3 0-3,0 2-4,2 2-1,-1 0-2,3 1-3,3 0-2,1-3-3,-1 0-1,7-1-6,0-3 1,0-4-7,8 1-3,2-3 1,-2-7-2,3 0-2,1-3-2,-1-3-2,4-3-2,-1-4-2,-2-4 3,2-3-8,-5-3 1,0 0 1,-4 2-6,-5 3 2,1-1-1,-3 3-3,-1 1 1,0 1-2,-3 6-3,-4 1 1,-3 5-1,3 2 0,0 0 4,-12 14 1,3 1 8,-1 4 6,-3 10 7,-2 5 4,0 8 3,-2 4 2,-3 18-1,2 1 2,1-9 1,4-7-3,1 2 1,0 1-2,0-1-5,0 0 0,-5 16 1,4-12-1,0-9 0,-1-3-3,4-5 0,-4-6-3,2-4 4,-3-3-1,0-6-7,0-6 6,-3-4-4,-2-4 1,0-5-2,-2-5 0,-3-2 0,-5-4-1,0-6-1,3-1 4,-3-4-8,2-7-1,3-2 0,6 2-6,4-4 3,6-2-1,4-1-3,7 4 0,4-4-1,6 0-5,8-3-1,3 3-10,7 2-11,4 2-22,14-9-23,3 5-29,6 2-36,0 3-44,-1 9-60,5-7-103,-1 0-186,-8 5 68,6-5-86,-6 3-49</inkml:trace>
  <inkml:trace contextRef="#ctx0" brushRef="#br1" timeOffset="156589.27">24501 8951 1474,'-5'-7'3,"3"3"9,2 4 1,-6-2 14,6 2 19,0 0 15,-19 9 9,10-1 15,-1 5 5,0 2-3,-4 5 2,2 3 1,1 5-6,-1 0-6,-1 5-8,2-1-4,3 3-8,2 1-5,-2 0-4,5-5-4,3-1-3,-3 1-23,3-3-34,5-3-39,0-4-37,2-1-48,4-3-54,0-6-86,2-4-381,-1-7-156</inkml:trace>
  <inkml:trace contextRef="#ctx0" brushRef="#br1" timeOffset="157013.02">24717 9110 1830,'2'-4'-3,"0"-3"9,-2 7 4,0-2 0,0 2 24,0 0 14,0 0 14,-4 18 13,4-8 4,-2 1 3,2 5 1,0 3-4,0 1-4,0 2-3,0-2-5,2 5-9,0 2-5,0-6-6,-2-3-5,0 2 1,2-3-3,-2-4-1,0-2-1,0 1 9,0-2-1,0-4 1,0-3-9,0-3-4,0 0-1,0 0-9,0 0 0,-2-22-5,2 10-1,2-5-9,0 0 0,4-3-4,0-1-2,4 3-1,-4-3 0,2 3 0,-2 5-2,3-2 0,0 3-2,-1 3 0,3-1-2,-3 7 1,4-1-1,0 6 2,-1 0 2,2 3 5,3 3 6,-5 1 0,5 7 3,-3-1 2,2 2-2,-5 3 2,0-4 0,2 5 5,-4-2-4,2 3-1,-3-4-1,-3 2 0,0-3 0,-4 0-3,2-2 1,-2 2-17,-2-5-28,0 1-37,-2-4-38,0 0-65,1-6-79,-1-1-163,4-2-123,0 0-128,-8-16-161</inkml:trace>
  <inkml:trace contextRef="#ctx0" brushRef="#br1" timeOffset="157245.91">25042 8946 1856,'5'-6'-22,"0"1"15,1 2 38,2 2 36,5 2 34,2 2 18,4 6 13,1 2 13,8 8-2,-2 4-3,3 9 0,1 4-9,-4 5-3,3 13-12,-10-1 0,-6-5-12,-5 2-7,-10-4-9,-6 6-10,-18 14-7,-10-1-41,-15-4-63,-12-6-101,-9-5-141,-15-3-298,-2-7 42,-6-5 81,0-9-165,0-9-114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1:02:02.498"/>
    </inkml:context>
    <inkml:brush xml:id="br0">
      <inkml:brushProperty name="width" value="0.05292" units="cm"/>
      <inkml:brushProperty name="height" value="0.05292" units="cm"/>
      <inkml:brushProperty name="color" value="#0F243E"/>
    </inkml:brush>
  </inkml:definitions>
  <inkml:trace contextRef="#ctx0" brushRef="#br0">1384 848 798,'0'0'18,"-6"-6"8,2 2-5,4 4 18,-5-7 12,0 4 9,3-1 9,-2-1 11,1 1 11,2-2 4,1 6 0,-4-7 4,0 1-4,2 0 0,-2 3-4,2-1-4,2 4-4,-7-7-6,3 2-2,-1 3-7,5 2-6,-10-3-1,3 3-2,7 0 6,-14 5 0,3 0-2,-2 2 2,1 2 3,-8 5 2,2 1 5,-5 4-8,1 4-3,-4-1 2,-1 9-1,1 0-3,4-5-9,2 2 7,1 3-8,1 0-3,6 1-9,2-1 6,4 1-10,2-3 0,4-1-6,2-1 1,4 0-4,4-5-6,1 1 4,4-4-2,4-4-2,1 1 0,-1-4 0,6-5-4,-2-2-5,0-1-2,-3-4 1,7-2 2,-4-1-3,3-7 3,-4 1 3,4-8-2,-3-3 2,1-1-8,-5-1 7,2-3-10,-6-3 3,0-3 2,-2-1 0,-6-3-5,0 3 3,-4-4-4,-3 5 0,0 1 0,-1-1 7,-5 2-5,0 1-2,-3 3 5,-2 0-9,1 4 1,-3 3 0,-1 2-1,-4 3-1,4 3-6,-6 6-5,4 1-13,-5 5-14,3-1-17,0 3-16,0 4-24,2-1-20,1 3-32,2 1-32,4 3-28,1-1-31,4-2-58,0 3-117,2-2-40,4-3-112,2 2-67</inkml:trace>
  <inkml:trace contextRef="#ctx0" brushRef="#br0" timeOffset="698.05">1812 726 1579,'-9'-18'2,"1"5"27,-1-1 22,0 3 20,4 0 27,-4 1 10,2 3 13,1 0 1,2-1-4,-2 0-9,2 2-7,0 2-13,-1 3-13,5 1-1,0 0-1,-13 15 5,9-3-5,0 8 2,2 5 1,-3 1 1,3 5-1,0 5-12,-2 0 1,2 3-10,0 0-5,0 1-1,0 0-3,0-1-7,-2-1-2,3-6-5,-1 1-3,0-5 5,-1 0-7,0-4-3,2-4 2,1-1-1,-2-2 3,2-3 10,0-1 2,0-5-5,-2 0 2,2-5-7,0-3-1,0 0-9,0 0-4,0 0 2,5-24-7,1 9 1,3-2-5,-1-3-5,5 1 2,-3 0-2,5 0-3,2 2 0,-4 0-4,7-1 0,0 2 4,-1 0 2,2 5-4,3-1-3,1 3 9,3-1-6,-2 6 0,2 1 2,0 1-2,1 4 0,-1 1 0,0 1-4,-3 2 8,1 1-2,-6 4 2,2-1 0,-3 2 2,-5 0 3,0-1-3,-6 2 6,0 3 7,-8-1 2,-2 0 0,-2 0 4,-8-1 0,-4 5 4,-5-4-6,-4 0 1,-4 2-2,-4-2-3,-1-1-1,-2-2-1,3-2-4,-1-2-1,2-2 3,2 0-18,3-5-13,3 2-29,2-6-20,2 2-23,1-3-38,5-4-38,0 0-30,4 0-31,6-6-28,4 2-34,0 1-112,4-2-82,4-2 28,5-1-123,4 1-79</inkml:trace>
  <inkml:trace contextRef="#ctx0" brushRef="#br0" timeOffset="1008.22">2318 865 1560,'8'-12'32,"-2"3"30,1 1 27,-6-1 25,3 3 28,-2 0 18,0 0 11,-2 0 7,0 6-9,2-7-7,-2 7-8,0 0-21,2-6-19,-2 6 16,0 0 5,0 0-2,0 25 1,0-13 1,0 3-6,0 2-6,0 1-10,-2 4-5,2 0-8,2-1-9,-2 4-2,0 2-8,2 0-2,-2-1-12,4 1-6,-3 0-6,4-4-7,-1 4-4,1-6-2,1-4-10,-2 2-19,5-3-20,-3 0-27,3-3-28,3-2-42,-1-3-33,2-2-39,-6-4-48,7-1-55,1-1-45,-5-1-96,5-5-139,-3 1 36,2-5-271,-4 3-281</inkml:trace>
  <inkml:trace contextRef="#ctx0" brushRef="#br0" timeOffset="1176.5">2350 1135 2158,'-22'-1'-2,"4"-2"27,2 2 25,6-2 19,-1 2 13,5-1 5,6 2-7,-6-5-8,6 5-7,0 0-6,14-13-7,0 9-10,2 1-35,5-3-45,3 1-49,3 1-59,-1 0-63,1 0-138,2 1-90,1 1-101,2 0-42</inkml:trace>
  <inkml:trace contextRef="#ctx0" brushRef="#br0" timeOffset="1908.68">3171 1110 1547,'0'0'74,"0"0"25,0 0 14,-15-11 13,11 5 10,-4 1 5,-1-1 0,-2-2 0,3 0 2,-2-2-3,-4-1-10,4 2-2,-2 0 3,-1-3-4,0 3-7,1-1-8,1 0-1,-1 3-6,0-1-7,0 1-11,-3 1-11,2 3-10,-3 0-6,3 3-4,-4 4-5,2 0-2,0 2-4,-4 5-5,4 0-2,-1 2-2,0 3-6,4 1-1,0 3-2,2-1-2,4-1-7,-2 1 2,2 1-1,3-4 0,-1 2-3,4-2 2,0-2-4,2 0-1,2-1-3,3-4 2,-1-1 0,2-1-2,2-2-3,2-3 0,0-2-1,4-2 2,-2 0-1,3-6-1,0 1 2,2-7-1,-3 1-5,4-4 0,-3 1 0,0-3 0,-3 0-2,1 3 0,-1-4 6,-6 6 2,0 0 10,0 2 7,-1-2 2,-3 5-2,2 1-2,-1 1-7,-1 3-2,0 0 3,-4 4 0,0 0 2,11 8 3,-9-2 2,2 3 3,2 0-3,1 2-1,0 4 0,3-1-3,0 6-1,6-6-1,-2 4-1,1-3-3,4 0 0,-2-2 2,2 1-4,2-2 3,-2-5-2,3 3 0,-4-7-2,2 1 0,-4-1 0,3-6-2,1 1-2,-2-3 0,0-3 1,1-1-3,0-3 1,-2-2 0,-3-1 1,4 1-4,-6-2 2,1 0-3,-2 2 1,-3 0 8,0 1 6,-1 1 1,-2 2-2,2 3-3,-4 0-5,3-1-1,1 4 0,-3 2-1,-4 2-2,0 0 1,13 8 5,-6-2-4,0 1-1,-3 3 0,5 2-1,-3 1 2,0 0-2,1 4 3,-2-1-1,2-1-2,0 2-10,-3-2-18,3 0-26,-5-1-38,1-1-44,2 1-46,-3-5-47,-2 1-55,2-1-62,-4-3-37,2-1-114,-2-1-69,2-4 39,0 0-273,0 0-284</inkml:trace>
  <inkml:trace contextRef="#ctx0" brushRef="#br0" timeOffset="2219.63">3563 882 2167,'-2'-17'-13,"0"1"34,2 3 21,0 1 19,2 3 5,0 1 9,2 1 6,3-1 4,4 4-1,1 1 6,0 1-4,1 2 0,-1 4-2,6-3-5,-1 5-8,-4 0-1,1 1-7,-3 1-6,-3 1 1,-1-2-7,-5 2 0,-1 0-3,-4-1-5,-4 0-5,1-3 0,-5 2-7,1-2 4,-5-2-9,2-1 0,-2 1 0,1-3-6,-2-5 5,2 2 1,0-2-6,0-4-7,5 0 6,2-1-6,2 1-3,1 0-10,4-1-18,0 0-18,4 2-24,3 3-29,-2-3-43,5 5-49,5 1-51,-5 0-76,5 2-169,-2 2 1,3 0-192,-1 1-163</inkml:trace>
  <inkml:trace contextRef="#ctx0" brushRef="#br0" timeOffset="2714.16">4264 1001 1990,'3'5'83,"-3"-5"12,7 4 9,-4-1 5,-3-3-6,6 6 19,-2-2 1,-1 1 12,-1 1-1,0 2 6,0 1 5,2 1-1,-2 0-7,0 3-7,0-2-5,2 3-9,-1-2-12,-3 2-7,2-1-6,0 1-10,0-1-7,-2-1-6,0-1-8,0-1-2,0-1-11,0-2 1,0 2-5,0-2-1,0-2 3,0-5-5,-2 7-3,2-7-5,0 0-4,0 0 1,0 0-1,-4-17-8,4 6-2,2-2-1,0-2-3,4-1-4,1 0-1,0-3-1,7 0-2,-4 2-4,6-1-4,0 1 2,-1 2 1,2 1-1,2 1-1,1 4 3,0 1-4,-3 1 1,2 2 0,2 3 3,-1 2 0,-3 0 3,6 5 3,-6-1 5,-1 3 2,2 1 0,-4 1 3,1 1 1,0 2-1,-4-2 1,1 4 2,-3-1-2,0 0 1,-3 2-4,0-1 0,-2-1 0,-2 1-3,2-4 0,0 0-2,-2-3-2,1 4-6,-2-3-16,3-1-25,-4-1-30,2-1-30,0 2-37,0-5-62,-2-2-64,2 7-70,-2-7-82,0 0-128,0 0-9,17-14 65,-7 9-280,7-5-254</inkml:trace>
  <inkml:trace contextRef="#ctx0" brushRef="#br0" timeOffset="3462.11">6539 1003 1983,'0'0'-39,"0"0"20,4-2 16,-4 2 16,0 0 20,8-5 19,-8 5 15,4-2 12,-4 2 5,7-1 5,-7 1 0,0 0 7,8-3 1,-8 3 6,6-2 4,-6 2 2,7-3 6,-7 3 10,0 0-7,7-2 10,-7 2 0,6-4 6,-6 4 4,4-2 2,-4 2 7,0 0 0,4-6 3,-4 6 1,2-4 2,-2 4-6,0 0-5,0 0-2,0 0-2,0 0 8,0 0-25,0 0 1,0 0 10,0 0-4,0 0-7,-6-7-15,6 7-5,0 0-14,0 0-9,0 0-4,-8 0-11,8 0-2,0 0-9,-12 0-4,12 0-3,0 0-7,0 0-7,0 0-3,-12 0 0,12 0 2,0 0-7,0 0-2,0 0 0,-11 0-2,11 0 0,0 0-3,0 0-1,0 0-1,0 0 0,0 0-1,-8-2-2,8 2-5,-4-6-3,4 6 0,-6-5 0,6 5-5,-5-7-8,5 7-3,-2-5-2,0 1 0,2 4-8,-2-5 8,2 5-3,-3-6-4,3 6 0,0-6-1,0 6 1,0 0 8,0 0-10,-2-5 2,2 5-9,0 0 3,0 0-1,0 0 3,0 0 8,11 12 2,-9 0-1,5 2 2,-5 3-3,2 7 4,0 7 6,-2-1-2,0 11 3,-2 0-3,-4 3-3,2 9-1,-4-1-7,-3 1-5,3-1-16,-5-3-12,3 2-10,-2-3-33,-2-2-31,2-2-8,0-8-38,-1-2-33,2-8-28,3 1-29,-3-6-28,0-3-34,6-3-15,-1-7-8,0-3-49,2-3-64,2-2-31,0 0-350,4-21-329</inkml:trace>
  <inkml:trace contextRef="#ctx0" brushRef="#br0" timeOffset="3758.36">6515 1243 2282,'0'-17'-53,"0"2"37,0 2 26,0 2 23,0-1 28,1 2 17,2-1 7,-1 0 1,2 2-2,5-1-1,0 0-4,3 2 3,3 1 1,2 1-10,2 3 7,0 1-10,0 2-5,0 3 3,3-1-20,-4 4-5,2 1 0,-4 4-1,2-1 2,-1 0-5,-7 4-1,0-3-2,-1 2 2,-5 1-2,-1-1-5,-6 0 0,-1 2-3,-5 0 1,-1 3-7,-2-3-6,-6 0 7,-1 1-12,3-3-1,-4-2-31,6 0-26,-2-1-28,4-5-36,1 4-41,3-8-42,4 3-37,4-4-26,0 0-47,0 0-73,21-7-45,-4 0-173,4 0-96</inkml:trace>
  <inkml:trace contextRef="#ctx0" brushRef="#br0" timeOffset="4170.82">7030 1240 1573,'25'-10'20,"-3"1"36,-8-3 23,-2 3 20,-3-2 27,-4 2 14,-1 2 5,-2-2 3,-2-1 5,-2 1-1,-2 1 4,-3 1-3,-5-2 1,1 2 0,-4 3-5,-2 0-8,-4 3-5,-1 1-7,2 4-7,-6 1-10,-1 5-8,-1 3-12,-2 1-8,5 0-6,2 6-10,4-3-7,1 0-5,4 2-7,1 0-3,7-2-6,-1-2-6,3 1-4,4-3-5,2 0-2,1-3-4,6 0-4,1-7 0,-2 2-1,2-5 2,3 0-6,0-3 1,2-1-3,0-4 1,0-1-5,1-4 3,4 0-1,-4 0-1,1-2 2,0 3-5,-2 0 0,-4 3 0,2 1-4,-3 1 0,0 0-1,1 4 1,0 1 1,2 2 1,-3 2 2,2-1 0,2 3-4,0 3 4,1 0 0,-2 1-1,2 1 0,1 1 3,-1 1 0,-2-2-2,2 3-8,-2 0-19,-1-3-29,1 0-26,0 1-34,-2 0-37,-1-2-43,-2-1-45,-2-2-35,4 1-27,-4-2-21,-2-2-24,0-2 14,-4 0 36,11-6-491</inkml:trace>
  <inkml:trace contextRef="#ctx0" brushRef="#br0" timeOffset="4464.6">7326 1361 1994,'3'-9'-90,"3"-2"35,-2-3 24,0 1 38,1-3 28,-4 3 28,4-2 15,-1 2 12,0 1 8,-2 2-6,2 1-3,0 2-2,4 1 9,0-1 3,2 3 2,1 2 3,1 0-11,1 4-5,4 0-1,0 4-9,-2-1-4,2 3-5,-2 4-4,0-2-2,1 6 8,-3-1-4,0 0-2,-5-1-1,0 1-4,-1-2 4,-2 0 4,-3-5 13,-2 4 16,2-5 16,-4 1-2,0-4-6,2-4-5,-7 2-9,7-2-7,0 0-6,-13-9-8,9 1-9,0-1-7,2-4-8,0 0-17,4-2-28,-2-2-35,4 0-31,0 2-36,2-1-33,3 1-34,2 0-39,3 1-26,3 3-21,5 0-23,1 4-15,4-1-47,1 1-82,3 2-46,3 1-235,9 0-194</inkml:trace>
  <inkml:trace contextRef="#ctx0" brushRef="#br0" timeOffset="4896.63">8233 1109 1876,'19'-4'32,"-2"-2"39,-7 0 28,1 3 12,-5-3 21,-2 0 11,-1 1 11,1-2 8,-4 0 10,0 2 2,-4-4-8,3 4-3,-3-1-7,-2-1-5,-4 3-10,1-2-10,-1 4-7,-4 0-10,0 2-9,-3 2-9,-2 4-2,-2 0-10,3 1-6,0 4-9,-2 3-9,1 0 0,5 1-8,-2 2-6,4-1-4,0 4-2,2-3-7,3 0-3,2-3-1,0 3-8,4-4-4,1-2-1,1 1 0,2-4-2,1-1-3,4-3 2,4-2-3,-2-2 0,0-2-4,5-2 2,-2-1-1,2-5-1,-1 1-2,2-5 2,0 1-3,0-1-1,-4 2-2,1 1 6,-1 0 5,-3 1 7,0 1 3,-3 1-3,0 3-3,0-2-2,-1 2-4,3 3 0,-8 2 1,11 0 2,-11 0 8,10 7 0,-4 1 1,0 0-1,1 3-2,0 1 0,1 2-3,0-1-3,-1 2 1,3 2 1,3 1-4,-3-3-16,-1-1-26,2 2-44,-1-3-45,0 0-47,0-1-65,-2 0-69,2-3-59,-3-2-86,-1-5-144,3 2 38,-1-4-397,0 0-429</inkml:trace>
  <inkml:trace contextRef="#ctx0" brushRef="#br0" timeOffset="5118.68">8603 1076 2480,'1'-15'-12,"-1"3"52,3 1 33,-1 1 26,-2 1 18,0 3 11,0 1 7,0-2-16,0 7-7,4-3 23,-4 3 5,0 0 7,0 0 4,18 15-8,-12-3-7,0 1-8,-2 0-13,3 5-11,-3 1-8,1 2-10,1 1-9,-2 1-6,0 3-13,-2-6-19,0 1-37,1 0-37,-2 4-49,2-7-54,-3 0-61,0-3-69,4 0-49,-6-4-94,4-3-125,0-1 24,0-5-311,2 1-309</inkml:trace>
  <inkml:trace contextRef="#ctx0" brushRef="#br0" timeOffset="5352.66">8868 1045 2171,'0'-11'62,"0"4"41,0-1 21,2 2 17,-2 1 17,0 5 14,-2-7 5,4 2-9,-2 5-14,0 0 13,0 0 26,0 0 0,0 0-13,4 19-10,0-9-11,-1 3-13,1 5-13,0-3-14,-2 2-6,3 0-14,-3 4-13,2 1-2,-1-1-17,2 2-34,-1-2-50,0-1-58,0-1-58,2-2-67,-2-5-69,-1 5-58,2-6-47,-3-4-118,1 1-71,4-2 41,0-5-294,1 1-304</inkml:trace>
  <inkml:trace contextRef="#ctx0" brushRef="#br0" timeOffset="5744.94">9126 1230 2363,'0'0'69,"2"-7"17,2 5 11,-4 2 12,4-6 6,-4 6 4,7-4-1,-7 4-2,7-2 7,-1 1 10,-6 1 6,19 0-7,-8-2-8,4 2-13,-1-2-13,3 0-8,0-2-9,1 0-8,1-1-5,1 1-10,-2-1-8,0-3-5,-3 0-8,2 0-9,-2 0-7,-3-1-1,0 0-5,-4-2-4,-2 2-1,-2 1-1,-2-1-1,-2 4-1,0-3-1,-6 2-4,0 3 2,-2-2 3,-4 2-3,2 3 4,-3 0 3,0 0-1,-2 3 3,1 4 1,-1-2 2,1 2 3,1 3 1,2 0 2,0 2 2,5 1 4,0 2-4,1 0 2,5-2 1,1 3 2,5-1 2,2 0-3,1-1-3,6 1-2,-2-2-2,6 0-2,1-2-5,1-3-10,3 0-44,2 0-54,-2-3-49,0-3-68,-2 0-69,9-2-50,-3-2-89,1-1-159,1-4 53,0 2-340,3-7-348</inkml:trace>
  <inkml:trace contextRef="#ctx0" brushRef="#br0" timeOffset="6171.07">9878 863 2316,'-2'-6'2,"0"0"35,0 3 32,-1-3 26,2 0 28,-2 1 28,3 5 22,-4-9 17,2 4 6,2 5-9,-2-8-18,2 8-17,0 0-11,0 0 11,0 0 3,6 15-2,-4-3-10,2 3-12,3 2-10,-4 7-9,4 0-9,-1 0-16,1 3-9,0 0-7,-1 0-9,-2-1-6,2 3-2,1-3-8,-3 2-3,0-2-16,1-2-17,-1-2-18,-1-3-31,0-2-32,-1-2-37,3 1-33,-1-4-27,0 0-31,0-4-56,2-3-48,0 2-36,1-6-107,4-1-99,1-1 30,1-2-325,4-1-324</inkml:trace>
  <inkml:trace contextRef="#ctx0" brushRef="#br0" timeOffset="6510.24">11299 865 2323,'-11'-16'-1,"1"3"34,0-2 27,-2 1 26,2 1 14,-2 0 14,-2-2 9,4 1 18,-1 3 14,3 0 5,-2 1 0,0 0-11,3 3-16,0 2-14,3 0-14,-2 5-5,6 0 25,-11 8 0,6 4 0,1 1-5,0 2-5,2 4-7,2 4-6,-2 0-10,4 2-8,-2 4-6,2 5-7,-2-5-7,1 6-8,2-3-7,-1 1-5,-2 0-14,2-1-30,-4-1-34,2-4-43,0 0-41,-2 0-46,-1-6-53,3-2-52,-1-2-65,-1-5-58,2-3-128,-4-2-48,1-1 69,2-1-269,1-5-256</inkml:trace>
  <inkml:trace contextRef="#ctx0" brushRef="#br0" timeOffset="7088.09">11013 1162 1998,'-8'-14'-12,"4"5"26,1 1 18,3 1 9,3 0-4,1 0-4,6 2 4,3-1 0,8 0-4,6 1-5,3 1-1,11-2-9,-1 2-26,2 1-27,3-2-8,1 0-14,1 3-12,-3-1-6,0-2 12,-4 1 8,-6 1 22,-4-3 33,-4 2 31,-1-2 32,-5 1 30,-4-1 17,-3-1 15,0 0 7,-5 2 10,-4 0 3,1 0-3,-3 2-6,-2 3 3,-7-8-1,7 8-4,-12-2-4,12 2-4,-22 4-9,12-2-9,0 2-8,-1-1-7,-4 3-11,4 1-6,1-2-10,1-1-6,0 3-5,3-1-3,0-1-9,-2-1-1,4-2-2,4-2-3,-2 8 0,2-8-2,0 0-3,0 0-4,16 2-2,-16-2-2,19-6-4,-6 4-1,4-2 0,-2 0-6,4-1-3,-2 1 0,4-2-3,-1 3 1,0 1-4,0 0 0,5 2-2,-2 2 0,-2 0 0,4 3-1,-1 1 3,-1 1-3,-2 1 1,0 1-1,-3 2 2,0 4-2,-6-6 1,2 4-2,-4-1 1,-1 0 0,-3-2 1,-2 0 1,-2-1-2,-2-1 0,0 0 5,-2-3-3,-2 0 2,0-2 3,4-3 0,0 0 0,-13-2 2,13 2 4,-6-8-3,2 1 2,2 0-2,2-1-4,0-4 0,2 0-14,4-1-25,3 0-34,1-4-38,3 0-25,2 2-42,-1-2-45,4 0-55,0 8-39,1-6-56,1 4-117,-2 2-36,1-1 43,5 2-180,0 2-153</inkml:trace>
  <inkml:trace contextRef="#ctx0" brushRef="#br0" timeOffset="7722.5">12418 909 1804,'0'0'48,"10"0"29,-10 0 22,8 0 14,-8 0 13,0 0 6,10 3 6,-10-3 7,5 8 13,-5-5 14,2 5 5,0 1-1,0-1 0,-2 2-4,2-1-3,1 3-4,-3-3-9,2 4-16,0-4-14,-2 2-13,2-2-6,-1 1-13,2-1-9,-3-2-7,2 1-6,-2-1-3,2-2-5,-2-1-6,0-4-7,0 0-3,0 0-7,0 0-4,0 0-4,0 0-3,11-17-7,-7 10-3,0-4-5,2-4-5,3 2-4,-2-3-4,3 3-4,-2 0-2,4 2 1,-2-1-3,0 5 2,1 0-2,2 0 2,0 3-2,-1 4 2,2 3 1,0-2 0,0 6 2,1-3 0,0 6 2,0 0 1,-3 1-1,2 1 2,-4-1-2,0 3 3,1-3-2,-5 4 2,3-2 1,-4-1-1,1 0 1,-2-3-2,-2-1 0,2 1 4,-2-2 1,0 1 1,0-3-2,-2 0-2,0-5 3,0 6-4,0-6-1,0 0 1,0 0-3,0 0-2,0 0-4,-10-20-5,10 11-8,2-1-6,0-1-7,6-5-4,2 3-3,-2-2 0,6 0 2,1 0 2,2 2 2,2-1 6,1 2 1,-2 3 0,2 2 3,-1 1 2,1 1 5,0 5 0,-3-2 6,3 4 6,-2 0 7,1 3 11,-5 3 10,1-1 9,0 2 7,-4 1 3,-1-1 0,-1 4 4,-1-1 4,-4 0-2,3 1-4,-2-2-2,-3 1-6,0 3-4,0-3 2,0-3-5,0 1-5,-2 0 0,2-3-16,0 1-29,-2-5-37,2 3-55,0-3-69,-2-3-72,0 0-90,0 2-72,0-2-188,0 0 4,0 0 56,6-17-357,1 5-380</inkml:trace>
  <inkml:trace contextRef="#ctx0" brushRef="#br0" timeOffset="9742.13">14286 1240 1374,'-5'2'239,"5"-2"-78,-6 3-39,2 2-7,4-5 11,-8 2 2,8-2 0,0 0-12,0 0-1,0 0-4,0 0-6,-10-9-10,10 9-1,0 0-15,10-15-11,-2 8-1,2-5-10,0-1-8,5-3 4,0 0-7,2-3-4,1-2-7,4-4-2,-5 0-1,0-2-6,-2 1-1,-5 3 6,-1 2-1,-4 2-4,-5 1 0,-3 1-8,-2 3-1,-3-1-1,-4 3-7,-3 2 4,-2 3-1,0-1-4,-3 2 2,4 3 3,-3 1-13,2 0 4,-2 4-2,2 0-2,4 1-1,1 1 0,1 0 5,2 2-2,3 1-1,0-2-6,2 3 9,3 1-4,2 0 1,7-2 0,0 4 2,3-1-1,3-1 0,5 3 1,2 0-6,1-1 4,0 0 3,0 1 5,0 0-9,-1-1 5,-2 2-8,0 0 9,1 1-5,-6 3 2,1-4 2,-2 2 1,-1 3 4,-2-5-1,0 2-7,0-2 0,-1 2 7,-3-3-5,2 2-2,-1-1 4,3-2-2,0 1 0,0-1 2,4-1 1,1-1 4,2-3-5,1 0-4,4-2 2,1-1 2,1-3-6,1 0 6,5-2 2,-1-2-7,4-1 2,-2-5 0,3 1 0,-2-4-1,-3-2 0,1-3 0,-2 1 0,-1-1-6,-4 0-2,-5 2 6,0 1-3,-1-2-1,-5 2 5,0 1-1,-4 2 1,-2-2 5,0 0-2,-1 3 5,-5 2 0,0-1-3,-3 1-3,-3 4-2,0-3 1,-2 3 4,-4 2-3,2 1-3,-4 2-1,1 2 9,-4 1-1,2 3 0,-2 1-6,2 0 3,1 2 0,3 1-2,-2 3 5,5-2-1,1 2 1,5 1-3,2-2 2,4 0 2,5 3 4,3-2-6,6 0-6,2 0-14,4-4-18,3 1-20,3-5-20,8 2-21,-6-5-30,7 1-31,-4-3-24,5 0-35,3-3-7,-3 1-3,0-3-13,-3 0-26,-3 0-40,1-5-13,-1 0-258,-2-1-75</inkml:trace>
  <inkml:trace contextRef="#ctx0" brushRef="#br0" timeOffset="10164.5">15805 1051 1554,'12'-11'-8,"-7"1"33,-2 1 25,-3 1 24,-3 3 16,-2-2 15,-3 4 15,0-2 5,-4 0 7,-3 2 0,-2-1-2,-2 2-7,-3 4 3,2-2-14,0 2-1,-1 1-3,-3 5-12,2-1-12,-2 2 0,3 4-15,-1 0-1,6 2-8,-1 0-5,2-1 10,1 1-10,7-1-2,1-2-2,2 4-10,4-5-1,0 1 0,4-3-6,2-1-1,5 0-5,1-4-8,2-1-1,2-3-4,3 0-4,-3-3 2,2-1-3,-1-1-2,2-2 0,-3-2-3,0-1 7,0-1-9,-1-5-2,-4 3 2,0 0 1,-1 0 6,-2 1-4,-2-1 11,2 4 4,-4-1-2,0 0 8,0 3-7,-2 1 0,0 0-6,0 1 1,-1 3 0,-1 2 1,0 0 3,0 0 1,0 0 3,6 15 3,-4-8-2,0 1 5,2 1-5,0 3-9,3 0 8,-1-1-3,4 2-5,0 1 1,0-4 3,3 2-3,-1-2-17,3 1-22,0-3-25,0 1-30,1-3-49,2-1-61,-2-3-56,4 1-56,-6-6-93,5 1-120,-1-1 15,-2-1-275,2-2-263</inkml:trace>
  <inkml:trace contextRef="#ctx0" brushRef="#br0" timeOffset="10393.22">16269 824 2036,'-4'-10'17,"2"-1"39,-2 2 27,1 3 19,-1-1 10,2 2 6,0 0-6,-2 2-12,4 3 17,0 0 22,0 0 2,-7 13 3,7-2-3,0 0-6,0 5-13,0 1-13,2 0-7,-2 2-11,3 3-8,-3-4-8,2 3-5,-2 1-7,2-2-13,-2-1-30,0 0-38,0 2-44,2-4-56,-4 3-74,4-3-75,-2-6-84,0 0-151,2-2-4,2-2 53,1-2-183,1-1-133</inkml:trace>
  <inkml:trace contextRef="#ctx0" brushRef="#br0" timeOffset="10566.9">16559 866 1810,'0'-11'36,"0"4"21,-2-1 7,0-1 14,2 6 4,-2-3-6,2 6-9,-2-7-7,2 7-7,0 0-5,0 0-8,0 0-18,0 0-20,0 0-29,2 16-30,-2-7-42,2 0-47,-2 1-47,0-1-79,0 3-307,2-2-79</inkml:trace>
  <inkml:trace contextRef="#ctx0" brushRef="#br0" timeOffset="10656.84">16557 975 1512,'0'10'-37,"0"1"11,-2 1 13,2-3-4,0 1 6,-2-1 2,2 0-3,0 2-10,0-3-33,2 1-58,0-4-127,2 1-86,0-2 159</inkml:trace>
  <inkml:trace contextRef="#ctx0" brushRef="#br0" timeOffset="11457.98">16953 877 1190,'-4'-5'163,"0"1"4,2-1 12,0 1 1,-1-2 2,3 6 2,-4-5-19,4 5-13,2-6-7,-2 6-12,9-4-2,-1 2-11,2 2-6,4 2-8,0-2-10,4 4-15,-2 0 4,1-1-9,0 1-15,-2 0 0,-2 2-5,2-1-6,-5 4 4,-2-2-4,-1 1 6,-3 1 14,-6 0 5,0 2 5,-5 3 2,-3 2-3,-5-1-6,-4 0-4,-2 2-2,-2 2-9,-5-2-4,3 0-5,1 3-8,3-3 1,2-4-8,2 5-1,1-6-4,2 0-4,4-1 0,2 2 0,3-5-7,3 2 4,2-3-3,3 1-2,7-2 2,2-1-4,6-1-2,0-2-13,4 0-26,3 0-24,5-2-39,6-2-28,4-4-38,3 1-40,-1-3-33,9-3-29,-3 2-25,-1-6-5,0 1 2,-9 0 11,-4 3 19,-3-3 51,-1 1 50,-7 2 40,-2-1 43,-2-1 41,-1 1 36,-6 1 32,-2 1 33,-2-1 19,-2 0 15,-2 1 10,-2-2 7,-4 3 6,0 1 8,-3 1 1,-2 0-2,1-1 1,-2 1 3,-2 5-3,-4-3-4,2 5-2,-3 0-6,-4 2-9,0 1-10,2 1-11,-2 2-6,1 2-11,2 2-8,1-1-4,1 1-6,-1 1-4,5-1-9,3 1-2,-2-1-1,3-1-8,4-1-4,0-1 0,2-2-4,4 2-2,2-4-3,3 2-6,3-3 1,4-2-2,-2-2-4,2 0 1,2-1-2,1-2 0,0 0-1,-2 0-3,0-1 1,0 1 1,-2 1 0,-1 0 3,-3 0-1,0 1 0,-1 1-3,-4 0-5,3 0 0,-9 2 3,15 2-1,-9 2-1,-1-2 1,-1 3-1,2-1 3,-2 4-2,1-3 1,-1 2-2,0 1 0,1 1-9,-1-2-21,0 3-25,0-3-26,2 2-30,2-1-46,2-1-46,-4-2-57,4 0-52,1-1-45,-4-2-102,5-2-86,1 2 39,-1-4-236,4 0-231</inkml:trace>
  <inkml:trace contextRef="#ctx0" brushRef="#br0" timeOffset="11878.7">18000 796 2212,'-1'-19'82,"-1"3"29,2 6 22,-2 0 17,2 0-1,0 3-6,0 1-12,0 6-6,0-5 14,0 5 9,0 0-7,5 17 2,-1-8-11,0 5-8,2 4-7,-2 1-8,3 5-13,-3-2-7,3 2-9,-5 0-7,1 1-8,0-1-3,-1-2-5,-2-2-9,0 1 2,-2-2-6,-1 2-4,0-1-3,-1-3-5,-1-5-1,-2 2-3,3-3-4,-3-2-6,4-4-1,-1 1-5,-1-6-7,5 0-6,0 0 1,-12-6-6,12 1-4,2-4 1,-1 0-4,4-4-3,4 1-1,-2-3 2,4 1-4,5 1 5,-3-2 0,3 6 0,1-3 4,-2 2-2,2 5-1,2-3 6,-1 4 1,2 2 7,1 2 7,1 0 4,-4 4 1,2 2 2,-4 0-1,1 2 1,-4 0-3,-2 1 1,-1 0 2,-6 0-18,0 3-33,-2-3-36,-2 3-54,-2-2-81,-2-1-100,-2 2-107,2-3-207,-2-1 66,-3 1 68,3-3-292,-1 0-269</inkml:trace>
  <inkml:trace contextRef="#ctx0" brushRef="#br0" timeOffset="12033.09">18207 731 2231,'-4'-30'59,"-3"5"16,5 6 11,0 2 4,-2 5-7,2 1-9,-1 2-9,6 3-15,-6 1-17,3 5-40,0 0-56,0 0-78,20 16-115,-7-6-215,-1 2-178,0 2-146</inkml:trace>
  <inkml:trace contextRef="#ctx0" brushRef="#br0" timeOffset="12707.59">18923 910 1908,'0'0'97,"-4"-11"22,-3 4 19,-1 0 17,3-1 20,-3 3 8,-5-1 4,3 0-2,-5 1-8,2-1-16,-3 3-11,0 1-15,2 2-12,-6 2-11,3 1-10,1 3-10,-2-1-8,4 3-10,-2 4-4,2-2-6,3 1-8,3 0-3,0 0-6,2 1-5,-2 1 0,3-3-5,4-1-5,1 1 0,1-2-3,2 0-1,2 0-2,4-3-3,-3-1-4,6-4 1,-1 3-2,3-1-5,2-4 0,0-1-1,4 1-4,-1-5 2,2 0-1,0-2-5,3-3 0,-1 1 1,0-3-5,-2 4 1,1-2 0,-2 2-1,0-1-2,-4 3-1,1 3-1,3 0 3,-4 2 0,4 3 1,-1 1 3,2 4 3,-2-1-2,2 3 2,-2 2 0,-1 2-2,0 3 1,-1-1 0,-3-1 2,0 1-1,-4-1 0,1-1 1,-4 3 1,2-5-3,-4 0 1,-1 1 1,1-3 3,-5 4 0,0-6-1,-4 3-1,1-4 0,-1-1 1,-2 1-1,6-4-2,-11 2-3,11-2-1,-13-2 1,13 2-1,-10-9-3,8 2 1,0-1-5,2-3 1,4-2-2,0 0-5,4-3 1,3 1 1,2 0-3,4 0 5,-1 2-3,3-1 2,2 3 0,1 1 1,1 1 0,3 2 4,-3 3 1,4-1 7,-4 4 4,1 1 5,0 1 8,1 4 6,0 0 0,0 3 0,-3 3 2,-3 1 0,-4 0-3,0 1 1,-5 0-1,-2 0-4,-2 3 8,0-3-9,-6 0-3,0 0-2,-4 0-7,0 3-31,-2-3-52,2 3-57,-4-5-78,-1 0-102,-1-4-111,1 1-239,1-1 72,-1-2 70,2 1-364,2-3-364</inkml:trace>
  <inkml:trace contextRef="#ctx0" brushRef="#br0" timeOffset="12894.67">20125 1021 2487,'3'-4'86,"-2"0"25,4 1 6,-5 3 12,4-9 10,-4 9 0,4-3-8,-1-1-15,-3 4-13,4-4-10,-4 4-21,0 0-37,6-2-51,-6 2-57,0 0-80,11 2-87,-11-2-131,0 0-139,0 0 40,0 0-185,0 0-151</inkml:trace>
  <inkml:trace contextRef="#ctx0" brushRef="#br0" timeOffset="37022.6">3275 2983 1897,'0'0'142,"0"0"-19,7-3-27,-7 3-1,2-7 4,-2 7 5,2-3 4,-2 3-7,0 0 2,0 0 2,4-7-1,-4 7-1,0 0-6,2-3-6,-2 3-6,0 0-4,0 0-8,0 0-7,0 0-14,0 0-1,0 0 2,0 17-3,-2-3-2,2 2 4,-2 2 0,-2 7-10,2-1-6,-3 3 1,1-1-4,2 3-3,-3 0-5,1-1-3,0-1-2,-1 1-5,2-1 3,-2-1-9,1 0-15,2-2-26,0-4-33,0-1-26,2-2-46,-2-2-47,2-3-46,0-1-31,2-3-46,4-5-121,0-3-57,3 0 32,-9 0-105,24-11-59</inkml:trace>
  <inkml:trace contextRef="#ctx0" brushRef="#br0" timeOffset="37262.67">3599 2963 1653,'0'-11'77,"0"2"25,-2 0 21,2 3 14,0 0 10,-3 1-8,3 5-11,0-7-15,0 7-6,0 0 14,0 0-1,-1 21-2,2-6-11,-1 4-7,0 3-10,3 4-9,-1 3-10,0 1-3,-2 1-4,2 0-12,-1 1-5,-1-1-1,0 1-20,3-2-20,-6-1-26,3-3-34,-1 1-45,-1-6-47,0 1-48,2-4-34,-2-3-93,-2-2-139,0-1-5,2-4-167,0-3-128</inkml:trace>
  <inkml:trace contextRef="#ctx0" brushRef="#br0" timeOffset="37474.21">3343 3280 1670,'-15'-5'9,"3"-3"20,-1 1 23,6 5 24,-1-5 17,2 4 16,-1 1 7,0-2 1,5 0-6,-2 0-3,4 4-13,0-7-7,0 7-8,15-10-5,-2 5-13,5-2-2,6 2-8,-1 0-9,5-3-10,3 2-24,-1 0-32,6-1-44,-2-1-45,4 3-53,1-3-49,-10 3-105,1-3-127,0-1-146,-3 4-93</inkml:trace>
  <inkml:trace contextRef="#ctx0" brushRef="#br0" timeOffset="37754.48">4082 3016 1582,'4'-7'34,"-4"2"34,0-1 18,-2-1 17,0-1 23,0 2 12,-2-1 15,0 0 8,-2 2 3,2-1 3,0 2-2,-2 1-22,0-1-7,6 4-13,-15 4-2,5 3-2,-4 4 1,2 3-3,-2 5-6,-1 1-5,4 2-12,0 1-7,1 3-9,1-3-4,-1 2-8,5 2-6,0-2-7,4 0-3,1-3-5,1-1-8,2-1-14,3 4-26,3-4-32,2 0-34,0-3-39,3-3-45,0-5-58,4 1-63,1-4-54,0-6-123,2 0-80,1-3 37,2-2-205,4-5-191</inkml:trace>
  <inkml:trace contextRef="#ctx0" brushRef="#br0" timeOffset="38124.27">4438 3087 1938,'-9'-7'31,"1"1"16,-3 3 24,0-4 19,3 4 21,0-3 11,0 3 3,0 1-8,4-2-8,4 4 0,-6-6-8,6 6-10,0 0-2,10-6-9,1 5-13,6-1-4,0-1-7,2 0-3,2 3-6,-1-2-3,-4 2-7,1 2-4,0-1-10,-4 1 7,-1 3-7,-2 0 3,-4 3 4,-2 3 5,-4 1-3,-6 3 11,-3 2 1,-5 2 3,-2 3 1,-5 2 1,0 1-6,-2-4-5,4 1 0,0-1-4,-1-1-2,4-1-4,2-3-4,0 0-4,6-3-1,4-2-1,-2 1 0,6-3-1,3 1-3,4-4 3,1-1-7,6 1-14,4-4-19,1 0-28,2-2-27,0-2-23,3 0-32,2-1-22,3-3-54,1-2-53,-1-3-66,3-3-145,-2 1-29,-4-2 70,2-3-140,-2 0-72</inkml:trace>
  <inkml:trace contextRef="#ctx0" brushRef="#br0" timeOffset="38448.55">4893 2948 1676,'-7'-7'52,"3"0"23,-2-1 19,2-1 21,1 5 12,0 0 9,1-3 1,2 7-10,-2-7-2,6 1-9,-4 6-8,12-1 7,-1 1-2,3 0-10,3 4-10,0 1-5,5 3-4,1 1-9,0 5-7,-2-1-5,5 4-1,-3 2-8,-2 2 0,0 0-6,-3 0-6,-4 0 4,-3 2-6,2-2-4,-7 4-4,-2-3 4,-4 1-4,0 0-3,-6 2-3,0-2-2,-6 2 0,0-2 0,-2 2-5,-4-1-10,-1-3-25,5-1-18,-2-4-36,0 0-36,-2-2-46,6-6-61,-1 0-55,3-4-79,3-2-137,1-2-18,6 0-224,2-13-219</inkml:trace>
  <inkml:trace contextRef="#ctx0" brushRef="#br0" timeOffset="38654.72">6030 3164 2023,'6'0'84,"-6"0"18,11 0 12,-11 0 5,0 0 10,13 0 3,-13 0 0,10 0-5,-10 0-21,13-2-5,-3 2-8,4-2-9,-2 2-17,4-1-16,3 1-39,3-3-45,2 2-56,-4 1-60,6-3-71,-5 3-118,-1 0-160,-2 3 57,-2-2-140,-4 3-82</inkml:trace>
  <inkml:trace contextRef="#ctx0" brushRef="#br0" timeOffset="38824.15">6252 3339 1613,'-10'10'63,"2"-3"25,-1 1 13,4-5 18,1 1 15,4-4 6,-6 6 5,6-6-6,0 4-9,0-4-7,0 0-8,22 0-12,-10-2-12,5 0-18,0 1-28,2-5-45,-2 2-57,2-4-69,3 2-68,-4-1-124,1-3-167,-1 3 58,-4-2-123,1 0-51</inkml:trace>
  <inkml:trace contextRef="#ctx0" brushRef="#br0" timeOffset="39872.13">8004 2675 1491,'4'-8'29,"-2"4"16,-2 4 13,1-10 12,2 6 16,-3-1 15,0-1 9,3-1 4,-3-1 4,2-1 2,-2 2-1,0 0-2,2-3-9,-2 1-3,1-2-7,-1 0-6,0-2-4,0 2 6,-1 0-10,1 1-7,-2-1 1,0-1 0,-1 2-9,-1 3-1,0-3 2,-4 1-15,-3 2-11,-5 1-4,1 2 3,-5 1-11,-3 1-6,-1 0 1,2 4-3,-2 0-4,1-2 1,-3 5-3,2 3-5,4-3 0,-2 3 1,4 1-3,5 2-2,0-1-2,2 4 0,3-1 1,3 3 0,5 1 1,7 0 0,3 3-3,10 4 4,-1-2-10,5 1 8,4 0-3,4 2 0,0 1 1,-7-5-2,3 0-1,-7 2-3,1 0 3,-6 0-4,0-2 2,-8 0 5,-5-3 0,-4 4 2,-3-3-8,-4 3 3,-6 0 3,-4-2-1,-4 1-4,-3-3 9,-3-5-9,3-1 7,-1-3-4,1-2 2,1-6 0,1-1 1,2-1 5,-2-7 2,4-2-1,2-6-9,4 0 5,5-5-3,4-4-2,4 2-1,6-4-3,9-4-5,1 1-1,13-3-3,0 1-4,3 6-19,2-1-17,2 3-17,-5 7-26,-1-1-26,0 4-41,-5 5-38,1 2-41,1 1-43,-8 2-140,0 4-69,1-3 38,-6 6-130,3 1-81</inkml:trace>
  <inkml:trace contextRef="#ctx0" brushRef="#br0" timeOffset="40916.23">8556 2612 1504,'-4'-5'-38,"4"5"29,0 0 22,0 0 12,-4-2 18,4 2 18,0 0 12,0 0 10,0 0 12,-8-3 7,8 3 5,0 0 8,0 0 1,0 0 4,-6-2-1,6 2 5,0 0-9,0 0 4,0 0 3,-2-6 8,2 6-5,0 0-9,0 0-5,0 0-7,0 0-1,0 0-7,0 0-10,10-4-2,-4 1-12,4-1-3,6 0-7,-2 2-1,5-2-6,3-3-3,3 0-6,0 0-2,3 1-4,1 2-3,-1-4-1,0 4-7,-3-2 1,-1 2-2,-4 0-2,0 1-1,-3-1-2,-3 0 2,-1 2-1,-3 0-3,0 0 3,-1-1-7,0 3-4,-9 0 3,9 5 0,-7 1 0,-2-6 3,-7 13 4,1 1-1,-5 3 1,-4 2-3,-2 3 3,-5 3-1,-2 2-2,1-1-1,1 1 2,-3 4-4,2-7-4,2 3 3,-1-4-2,4 2-2,-2-5-2,6 2 2,-3-6 1,4 1-2,2-2 1,1-4 5,1 0 0,1 0 8,3-3-2,-2-1 2,4 1 3,-1-1-2,1-2 6,3 1 3,0-1 0,7-1 1,1-2 0,3 0-2,2 0-5,5-2-1,4 0-3,3 0-1,7-2-2,0-2-4,2 2-1,-1-2-2,-1 1-1,-2-1 1,1 2-5,-3-2 1,0 0-3,-5 0 3,-1 3-4,-4-1 1,0 0 2,-2-1-5,-3 1 3,0 2-3,-2 0 0,-1-3-6,-2 1-2,1 2-7,-9 0-9,13-2-8,-7 2-13,-6 0-15,8-4-20,-8 4-15,7-2-22,-5-2-17,-2 4-22,4-5-33,-2 1-35,-2-2-40,2 1-41,0-1-29,-1-1-77,-1-1-109,6 0-20,-4-1-288,2-1-308</inkml:trace>
  <inkml:trace contextRef="#ctx0" brushRef="#br0" timeOffset="41572.29">9350 2118 2242,'-4'-9'-23,"0"-1"29,2 0 15,-1 3 17,3-2 18,3 3 14,-3-1 9,4-4-3,0 4-3,3 1-4,-1-1-7,3 0-1,1 4-4,1-2-9,-1 5-3,4-2-5,-4 2-5,2 2-1,-1 1-1,0 1-4,-1 2-4,-1-1 3,-1 5-2,-4-1-4,0 0 3,-2 1-4,-2 0 0,-2 2-2,-2-1-3,0 0 1,-2-2 0,-3 3-5,3 0 8,0-3-7,2 1 5,-3-3 0,0-1 0,5-1 2,-2 2-2,2-2 3,0 0-2,2-5-1,0 9 0,0-6-7,0-3-3,10 8 9,-3-4-3,4 1 1,-1 1-1,3 0 2,-1 1-3,2 0-4,-2 0 2,3 1 0,-4 1 5,0-1-13,0 1-1,-2 1 3,1 0 1,-2-3 7,-2 3 7,-2-3 13,-2 3 12,-1-1 12,-1 1 6,-3-3 4,-1 1-3,-2-2-5,-4-1-7,2 1-4,-7-1-6,1-1-3,-2 0-1,0-4-7,-4 3-21,4-3-27,-3 0-31,2 0-39,0-5-36,0 1-41,0-1-56,7 1-50,-1 0-48,4-1-129,-1 1-58,4 0 40,-1 1-144,5 3-107</inkml:trace>
  <inkml:trace contextRef="#ctx0" brushRef="#br0" timeOffset="41883.91">9797 2862 1626,'0'0'47,"-2"7"32,2-7 25,0 5 19,0-5 22,0 0 10,2 8 5,-2-8 1,0 0-8,1 3-1,-1-3-2,7 4-5,-7-4 1,16 3-15,-4-3-13,1 0-13,2 1-9,3-1-9,1 0-10,-1 0-10,1 0-25,0 2-31,2-2-47,-1 0-51,-6 0-64,6 2-71,-4-4-66,-1-1-153,-2 0-67,0-1 36,-1 3-166,0-5-135</inkml:trace>
  <inkml:trace contextRef="#ctx0" brushRef="#br0" timeOffset="42336.62">10531 2680 1839,'-3'-5'74,"1"3"22,-3-4 15,5 6 17,-3-7 13,1 4 3,2 3-2,-5-4-20,5 4-12,0 0-11,0 0 2,0 0 14,0 0 0,-2 17-6,2-5 2,0 0-4,0 3-5,0-3-6,0 5-9,-2 1-3,0 2-7,-2-3-4,1 2-2,-1-1-7,-2-1-6,0 3-1,0-5-7,-2 3-3,0-4-2,2 0-5,0-1-4,-1 1-2,3-6-1,-2 2-3,2 0 1,-2-2-5,5-1 5,-3-1-6,2-1-2,2 2 3,0-7-4,6 7-1,3-2-3,1-2 3,7 0-8,0 0 3,6-2 0,1-1-5,5 0 0,1 0-4,2 0-4,-1-1-12,-1 1-16,2-3-15,-5 2-25,3-1-34,-6-1-30,-2 1-35,0-3-51,-3 2-56,-3-3-50,0 0-101,-4 0-120,1-2 23,-5 3-246,-1-2-254</inkml:trace>
  <inkml:trace contextRef="#ctx0" brushRef="#br0" timeOffset="42607.55">10878 2830 2213,'-5'-3'64,"-2"1"16,7 2 16,-6-4 10,6 4 2,-7-4-2,7 4 0,0 0 22,0 0 8,-7 15 0,7-5 8,-3 0 0,2 3-7,-1 2-5,-1 5-12,-2-3-10,4 9-9,-3-1-4,2-1-9,-3 5-8,1-2-7,1-1-7,0 1-7,-5 2-6,5-4-23,-1 1-30,0-2-53,0 0-21,2-5-28,0-1-46,0-2-50,-1-3-41,3-2-44,0-1-52,3-5-116,-1-3-51,2 1 33,-4-3-164,0 0-129</inkml:trace>
  <inkml:trace contextRef="#ctx0" brushRef="#br0" timeOffset="43127.86">11189 2706 1816,'2'-7'66,"-2"3"24,0-2 19,0 6 17,0-9 12,0 4 8,0 5 6,3-7-5,0 4 10,1-2-10,3 0-8,1 1 0,0 2-6,8-1-6,-4 1-8,6-2-7,0 2-9,-1 2-12,3-2-6,-4 0-10,4 0-7,-4 2-3,1-1-14,-4 1 1,0 0-5,-1 0-3,-1 0-10,-2 0-5,1 0 0,-4 1-3,0 3-1,1 0-3,-3 2 2,-1 1-1,-6 0 2,1 3-4,-2 4 4,-5 1 1,-1 2-1,-2 1 0,-2 3-2,-6 1-2,5-1 2,-5 2-6,2 0 3,1-2-6,4-2-1,-2-1-1,2 2 2,0-3-3,3-1-3,2-3 1,-2 0 1,4-2-1,2-1 3,2 0 6,2-3 7,2-1 3,2 2 2,5-3-1,0-1 2,5 0 0,1 0-1,2-1-5,0-3 1,3 2-6,-2 0 1,2-2-4,-1 0-1,1-2 1,0 2-8,-6 0-11,3 0-13,-2 0-23,0-2-20,-3 1-34,2 1-32,-2-4-38,-2 0-47,-1 0-59,2 1-63,-3-6-82,3 2-139,-3-2-8,1-3 60,0 1-238,1-3-228</inkml:trace>
  <inkml:trace contextRef="#ctx0" brushRef="#br0" timeOffset="43878.04">11871 2391 2020,'-9'-8'1,"1"1"27,1 1 21,2 1 20,-1 0 18,0 1 13,2 3 7,0-3 5,-2-1-3,6 5-7,-10-5 3,10 5-4,-5-6-8,0 5 0,3-3-11,-2-2-1,1 2-15,0 1-2,1-4-7,0 2-6,-2-3-3,3 0-3,1 1-7,1-2-7,-1 0 1,4 1-4,-2-1-3,2 1 5,2-3-14,3 2 2,0 0-2,1 0-6,2 1 5,2-1-3,0 4-2,3-1-1,-2 2 4,2 1-5,-1 1-3,0 2-1,0 3 5,2 3 4,-2 0-4,-1 6-1,0 1 3,-2 2 3,-3 2 0,-1 3 1,-5-2-4,1 1 2,-3 2 1,-4 0 1,-2-1 2,-1 2-3,-4 1 2,1-4-1,-2 2-2,-4-4 4,0-2 0,-1 1-4,-1-3 2,2-1-1,2-1 2,-1-1 3,0-2 3,1-4 0,3-1-3,-2 0 4,5 0-4,-3-3-3,9 0 0,-8-4-2,8 4 1,-6-7 0,6 7-4,2-5-1,-2 5-2,10-5 0,-10 5-2,17-3 3,-4 3 0,2 3-2,2-2-2,2 3 6,1-1-1,7 1-2,0 1 3,-2 0 1,3-2 1,-1 4 3,0-3 8,0-1 3,-2 1 5,-4-2 9,0 0 10,1 0 13,-4-2 10,-2-2 10,3 0 4,-3-1 0,2 0-3,-4-2-12,-1-4 1,2 1-3,-5-1-10,1-2-4,-3-2-6,0 0-10,0-1-1,-2-1-5,-2 0-12,0-2-19,-2 4-22,0-3-30,-2 5-35,0-2-43,2 2-36,-2 3-56,-2-1-63,2 2-65,-2 2-48,4 0-156,-2 5-40,0 0 48,0 0-304,0 0-331</inkml:trace>
  <inkml:trace contextRef="#ctx0" brushRef="#br0" timeOffset="45192.9">12689 2888 2119,'-5'1'-91,"5"-1"27,0 0 23,-9 3 17,9-3 20,0 0 21,0 0 21,0 0 18,-6 1 20,6-1 13,0 0 13,0 0 5,0 0 4,0 0 2,-6 2 7,6-2-3,0 0-4,0 0 6,0 0 0,0 0-9,0 0 1,21-6-2,-10 5 0,4-2 2,4 2-3,-1-3-2,5 2 0,5-2-1,2 1-1,0-1-4,-1 0-4,1 0-3,0 0-4,-1 1-5,1-2-7,-5 4-7,-1-3-3,-1 1-8,-2 1-2,-2-1-10,-2 1-4,0 2-5,-2-2-5,0 0-1,-5 2-4,2-1-4,-2-1-3,0 2-1,-2-2-1,1 2-6,-9 0 0,13 0 1,-13 0-4,13 0-8,-13 0-4,8 0-4,-8 0-6,7-2-6,-7 2-4,0 0-12,0 0-9,0 0-13,10 0-19,-10 0-28,0 0-26,0 0-21,0 0-33,3-4-46,-3 4-51,0 0-39,0 0-85,-10-11-128,6 7 7,-2 0-257,-2 0-270</inkml:trace>
  <inkml:trace contextRef="#ctx0" brushRef="#br0" timeOffset="45524.09">12923 2682 2163,'-10'-4'64,"2"-1"31,-4-1 18,6 2 20,2 1 18,0 0 20,4 3 11,-6-4 2,6 4-7,0 0-10,-7-4-14,7 4-9,0 0-22,0 0-11,0 0-7,0 0-3,2 18 0,5-5-3,-5 2-6,4 4-7,0 2-6,-2 0-6,0 4-6,4 2-4,-6-1-9,0 2-1,2-2-8,-4 0-2,0 3-5,0-7-3,0 2-16,-2-1-21,2-2-27,-2-2-29,2-2-38,-2 1-35,2-6-37,0 2-37,0-5-49,2 0-55,0-1-38,0-3-87,2 0-87,2-3 12,-6-2-245,13-2-245</inkml:trace>
  <inkml:trace contextRef="#ctx0" brushRef="#br0" timeOffset="45810.08">13442 2640 2142,'4'-8'62,"1"1"22,-1 1 27,-2 1 18,2 3 4,-4 2 2,4-5-10,-4 5-6,0 0-3,0 0 18,0 0 8,13 14-2,-8-6 0,-1 5-3,0 0-1,0 5-4,0 1-13,0 2-6,-2 1-14,0 3-7,1-1-9,-1 4-9,-2-3-6,0-3-8,0 3-5,0-2-7,0-2-15,0 1-23,-2-2-27,2-1-37,0-1-42,0-2-38,0-2-38,0-5-46,0 2-60,2-4-39,0 0-91,3-4-97,-1-1-10,-4-2-253,0 0-257</inkml:trace>
  <inkml:trace contextRef="#ctx0" brushRef="#br0" timeOffset="46086.77">13772 2646 2098,'0'-8'56,"2"2"36,-2 1 19,0 5 9,0-10 10,2 7 5,-2 3-6,0-7-6,0 7-8,0 0 14,0 0 16,0 0 14,10 16 1,-8-7-2,0 3-4,0 4-11,0 2-13,0-1-8,2 4-12,-2-2-9,0 2-12,0 4-8,-2-2-6,4 1-10,-2 0-3,1-5-7,-1 2-11,0 0-23,0-3-26,0-1-33,-2 0-39,5-1-42,-3-3-45,0-1-45,0-2-57,2-3-58,-4-2-97,4 0-129,3-4 18,-7-1-287,0 0-305</inkml:trace>
  <inkml:trace contextRef="#ctx0" brushRef="#br0" timeOffset="46728.06">14168 2697 2195,'0'0'4,"-6"-3"32,6 3 23,0 0 19,-6-5 18,6 5 17,-6-3 0,6 3 19,0 0 0,0 0-1,0 0-10,0-6-2,0 6-5,12-5-1,-4 5-1,6 0-9,2-2 0,3-1-3,3 1-3,0 1-6,8-1-3,-2-3-7,1 2-5,-1-1-4,0 0-5,-5 3-4,-1-3-3,-4 4-6,-1-4-6,-2 4-2,0-2-9,-5 2-3,1 0-2,-2 2-3,-3 2 0,-1 1-1,-2 3-2,-3 3 0,-3 1-2,0 3 0,-5 3 1,-3 0-4,0 3 0,-4 3-2,1 0-3,-4 1 0,4-1-2,-3 1-1,4-4 0,3 1 1,-3-2-4,2-1 0,3-3 1,-1-1 3,1 0 3,1-4 5,2 1 7,-1-3 8,4 1 9,2-2 7,2-3 1,4 1-5,-1-2 3,4 1-3,1-1 0,3-1-6,2-1 5,4 1 1,1 1-4,2-3-3,2 2 1,-3-1-4,3 0-2,-2-2-5,2 0-5,-1 3-3,-1-3 5,-4 0-10,2 0 4,-6 0-8,1 0 2,-2 2-4,-2-2-2,-1 0 0,-2 0 1,0 0-8,2-2-7,-10 2-8,14 0-21,-14 0-19,9-3-23,-9 3-31,2-4-36,-2 4-25,0-5-28,0 5-32,-2-7-33,-1 3-48,1 0-46,2 4-51,-4-11-126,2 5-42,0 1 40,0-3-286,2 0-303</inkml:trace>
  <inkml:trace contextRef="#ctx0" brushRef="#br0" timeOffset="47633.79">15579 2813 2143,'0'0'-58,"-8"2"38,8-2 28,0 0 32,0 0 28,0 0 30,-10 0 20,10 0 15,0 0 5,0 0 10,0 0 12,0 0 7,30 2 6,-20-2 0,6 0 0,0 2-7,4-2-14,1 2-15,-2 0-14,4-2-11,-1 2-10,1 0-14,0-2-33,0 1-42,5 1-58,2-2-57,-5 0-81,7 0-89,-4-3-76,1-3-178,1 2-27,0-1 66,3-5-225,3 2-206</inkml:trace>
  <inkml:trace contextRef="#ctx0" brushRef="#br0" timeOffset="48252.67">16725 2592 2049,'0'0'62,"0"0"24,0-5 10,0 5 10,0 0 4,-1-6 8,1 6 8,0 0 3,0 0 1,0 0-2,-10 13 7,6-7-4,0-1-8,0 0-6,-4 2-8,2-1-9,0 0-6,0-1-8,0-1-4,-1 0-11,1 0-8,-1-2-4,1-1-5,0 1-3,6-2-7,0 0-8,-17-5 2,11 1-10,-1-2 1,4 1-6,-1-3-3,2-1-2,0 0 0,4-4-8,0-2 2,2 2-4,4-2-3,-2 1 1,2-1-6,0 2-1,3 2 2,0-4-1,0 6-3,1 0 0,2 3-1,0 1 1,0 3 0,3 0 4,-2 4 4,0 3-8,-1 3 10,2 1-1,-2 5 7,-3 3 1,0 4 1,-1-1-3,-5 2 3,-1 0 3,-2 0-1,-4 2 0,-2 2-2,-3-4 0,-1 1-1,-5 2-1,-3 0 2,-1-4-4,-1-3-2,-1 0 2,0-3 1,0-3-6,-3 3-2,4-4-2,-2-2 1,4-3-5,-1-1 0,1 2-2,4-4 2,0-1-1,1-2 2,0 0 0,11 0 0,-15-4-4,11 0 2,4 4-2,-5-5 5,5 5-2,0 0 6,14-4 3,-14 4 9,19 0 5,-4 2 8,-1 1 5,4 4 6,0-2 0,3 5 0,3-3-3,-2 3-3,-2 0-3,4-1-2,-3 3-4,-1-4-3,0 2-19,-1 0-36,-2-2-50,4-1-56,-3-1-80,0-1-98,-1-1-90,2 1-207,0-4 23,-1 1 74,0 0-307,2 1-310</inkml:trace>
  <inkml:trace contextRef="#ctx0" brushRef="#br0" timeOffset="49781.51">7426 3714 2196,'0'0'-51,"-11"-4"28,11 4 17,0 0 12,-6-3 21,6 3 17,0 0 12,-10-4 4,10 4-1,0 0 5,-3-2-1,3 2 2,0 0-5,0 0 0,0 0-4,0 0 3,0 0 2,0 0 8,0 0-4,0 0 3,0 0-2,23 0 3,-23 0-2,21 4-8,-6-2 8,5 0-7,2-1 10,8-1 1,2 0 0,4 0-4,6 0 0,5 0 2,-1 3-4,8-3-3,7 0 5,5 0 1,3-3 1,24 3-2,3-1-3,4-1-1,-3 0 0,4 0-10,4 0-2,-3 0-3,3-4-2,-3 5-2,-1-3-2,-1 0-4,-6 0-2,9 1-4,-8-2-6,-2 1 3,0-1-3,-2-1-6,-2-1-1,4 3 0,-4-1-1,6-3-1,1 4-3,1-1 2,-1-2-3,1-1 0,0 5-1,-4-3-1,3 2-3,0-3 0,-3 3 1,2-1-1,0 0 0,-2 0-3,2 1 1,4 1-1,-4-2 2,2 3-1,-2-1-4,-1-2 3,0 2-3,1-1-1,-3 0 3,1-2-2,0 3 0,1-1 0,1 0-1,2 2 0,0 1 1,1-3-2,4 0 2,-1 2 0,-2 0-4,6-1 6,-4 1-5,2 2 3,0 0-1,-4-2 0,-6-1 2,2 0-2,-4 0-1,-3 2 1,2-2-1,-11 3 1,16-1-2,5-1 2,-2 0-2,3 2 0,-2-2 0,1 2-3,0-2 5,-1 2-2,0 0-1,3 2 2,0 0 0,0 3 0,2-1 0,1 0 0,-2 1-1,0-1 0,-6 1 3,0 1-2,-6-5 0,0 5 2,0-4-3,-14 0 4,-7-2 0,23 4-4,-4-1 3,-16-3 0,-8 3 0,-2-2 2,-1 1-2,-3 0 2,0 2-3,-9-2-1,2-1 2,-3-1-1,-1 2 0,-3 0-1,-1-2 4,-8 0 1,-1 3 8,-2-3 5,-6 0 9,-2 0 1,-1 0-1,-3 0 2,-2 0-2,-1 0-2,-2 0-2,-2 0 0,-1 0-7,0 0-1,-2 0-4,0 0 0,-1 0 0,-2-3-1,-8 3-1,18 0-1,-12 3 0,-6-3-2,12-3 1,-12 3-2,9 0 0,-9 0-1,0 0-1,10 0 3,-10 0-4,0 0 0,0 0-4,0 0-11,11 0-10,-11 0-17,0 0-23,0 0-22,0 0-20,0 0-34,0 0-36,-17-7-43,8 3-58,1 2-60,-2-1-110,-1-3-135,-4 0 34,-4-3-323,-3-4-354</inkml:trace>
  <inkml:trace contextRef="#ctx0" brushRef="#br0" timeOffset="51726.04">7891 4637 2352,'0'0'-25,"-10"0"24,10 0 22,-12-2 25,12 2 23,-14-3 18,14 3 10,-12-2 12,12 2 8,-11 0 4,11 0-5,-8 0-11,8 0 2,0 0-7,-7-2-3,7 2-12,0 0-1,0 0-4,0 0 4,0 0 0,0 0 4,26-5-5,-8 3-1,2 0-3,0 0-3,9-2-4,1 2 1,-1-1-4,1-1-8,-2-1-5,-2 2-4,2 0-3,-5-1-3,-3 2 0,-2 0-1,0 1-2,-6 1 1,1-2-4,-3 2-6,-1 0 0,-2 2-1,-5 1-2,-2-3-1,-7 12-1,-1-1-2,-5 0 0,-2 3-2,-6 1-1,-2 3-3,-1 2-1,-1-1-1,-3 2-4,3 0-1,0-2 0,1 2-1,3-6-4,3 1 2,0-1-4,1 0 0,2-3 1,5 1-1,-1-4-1,1 1 0,4-3 0,-2 1 2,4-3 6,2 1 2,4-1 5,-2-5 1,10 8 5,-2-6-3,2 1 0,3-1-6,2-4-1,6 4 2,-2-4-4,2 2-1,0 0-1,1-3-4,-2 1 0,4 2-6,-5 0-19,2-1-16,-2 1-26,1-2-27,-2-3-32,0 5-34,-2 0-39,-1-5-54,0 1-52,4 1-62,-5-3-122,4-2-125,-1 1 68,0-5-354,2 2-374</inkml:trace>
  <inkml:trace contextRef="#ctx0" brushRef="#br0" timeOffset="51989.24">8681 4654 2639,'-12'0'46,"1"0"14,2 0 21,-1 0 14,10 0 9,-15 0-1,15 0 2,-11 0-5,11 0-5,0 0-3,0 0-2,0 0-6,0 0-5,0 0-10,31-6-8,-14 6-4,-1-2-5,1 1-10,3-2-18,-2 3-29,4-1-29,-4-2-35,2 2-52,-1-1-57,-1-1-62,0 1-59,-2 0-137,2-3-56,-3-1 37,-1 2-140,1-1-95</inkml:trace>
  <inkml:trace contextRef="#ctx0" brushRef="#br0" timeOffset="52236.02">9235 4412 1875,'0'-6'148,"0"6"11,0-8 10,0 8 9,-3-7 0,3 7-3,0 0-14,0-6-17,0 6-11,0 0-11,0 0 4,0 0 0,5 20-11,-1-11-9,-2 2-10,1 0-8,0 4-9,1 0-8,-1-1-5,1 2-7,0 0-18,-1 0-20,0-3-34,-1 4-35,2-3-47,-4-1-53,0-3-58,3 3-61,-3-5-56,2-1-133,-2 0-55,2 0 39,1-3-173,5-3-143</inkml:trace>
  <inkml:trace contextRef="#ctx0" brushRef="#br0" timeOffset="52498.45">9581 4477 1950,'2'-6'96,"0"1"23,0-2 20,1 4 16,-1-3 5,-2 6 3,3-7-6,-3 7-14,0 0 1,0 0 5,0 0 4,0 0-3,-12 20-8,6-8-2,-3 1-11,-3 3-11,0 1-11,-5 1-5,0 5-15,-3 2-5,1-2-10,-2 4-6,-2-3-6,1 1-12,0 2-20,-2-1-26,1-1-23,-1 0-27,4 0-37,-2-3-46,1-3-57,4-2-61,4-1-60,1-5-81,6-3-122,-1-1-3,5-3-306,2 3-307</inkml:trace>
  <inkml:trace contextRef="#ctx0" brushRef="#br0" timeOffset="52838.36">9647 4770 2315,'0'0'54,"4"-4"23,-4 4 16,0 0 19,2-3 15,-2 3 16,0 0 8,0 0 5,0 0-2,0 0-4,0 0-2,-16 9-4,12-6-5,-3 5-5,2 0-5,-1 0-7,-1 2-9,2 1-11,-1 0-11,-1 2-6,2 0-9,1 1-7,-2-1-10,2 1-3,0 1-6,2-3-6,-3 5-2,2-6-6,2 2-2,1-1-5,1-2 1,2 2-3,2-2-2,1-3-2,0 1-3,7-2-1,-2-3-4,3 4-2,1-6-7,2 1-10,2-2-24,1-3-22,-2 0-34,6 1-33,-3 0-40,2-5-34,-2-3-43,1 3-46,-2-3-40,-2-2-36,-3 3-94,-1-2-76,-2 2 29,-2-1-224,-5 3-212</inkml:trace>
  <inkml:trace contextRef="#ctx0" brushRef="#br0" timeOffset="53056.13">9889 4888 1830,'0'0'-16,"-11"-2"37,11 2 23,0 0 22,-13 4 26,13-4 23,-10 4 16,4 1 11,3 1 8,1 2 28,-3 1 0,4 7-6,-2-1-7,1 2-12,2 1-8,-2 4-11,-2 2-12,4 0-11,-4 2-11,2 1-10,0-2-8,2 1-9,-2-1-10,0-4-18,0 0-31,2 0-39,0-2-41,0-2-42,-2-1-43,2-5-59,2 0-58,-2-6-80,2 2-134,0-6-25,-2-1 70,0 0-175,10-13-110</inkml:trace>
  <inkml:trace contextRef="#ctx0" brushRef="#br0" timeOffset="53422.77">10047 4211 1704,'-4'-5'54,"2"-1"28,-2 1 22,2-1 18,0 0 11,-1 3 10,3 3 2,0-9 2,0 9-1,5-5 11,1 2-1,3 3 9,-9 0 1,25 3 3,-6 2-1,2 5-5,7 4-3,0 2-3,5 9-10,1 2 3,-1 6 7,10 10-2,-2 6-6,-11-8-6,-6 1-8,0-1-22,-7 7-5,-6 0-10,-1 5-2,-5 4-5,-10 3-6,-10 17-13,-6 1-18,-9-5-39,-6-2-16,-6-5-23,-7-7-41,-2-2-53,-1-3-65,-3-8-53,-1-5-71,3 0-79,2-17-96,5-7-157,0-1 65,-1-5-444,3-4-494</inkml:trace>
  <inkml:trace contextRef="#ctx0" brushRef="#br0" timeOffset="53926.76">7475 4272 2658,'0'-8'-78,"0"1"29,2 0 39,-4-1 32,2 1 31,0 1 26,-2-2 18,-1 3 12,3-2 9,-2 2 9,-1 1-1,3 4-11,-6-4-5,6 4-2,0 0 12,-25 18 13,10-1 8,-6 5 0,-1 5-1,-2 7 4,-2 5-4,-7 14-12,3 4-8,0 1-7,5 6-6,5 7-15,1-1-5,6 3-10,7-9-10,4-2-3,6 17-5,7-1-10,6-3-18,9-9-23,7-3-48,9-5-21,12-7-1,9-8-20,12-2-48,4-11-48,6-7-61,6-6-72,5-9-67,6-6-188,1-4-3,8-8 67,0-4-324,4-6-312</inkml:trace>
  <inkml:trace contextRef="#ctx0" brushRef="#br0" timeOffset="54948.17">11424 4218 2114,'0'-7'-88,"0"7"27,0-7 7,0 7 20,0-8 18,0 3 15,1 1 20,-1 4 17,-1-9 17,1 9 13,0-8 11,0 8 12,-2-10 6,2 6 11,0 4 6,-2-10 3,2 7 2,-2-3 2,2 6-6,-4-7 10,3 3 1,1 4 5,-4-8 4,2 4 1,2 4-4,-4-5-9,4 5-5,-8-4-7,8 4-8,0 0-1,-14 4 2,8 0 0,-2 1 10,-2 7 2,-3 1-1,4 4 0,-1 4 2,-3 2 5,2 8-5,-2 1-3,-1 2-17,0 0-6,4 5 0,-2-3-13,1 0 6,2 10 5,-1 0 4,1 0-5,3 0 0,2-1-15,-1-2-4,4 2-8,1 1-2,4 7-5,0-4-8,-1-7-2,7 5-5,-2-9-12,4-1-12,2-3-12,0-4-21,6 1-16,-2-6-27,2-3-31,-3-2-37,-1-5-38,6 0-44,-4-6-56,2-1-61,1-1-62,-5-7-71,6-3-143,-3-1-12,2-7 81,0-1-389,5-4-407</inkml:trace>
  <inkml:trace contextRef="#ctx0" brushRef="#br0" timeOffset="55610.01">12093 4400 2441,'0'0'-23,"-8"-2"36,8 2 27,-11-3 24,7 1 24,4 2 19,-6-5 11,6 5 8,-6 0 4,6 0 7,0 0 3,0 0-7,-1-7-6,1 7-7,10-6-7,0 2-8,6 1-7,1-1-2,1 0-5,5 3 0,-1-3-4,2 2-2,-1-1-8,1 2-9,-6 1-4,2-2-8,-1 2-7,-5 0-6,0 2-4,-2 2-1,-5 2 1,0 1 2,-3 4 4,-4 3 2,-1 1 0,-6 2-2,-3 2-3,-2 5-2,-6-2-5,1 2-2,-4 2-3,2-2-6,0-1-1,-2 2-1,2-5-2,4 0-2,-2-2 0,2 0-1,2-4-1,3 1 3,2-2 1,-2-4 5,2 3 2,4-2 7,2-1 5,2 1-1,2-5 6,4 3-4,3-4-5,2 1 0,3-1-8,4-1-10,-2-1 2,5-2-2,-1 2-7,0-2-13,2-2-24,-1 2-37,0-5-47,0 0-45,3-2-47,-4-2-66,2-2-75,1-2-63,-1 0-169,-2-3-44,0-3 79,-1-4-373,0 0-396</inkml:trace>
  <inkml:trace contextRef="#ctx0" brushRef="#br0" timeOffset="55996.24">12600 4141 2491,'-7'-11'4,"0"-1"39,3 1 27,0 2 18,2 2 19,-2-4 3,2 5 23,2-3 8,-3 3-5,3-1-4,3 0-10,1-1-6,0 1-1,4 2-7,1 3-8,2-2-2,1 4-12,-2 0-11,4 2 3,0 2-2,-1 3 0,2 0-4,-2 4-5,-5-2-3,2 5-1,-3 1-2,-4-3-3,-1 6-1,-2-2-7,-2 0-3,-1 4 0,-4-3-6,2 2 0,0-1-6,-3-1-1,4-1-4,-3-1-1,1 1-6,1-1-1,-1-4-2,2 0-2,2-1-1,-1 0-4,3-2 2,-2 1 1,4-3-2,-2 1 4,5-1-4,-1 1 1,4-2-2,3 0-1,-2 0-3,3-2-15,1-1-30,2 0-31,2 2-47,2-4-38,0 0-65,3 0-67,0 2-58,2-2-68,5-2-154,-1 2-9,0 0 69,1 0-269,1 2-261</inkml:trace>
  <inkml:trace contextRef="#ctx0" brushRef="#br0" timeOffset="56244.44">13282 4567 2177,'-3'7'72,"1"-4"25,2-3 13,-2 7 22,-1-4 4,3-3 12,0 0 26,5 8 9,-5-8 6,12 4 7,0-1-10,2-1-7,3 0-5,2 0-19,2 0-8,0-2-15,5 1-13,-3 1-12,0 1-9,1-2-14,-1-1-15,-2 0-28,-1 0-46,3 0-56,-3 0-62,2-1-70,-1-2-74,0 0-63,0-1-68,2-2-133,1-1-10,4-1 45,-4-2-239,4 2-226</inkml:trace>
  <inkml:trace contextRef="#ctx0" brushRef="#br0" timeOffset="56680.64">14083 4449 2228,'0'0'108,"-6"-7"24,6 7 14,-4-2 29,4 2 22,-4-4 16,4 4 3,0 0-10,-4-4-10,4 4-12,0 0-17,0 0-15,0 0-9,14-5-11,-3 5-13,2 0-9,2 0-8,4-2-8,0 2-6,0 2-7,4-2-10,-5 0-7,2 2-8,-5-2-3,-3 0-5,1 2-1,0-2-1,-2 1-3,-3 1-3,-1 0 2,-3 4 5,-4 1 4,0-3 2,-3 6 3,-3 2-9,-2-1-3,-3 2-1,1 2-17,-6 3-3,2-3-2,-3 2 2,2 1-4,-2-1-4,1-3 3,0 3 3,0-2-5,1-1 2,2-2-2,2 0 5,1-4 5,2 4-6,-1-4-3,0-1-3,5 1 4,0 0 8,0-3 1,4 2 13,0 0-1,2-1-12,4-1 0,0-1-2,5 2-3,0-2-2,1-2-3,5 1-4,3-1-14,0-2-20,2 0-32,0-2-34,1-1-46,3-2-60,5 0-60,-1-2-96,11-2-75,-2-4-66,10 0-153,-3-4 17,0 2 59,1-3-391,-4-3-435</inkml:trace>
  <inkml:trace contextRef="#ctx0" brushRef="#br0" timeOffset="56922.02">14982 4355 2586,'2'-8'44,"0"0"35,0 2 27,-1 3 27,2-2 33,-3 5 30,2-7 12,-2 3-1,0 4-4,5-3 1,-5 3 6,0 0-2,8 14 2,-4-6-8,0 4-30,3 3-11,-3 0-10,3 3-3,-3 1-12,0 0-15,0 3-14,-2-2-11,2 0-10,-4-1-9,2 1-21,-2-2-31,2-1-31,-2 3-46,-2-5-61,0 0-74,0 0-53,-2-1-84,2-3-80,-4-1-86,2-2-173,-3-3 56,3-1 57,-3-2-356,1 0-386</inkml:trace>
  <inkml:trace contextRef="#ctx0" brushRef="#br0" timeOffset="57119.62">14844 4585 2424,'-9'-3'49,"2"-4"39,4 4 23,1-2 35,2 5 19,0 0 2,4-7-3,4 5 1,4-1-8,2 1-6,3-1-14,2 2-13,2-1-13,3 0-11,1 0-12,2 2-15,3-2-39,-1 0-59,3 1-52,0-1-74,1 0-76,7-3-76,0-3-136,2 1-103,-2 0 41,-2-3-244,-2-1-235</inkml:trace>
  <inkml:trace contextRef="#ctx0" brushRef="#br0" timeOffset="57380.63">15655 4255 2281,'0'0'124,"-2"-9"27,2 9 33,0-5 34,0 5 28,0-8 0,0 8-11,0 0-13,2-4-4,-2 4-4,0 0-5,11 13-4,-5-5-30,0 6-5,1 1-24,1 2-9,-1 1-13,-1 1-12,0 5-11,0-4-13,0 3-9,2-2-14,-4 0-23,0-2-23,0 0-29,-2-2-36,0 0-53,0-3-54,-1 1-48,-1-3-66,3-3-65,2 1-62,-3-2-154,2-3-88,-2 1 85,5-4-393,-1 2-422</inkml:trace>
  <inkml:trace contextRef="#ctx0" brushRef="#br0" timeOffset="57678.21">16352 4412 2600,'0'-4'44,"0"-1"40,0 5 24,0-8 36,0 8 31,0-7 20,0 7 4,0-5-6,0 5-19,0 0-11,0 0 11,0 0 5,0 0-3,-15 22-16,6-10-5,-1 5-3,-4 2 6,-2 3-21,-3 2-9,-4 3-21,-6 3-15,-1 1-11,-3-1-6,0 3-7,-3-3 3,-8 14-8,6-9-5,1-3-9,3-2-26,0 1-19,3-4-29,3-5-37,1-1-41,6-1-45,2-3-40,4-5-48,4-2-58,1-3-70,4-4-51,4-1-138,2-2-45,0 0 47,0 0-351,20-10-384</inkml:trace>
  <inkml:trace contextRef="#ctx0" brushRef="#br0" timeOffset="58063.85">16161 4841 2706,'0'0'76,"9"-6"16,-6 4 18,-3 2 19,11-4 12,-2 0 11,-1 3 4,0-2 2,6 3 0,-2 0-1,1 0-4,2 0 0,0 3-10,1-2-8,0 3-10,-2 2-7,1 0-12,-2 1-5,-3 2-11,-1 1-7,-1 0-4,-4 3-9,-3-4-2,-1 3-5,-1 2-4,-5 3-8,0-2-3,-7 2-4,-2 0-4,-2 0-5,-1 2-3,0-2-3,-3 0-3,0 2-3,4-4 0,-2-1-5,4 0-1,1-3-3,3 0-1,0-3-2,3 1 1,1-1 2,3 0 0,2-2 3,4-1 1,4 1-3,0-1-2,7-3 0,0 4-1,4-4-1,3 1-5,2-3 2,2 0 1,5 0-17,3-3-19,9-1-33,-1-6-54,6 1-57,7-4-51,-2-4-69,17-4-98,-15-3-121,6-6-150,-1-2 69,-15 3-472,-5 3-534</inkml:trace>
  <inkml:trace contextRef="#ctx0" brushRef="#br0" timeOffset="58407.8">16934 4050 2795,'-10'-5'-57,"3"-2"52,3 1 38,-3 4 24,5-3 27,2 5 19,-6-4 17,4 0 23,2 4 1,0 0 3,0 0 8,0 0 2,23 2 2,-10 6 3,2 2 3,4 5-2,6 4-2,7 10-9,0 5-1,13 17-6,-1 5 8,5 2 31,-3 3 4,1 4-11,-1 3 4,-1-1-15,-7 3-12,-5-4-8,-5 4-23,-8-1-11,-10-12-10,-8-7-8,-6-6-9,-7 4-14,-8-4-43,-15 10-35,-7-4-37,-3-9-57,2-10-82,1-4-95,-3-6-117,3-5-115,-4 2-186,-4-3-22,2-2 95,7-3-582,2-5-669</inkml:trace>
  <inkml:trace contextRef="#ctx0" brushRef="#br0" timeOffset="85213.83">3262 6566 1365,'-21'-5'179,"-3"-1"-44,6 2-33,-2-2-10,4 3 2,1-2 6,-2 0 8,0 2 5,3-4 6,-2 3 25,4 1 1,1 1-12,1-2-2,1 2-5,-1-2-8,3 3-13,1-1-8,6 2-4,-8-4-8,8 4 4,0 0-6,10-10-7,4 7-7,10-1-6,9-4-4,8 0-5,12-3-7,2 0-6,17-6-11,-8 4-39,-12 1-34,-3 0-33,-4 4-39,-5-1-44,-4 2-51,-1-1-40,-5 0-43,-9-3-138,-1 1-78,-10 1 44,-1-1-91,-8 0-59</inkml:trace>
  <inkml:trace contextRef="#ctx0" brushRef="#br0" timeOffset="85399.96">3322 6162 1606,'-16'-8'54,"3"3"21,4-2 10,0 1 2,0 0 15,3 1 9,-1-2 3,1 5-6,0-3-11,2 2-10,0-2-13,4 5-14,-10-2-20,10 2-25,0 0-37,-12 12-43,10-2-45,0 0-39,2 4-45,0 1-129,-2 7-307,2 0-128</inkml:trace>
  <inkml:trace contextRef="#ctx0" brushRef="#br0" timeOffset="85587.32">3500 6858 1905,'0'0'75,"0"0"19,0 0 13,0 0 7,0 0 5,0 0 4,0 0-4,0 0-5,-9-16-19,9 16-2,0 0-12,-3-5-29,3 5-32,0 0-48,0 0-52,6-5-59,-6 5-59,0 0-95,6-3-188,-2-1-163,-4 4-140</inkml:trace>
  <inkml:trace contextRef="#ctx0" brushRef="#br0" timeOffset="87250.57">4029 6206 1604,'0'0'-100,"0"0"14,0 0 13,0 0 6,0 0 11,0 0 9,0 0 11,0 0 6,0-6 5,0 6 0,0 0 5,0 0 3,0 0 1,0 0-1,0 0 1,0 0 2,0 0 6,0 0 8,0 0-3,0 0 10,0 0 3,0 0-3,0 0 12,0 0-2,0 0 9,0 0-2,0 0 4,0 0 7,0 0-5,0 0 0,4-3 0,-4 3-1,0 0 0,0 0-4,0 0 1,0 0-5,0 0-2,0 0-1,0 0 0,0 0-1,0 0-7,0 0 0,0 0 0,0 0-1,0 0 1,0 0 1,0 0 5,0 0-5,0 0 5,0 0-2,0 0-4,0 0 1,0 0 0,0 0 0,0 0-2,0 0 3,0 0-6,0 0 0,0 0-1,0 0 0,0 0 5,0 0-4,0 0 6,0 0-3,0 0 5,0 0 1,0 0 4,0 0 4,0 0 0,0 0-2,0 0 8,0 0-4,0 0-3,0 0 7,0 0-4,0 0-3,0 0 1,0 0-1,0 0 0,0 0-4,0 0 7,0 0 0,0 0-2,-4-9 4,4 9-3,0 0 4,0 0 2,0 0 2,0 0 1,-3-4 1,3 4-1,0 0 2,-1-5 2,1 5-2,0 0 0,0 0 0,0 0 4,-4-5 1,4 5 0,0 0-3,0 0-3,-3-6-3,3 6-3,0 0-5,0 0-1,0 0 2,0 0 6,0 0 5,3 27 4,-1-16-3,0 6 5,-1 1 0,2 2-6,-1-1-1,0 5-1,1 2-1,1-6-1,0 0-8,-2 1 0,0-1-2,0-3 0,0 1-2,0-3-2,0-2 2,0-1 0,-2 0 6,2-5-3,-2 1 1,2-4-1,-2-1-5,0-3-2,0 0 0,0 0-1,0 0-8,0 0 3,-2-18 8,0 10-6,0-3 4,2-1-6,-2-3 1,0 0 3,0-1-8,0 2 2,0-4 1,0 3 1,0-3-3,2 5 4,-2 0 5,2 0 2,2-1-8,-2 2 3,4-3 2,0 2-2,2 0 2,4 1 3,2-1-9,2-2 0,8 0 7,1 0-7,7-1-3,-3-1 4,5 2 2,-2 2-7,1-1 10,-1 1-6,0-1 4,-8 2-6,2 2 5,-3 0-4,-4-2 11,0 5 1,-8 0 0,4-3 0,-5 3-4,-4 0 2,0 2 1,-4-1-6,0 6 3,-6-8-2,6 8-6,-10-2 7,10 2-5,-20 8-1,10-3 2,-3 7-1,0 4 8,-2 2-1,3 4 0,-6 6 2,4 5-1,-4 6 2,4 1 0,1 2-1,0 3-3,-1-4-1,3 3 1,-1-8-2,4 2 1,-4-3-4,4-3-3,0-3 2,0-5-3,3 0 0,1-7 2,0 1-3,0-3 3,-1 0 2,3-5 1,-4 0-1,5-4-1,-1-3-5,2-3 5,0 0-3,0 0 0,0 0-1,11-21 0,-6 11-6,-1 2 2,2-2 2,1-1-1,4 1-5,-2 0 1,2 1 0,4 1-1,-3 0 4,4 3-1,0-1 2,3 1-2,1 1 2,2 0-2,0 0 1,1 2-2,1-2 3,0 3 0,0-1-2,0-1-1,-1 1-3,-2 1-13,0-1-13,0-3-12,1 5-13,-4-5-22,4 1-17,-6 1-19,1-5-21,1 1-36,-4-1-31,4-2-39,-2 0-28,-2-5-62,0-2-106,-2-1-48,1-2-116,-2 0-98</inkml:trace>
  <inkml:trace contextRef="#ctx0" brushRef="#br0" timeOffset="87691.86">4844 5765 1536,'-10'-24'-52,"-1"5"31,0 4 26,1 0 29,3 0 27,-1 1 20,2 2 15,-2 0 10,3-2-1,0 1-2,3 1-5,0 0-6,4-1-9,2 0-2,6 0-1,-2 2-3,7 1-7,-4 0-7,7 3-5,-3 3-3,2 0-3,-2 2-3,0 4-3,-1 0-6,3 4-1,-2-1 0,-2 4-4,-2-1-3,-3 6-3,-2-1 1,-2 1-3,-1 3 0,-6-2-6,-1 2 0,0 1 1,-2-1-2,-2-2-2,-2 0-6,4-1 1,-3 1 0,2-4-3,2 0 1,-1-3-4,2 2 1,2-2-4,-1-1-1,3 0 3,5-1 4,-1 0-4,4-1 5,1 1 1,3 0 5,4-1 4,-2 3 4,3-1-4,-2-2 2,2 3 2,0-1 3,-2 1 3,-1 1 4,-1 0 2,0-2 1,-2 3-6,-4 1 17,0-2-4,-5 0-2,-2 3-4,-2-2-3,-6 1 0,-5 0-6,-4 0-25,-4 3-36,-5-4-63,1-2-87,-2 5-92,-8-4-198,-1-2-101,-1 1 95,-1-4-204,-3-2-175</inkml:trace>
  <inkml:trace contextRef="#ctx0" brushRef="#br0" timeOffset="88754.19">4230 7366 1184,'-23'-8'255,"2"1"-59,2-1-38,3 3-11,2-1 7,3 1-10,1 1-6,-1-3-10,2 4-4,3-2-18,0 4-11,6 1-4,-10 0-9,10 0 4,-4 9 0,0 2 1,4 2-4,0 4-12,-1 4 1,1 7-8,-3 3-2,1 1-9,0 6 4,0 4-11,-4 8-2,2-1-4,-6 1-2,5-1-24,-1 3-25,-3-2-45,0 0-14,1-11-22,0-3-31,2 0-28,0-7-36,0-3-32,2-3-32,0-5-93,2-7-146,2-2-160,2-3-147</inkml:trace>
  <inkml:trace contextRef="#ctx0" brushRef="#br0" timeOffset="89016.69">4410 7349 1761,'2'-17'-16,"2"4"33,-1 2 29,-3 2 23,0 4 9,0-1-3,0 6 2,2-3 14,-2 3 11,0 0 2,0 0 0,-7 23 0,7-8 1,0 5-2,-2 1-6,2 8-16,0 3-8,0 7-1,-2-1-10,2 3 1,-2 1-7,-2 2-10,-1 1-6,3-2-20,-2 1-31,0-4-35,0-1-51,0 0-21,-2-4-40,0-7-38,4-1-50,-2-5-93,2-3-83,0-4-189,0-3-111</inkml:trace>
  <inkml:trace contextRef="#ctx0" brushRef="#br0" timeOffset="89210.09">4103 7919 1703,'-13'-13'15,"3"1"28,2 0 23,-2 1 15,6 0 20,0 1 7,2 0-4,2-1-8,4 2-7,0-4-4,6 1-6,2-1-10,4 1-8,6-1 5,1 2-3,9 1-7,2-1-26,2-1-35,2 2-47,-2 3-51,6 0-70,-4-1-100,1 1-214,-1 0-133,-2 4-118</inkml:trace>
  <inkml:trace contextRef="#ctx0" brushRef="#br0" timeOffset="89468.56">4980 7540 1794,'0'-8'45,"-3"3"31,-1-3 26,0 0 24,0 0 15,-2 3-1,2 2-2,-3-2 0,-2 3-3,9 2-6,-14 2 4,5 3 1,-1 3 4,1 2 0,-2 5-2,3 5-9,-1 0-7,2 3-8,-3 0-10,6 3-13,-2 1-4,2 2-9,2-3-11,0 4-1,4-1-6,0-2-22,2 1-35,2-4-50,2 1-30,5-4-42,2-2-51,0-4-65,6-2-58,-2-5-66,2-5-130,5 2-50,-3-7 79,5-1-140,-1 0-102</inkml:trace>
  <inkml:trace contextRef="#ctx0" brushRef="#br0" timeOffset="89818.04">5347 7711 1644,'-6'-9'20,"2"1"28,0 0 32,0-1 25,0 1 22,0 0 15,0 4 3,4-3-5,-2 0-16,4 1-12,2-2-5,2 3-16,6-3-5,2 3-5,2 0-15,1 2-1,0 2-7,1-2-8,3 0-1,-3 6-3,-3 0-10,0-2 3,-3 2 3,1 2 0,-7 0 8,4 4 7,-9 1-1,2 0 7,-3 2 4,-4 5-4,-3-2 3,-2 3-6,-1 3-1,-1-2-3,-1 2-6,-1-1-3,0-1-7,3-1-3,-5 0-4,8-3-4,-1-2-5,2 2-2,-1-2 2,5-4-4,0 4 1,4-6-2,3 1-2,1-4-4,2 1-15,3-3-8,10 0-32,-1-4-24,2 2-40,5-4-53,3-3-61,7 2-61,-3-10-62,4 3-163,-3-4-34,2-2 65,7-3-133,-7-3-108</inkml:trace>
  <inkml:trace contextRef="#ctx0" brushRef="#br0" timeOffset="90093.88">6117 7427 1693,'-8'-12'30,"2"3"40,-3 0 28,4 1 26,3 2 16,-2 2 6,4-1-8,0 5-2,4-5 4,-4 5-6,20 0 2,-6 1 3,5 6-1,5-1-3,3 4-8,2 3-11,1 3-14,0 1-8,-3 4-7,-1 0-4,-5 1-10,-2 3-3,-2 0-8,-7 0-4,-2 1-5,-6 1-1,-2-1-7,-6 2-5,-3 2-4,-2 1 0,-4-3-12,-4 1-25,2-3-35,-3-2-36,4 0-31,-1-5-43,0-1-54,4-4-66,1-4-60,1-3-135,2-3-78,7 0 42,2-4-152,0 0-146</inkml:trace>
  <inkml:trace contextRef="#ctx0" brushRef="#br0" timeOffset="90272.74">7156 7700 1841,'7'-4'81,"-1"0"23,1 2 15,-3 1 7,0-3-6,2 0-8,3 2-11,0 0-12,1-1-6,5-2-7,0 3-10,2 0-38,-3 2-56,2 0-63,2 2-67,-3 0-71,2-2-164,-6 5-73,-1-2-72,-2 2-41</inkml:trace>
  <inkml:trace contextRef="#ctx0" brushRef="#br0" timeOffset="90436.58">7214 7923 1572,'-8'5'108,"1"1"26,2-4 15,1 0 18,4-2 1,0 0-11,0 0-4,0 0-16,0 0-14,30-10-14,-13 7-10,3-3-8,2 1-28,4-2-42,-2-1-67,5-1-76,1 1-84,-5 1-96,1-3-191,5-2 30,3 2-88,0 0-53</inkml:trace>
  <inkml:trace contextRef="#ctx0" brushRef="#br0" timeOffset="91073.95">9056 7218 1471,'0'-9'-25,"0"0"31,3-1 18,-1 2 20,0-4 27,0 1 10,0-1 13,0-3 14,2 0-1,-4 0-1,2-1-2,-2-1-2,-2 0-1,-2 0-3,0 0-4,-5 2-7,-2 1-5,-1-3-5,-2 3 2,-6 4-6,-1 0-7,-3 2-8,0 2-2,-2 4-6,0 2 0,-1 5-4,-1-2-3,1 5 3,1-1-9,1 5 0,2-1-9,1 3 5,6 0-9,-1 1 0,4 2-3,3-3 1,7 1-4,1 2-2,6 1 0,7 1 0,4 2-1,6 0 3,7 0 1,8 5-9,-1-1-2,3-2 4,3 0-1,-4 0-2,0-1-3,-7-2-3,-6 1 2,1-1 1,-7-4-9,-3-1 0,-4 2 12,-7 1-2,-2-5 4,-6 2 2,-2-1-7,-5-1 8,-4 0 1,-5-2-6,1-3-1,-3 0-1,-4-5 0,3-1-1,0-4 0,-1 1 2,-1-6 2,1 2-2,2-6-3,2-3-2,5-1 2,5-2-5,2-4 2,6 3-3,2-2 0,6-3 3,4 0-10,3 2 6,6 0 0,4 0-4,7 3 7,2 0-5,3 4-14,4 1-24,1 4-41,0-1-47,-1 5-64,3 1-60,-8 2-110,-2 1-170,-2 1 43,0 0-133,0 3-123</inkml:trace>
  <inkml:trace contextRef="#ctx0" brushRef="#br0" timeOffset="91347.87">9886 7389 1804,'0'0'54,"-7"-6"28,7 6 22,-3-4 24,3 4 12,-2-2 1,2 2 0,5-7-6,-5 7-2,19-6-1,-5 4-12,5-2-3,2 3-5,4-3-3,5 2-14,2-2-11,2 2-8,-1 2-5,0-2-38,3 2-58,-2-1-55,-3 1-76,-1 0-84,-10 0-95,6-2-211,-4 0 46,-3-2-156,-3 2-153</inkml:trace>
  <inkml:trace contextRef="#ctx0" brushRef="#br0" timeOffset="92056.03">10951 6968 1732,'0'0'-61,"-2"-3"16,2 3 26,0-7 12,0 7 17,0 0 14,0 0 12,2-8 3,-2 8 3,0 0 8,2-5 6,-2 5 2,0 0 7,0 0 4,2-5 0,-2 5 0,3-4 2,-3 4 5,0 0 1,3-6 0,-3 6 3,0 0 0,2-3-4,-2 3-6,0 0-7,0 0-9,0 0-5,0 0 1,0 0 3,-8 23-1,2-8 3,0 2-3,-2 1 0,-4 6-6,2 0 6,-2 2-9,-1 2 3,1-2-2,0-1-1,0-3-7,2 2-9,0-3-1,0-3-1,1 0 2,3-3 1,-2-1-6,1 0 2,2-6 2,1 0 19,-1 1-3,2-1 5,-1-2 6,2 1-8,0-3-1,2-4-5,0 5-3,0-5-6,0 0-4,8 3-3,2-3-1,-10 0-7,20 0 3,-3-3-5,4 2-1,2-1-1,5 0 1,1 0-2,3 0-2,5-1-4,-1 1 6,6 0-4,-6 0 0,-2 0 0,0 2-1,0-2 1,-4 1-1,-3 1-3,-4-3-3,1 2-18,-5 1-23,-3 0-18,0-3-17,-4 3-38,-4-1-47,1-1-46,-6 0-35,3-1-35,-6 3-62,-2-5-132,-2 0-28,4 5-137,-5-7-135</inkml:trace>
  <inkml:trace contextRef="#ctx0" brushRef="#br0" timeOffset="92332.62">11223 7134 1813,'-3'-5'35,"3"5"30,-4-7 14,4 7 18,-4-2 11,4 2-4,0 0 5,0 0 14,0 0-2,0 0 4,-2 17-9,2-7-3,0 4 3,2 0 1,0 3-7,-2 1-15,0 1-4,0 0-6,0 3-9,0-4 1,0 5-7,0 0-8,-2-3-3,2 4-19,-2-3-27,2 0-32,0-2-45,-2-2-46,2-2-58,0 0-59,2-3-53,-4-3-124,4 1-131,2-5 74,0 1-135,1-1-95</inkml:trace>
  <inkml:trace contextRef="#ctx0" brushRef="#br0" timeOffset="92836.87">11695 7161 1730,'-4'-8'58,"2"0"35,-3 0 30,3 3 18,2 0 10,-2-2 2,4 0-6,0 3-6,5-2-11,3 5 5,3-3-2,4 2 0,2 0-10,4 2-12,0-2 0,3 2-9,4-2-16,-3 2-8,1 0-10,-2 0-3,-4 0-4,2-2-7,-3 2-4,0-2-2,-5 2-3,0 0 1,-3 0-4,-2-1 1,0 2-5,-2 1-3,-5 0-7,-2 4 1,-2 0-5,0-6 3,-8 15-1,0-4-2,-5 5 1,-3-1-3,0 1 1,-2 1-1,-4 5-2,1-1-2,-3-3-2,2 4-2,0-1-2,-1-2 2,4-3-1,0 0-1,1-2-3,1-1 2,5-1-3,-1-1 1,1-4-1,1 3 4,3-2 5,2-3 1,-4 0 5,6 2 1,-2-3 0,4-1-4,2-3-1,2 8 0,2-4 0,3-2-3,6-1-3,-1-1 2,4 3-2,2-3-4,3 1 3,0-1-3,0 0-2,1 0 0,1 0-2,-1-1-27,0-2-26,-2 2-40,1 1-46,0-4-57,-4 0-69,2 1-79,-4-7-111,0 3-154,-5-5 46,2 0-291,-1-1-333</inkml:trace>
  <inkml:trace contextRef="#ctx0" brushRef="#br0" timeOffset="93071.39">12165 6723 2248,'-10'-8'-16,"3"-2"42,3 4 25,-1 1 10,5-1 5,0 0 4,5 1 4,4 1-1,-1 1-3,7-2-9,1 3-4,6 1-6,-4 1-4,6 0-4,-2 0-29,1 0-45,-1 0-57,3 1-74,-2-1-66,-2-1-172,-3 1-59,1-2-95,1-3-56</inkml:trace>
  <inkml:trace contextRef="#ctx0" brushRef="#br0" timeOffset="93274.32">12665 6339 1515,'-2'-13'45,"-1"4"46,1 1 24,0 3 11,2-2 1,0 7 8,0 0 17,0 0 4,0 0 7,9 20 11,-4-5-19,2 3-15,2 4-7,2 2-18,-3 8-6,2-1-11,2 1-29,-4 3-45,-3 0-63,4-1-84,-2 0-99,-3-3-119,-2-3-192,0-1 39,0 1-149,-2-2-140</inkml:trace>
  <inkml:trace contextRef="#ctx0" brushRef="#br0" timeOffset="94280.65">13148 7024 1715,'-5'-4'-40,"1"0"39,4 4 21,-4-5 23,0 0 13,2-1 17,2 6 9,-4-5 8,4 5 1,-3-8 1,3 5-2,0 3 0,0-6-4,0 6-6,0 0-4,0 0 10,0 0 11,0 0 2,0 0 1,-4 26 5,2-10 1,-1 3-5,-1-1-4,2 7-5,-2 2-11,0 0-6,0 0-7,0 0-1,0 1-8,2 0-7,-2 1-3,3-2-11,-1 2-28,-1-3-40,1-1-24,2-3-40,-2-1-53,2-3-56,0 0-55,-2-4-58,4-4-147,-2 0-26,0-2-182,0-1-165</inkml:trace>
  <inkml:trace contextRef="#ctx0" brushRef="#br0" timeOffset="94482.97">12919 7306 2021,'-8'-7'82,"4"-2"24,0 4 13,1-3 5,6 2-3,-1 0-6,4 3-7,6-3-9,5 0-6,2 1-9,8 3-5,5-3-13,1 2-6,8 3-16,2-2-34,2 0-51,-1-2-62,3 4-78,-1-3-80,-3 0-188,0 2-41,-2-1-125,0-2-112</inkml:trace>
  <inkml:trace contextRef="#ctx0" brushRef="#br0" timeOffset="94693.08">13948 7048 1726,'4'-9'50,"-1"1"44,0-2 32,2 2 21,-4 1 13,5 1 0,-4 1-9,-2 5-23,6-2 24,-6 2 5,6 10-9,-2-2-7,0 6-11,1 3-10,-1 0-13,-2 1-9,0 3-9,3 1-6,-5-2-8,0 1-27,2 0-41,-4 1-41,4-1-50,-4-1-57,2-1-68,0 2-72,-2-4-91,-1-4-168,3 0 56,0-3-180,3-1-160</inkml:trace>
  <inkml:trace contextRef="#ctx0" brushRef="#br0" timeOffset="94927.92">14215 7003 2003,'-2'-14'90,"0"3"33,0 1 18,2 5 3,-4-1-13,4 6 3,0 0-5,0 0 10,0 0-2,-1 21-8,1-8-10,0 4-13,1 3-9,-1 0-6,4 1-11,-2 2-5,0 2-8,0 0-13,-2-3-35,1 4-33,2-6-39,-3 1-59,0 1-67,2-4-68,0-3-49,-2-2-125,3-1-94,-1 0 46,2-3-110,0-1-80</inkml:trace>
  <inkml:trace contextRef="#ctx0" brushRef="#br0" timeOffset="95554.27">14412 7056 1638,'-11'-6'29,"5"-2"39,-1 5 23,3-1 24,0 2 16,0-2 5,4 4-2,0 0-6,-4-5-11,4 5-1,0 0-1,12-4-2,-12 4-6,20 0 0,-8-2-8,7 4 1,5-4-6,4 2-3,5 0-8,1 0-4,2-2-13,-2-1-3,1 3-8,-3-2-4,0 2-3,0-3-4,-5 1-6,-3 0 0,-3 1-6,-1 1 2,-2-3 1,-4 2 2,2 1-5,-8 0-4,1 1-4,-9-1-4,4 6 4,-4 1-1,-4 1-3,-5 4-2,1 0 5,-5 2-2,-2 6 4,-3-1 0,-3 3-3,-3 2 1,0 0-3,2-2 2,-2 2-6,0-2 1,3 0-3,0-1 3,2-4-1,5 0-5,-4-2-1,6-1 1,1-3 2,1 0 8,1-1 8,1-2 4,5-2 1,1-1-1,2 1-2,4-2-4,0-1-1,6 3-2,-3-4-4,6 1-2,2 2-1,3-2-2,-2 1-3,6-1 0,-2 0-1,2 1 1,1-2-4,1 0 1,-2-2-2,2 2 1,-2-2 2,1-2-4,-3 2 3,0-2 13,-2 2 11,1-4 9,-3-1 6,0-2-1,-3 2 6,2-3-1,-4-1-2,1-3-4,-4 0-6,4-1-1,-6 0-7,0-2-3,-2-2-4,0 2-3,0-3-23,-1 3-28,-3-2-43,0 4-44,-3 1-53,3-1-63,-4-1-64,2 5-76,-4-3-80,0 1-190,2 2 55,0-2-356,-1 1-421</inkml:trace>
  <inkml:trace contextRef="#ctx0" brushRef="#br0" timeOffset="95777.22">15039 6711 2778,'-10'-14'40,"0"3"24,6 0 16,2 1 9,4 3-12,2-1 0,3 0-6,4 4-7,1 1-8,6 1-5,0 0-8,1 2-29,5 2-54,-4 0-71,6 1-86,-5 1-97,3-1-215,0-2 14,-4 3-137,1-1-130</inkml:trace>
  <inkml:trace contextRef="#ctx0" brushRef="#br0" timeOffset="96333">15666 6603 1682,'-9'-13'2,"-1"2"44,-1 0 26,-2-2 20,3 0 19,-5-3 6,4 3 1,1 0 1,1-1-23,-1 2-8,3-1-9,3 4-10,2-2-5,2-2-6,2 3-10,2-2-3,3 1-5,3 1-5,1 1-3,1-1-3,2 2-2,0 0-4,-2 1-4,6 3 0,-4-1-4,1 3 0,0 0 3,-2 6 4,-1 0 4,2 5-1,-6 2 2,0 5 1,1 5-1,-5 0-4,0 5 0,-2 1 3,-4 2-6,-1 2 0,2-3-2,-6 2-3,1 3-4,-4-3 8,2-5-9,-4-1 4,2 0-3,0-5-1,-3 0 1,4-3 1,-1-7-4,-1 5 1,1-4 6,3-5-2,-2 1 0,3 0 3,0-4-2,6-2 1,-4 3-2,4-3 1,0 0-3,0 0-4,0 0-2,23-7 2,-12 6-1,1 1 0,3 0 1,4 1 5,2 1 6,3 0 1,5 1 3,1 4-5,0-4 12,-1 1 5,1 2 7,2-2 4,-5 0 14,3-3 8,-4 1 10,-4-2 14,2-2 13,-3 1-1,-2-3 1,0-2-7,-2-2-8,-2-2-10,0 2-7,-3-4-6,-1 0-8,-3-2-4,1 2-8,-5-1-7,0-5-30,-2 3-42,-2 2-51,-2 0-48,0-1-61,-3 1-67,2 3-81,-4-2-118,-1 4-163,-1 1 60,1 0-295,2 3-342</inkml:trace>
  <inkml:trace contextRef="#ctx0" brushRef="#br0" timeOffset="97074.72">16617 7624 2211,'-9'0'-18,"-2"0"34,11 0 31,-16 0 26,16 0 20,-16-2 22,16 2 6,-10 0 1,10 0 10,-8 0 0,8 0-9,0 0 2,0 0 16,23-6-2,-6 1-3,13 5 1,1-3-3,6-1-6,7 2-3,0-4-8,3 1-11,-3 1-7,0 2-8,-1-1-7,-5-1-9,-4 0-6,-2 0-6,-5 1-1,-3 1-6,-3 0-7,-2 0-2,-2-1-5,-1 1-4,-2 2-3,-4-3-7,1 0-9,-1 2-22,-1 1-24,-1-1-30,-1-1-31,-7 2-29,12 2-42,-12-2-41,0 0-53,10-5-67,-10 5-86,6-3-179,-4 1 39,-2 2 67,6-8-226,-2 5-198</inkml:trace>
  <inkml:trace contextRef="#ctx0" brushRef="#br0" timeOffset="97686.11">17883 7432 2175,'0'0'109,"0"0"4,0 0 6,0 0 9,0 0 13,0 0-2,0 0 2,-27 0-6,17 0-8,2 0-9,8 0-9,-19 0-9,10 0-6,9 0-9,-16-3-8,7 1-7,3-1-8,-3-1-12,4-2-1,0-2-5,0 2-4,3-3-7,0 1-1,4-4-4,-2 2-3,4-2-6,4-1 1,-3 0-1,4-2-5,-1 6-6,1-4 3,2 4-3,-3 3-5,1 0-3,1 3 4,-2 3 1,4 0-5,-4 3 5,0 3 0,2 5-2,-3 1 3,0 2 1,-5 2-1,0 3 0,-4 2 0,0 4 5,-3 1-1,-4 0-1,-1 2-1,-2 1-2,-6 0 3,2 0-2,-6-6 2,1 4 0,-5-4-1,1-2-1,2-4-1,-2 1 2,1-5-2,3-4 1,3-1-1,4-3-1,0 0 1,1-3-2,2-4-3,11 2 0,-10-5 0,8-2-2,2 7 4,8-11-4,0 3 3,6 0-4,-2 3-1,3-2 6,2 2-3,2 1 2,-3 0 0,6 3 2,-3 1 3,0 0 2,0 1-1,1 3-2,-2 0 2,1 1-4,-2 2 0,0-2 3,-2 3 0,2 0-1,-3-1-10,2 1-30,-2 0-39,3-4-47,-4 3-51,0-1-73,3-2-67,-4-3-120,0 1-139,1-2 45,-1-2-235,0 1-250</inkml:trace>
  <inkml:trace contextRef="#ctx0" brushRef="#br0" timeOffset="98131.98">18301 7285 2198,'-5'-12'54,"1"3"32,2-2 16,2 4 8,0 1 11,4-1 12,2 3 2,6 0-2,3-1 3,5 3 0,3-2-8,-1 4-15,4 0 2,2-2-16,-2 2-9,-1 0-9,-1 2-12,-4-2-4,2 0-9,-5 2-3,-1 0-7,-5 1 0,0 1-4,-3 0-2,-4 2 0,-4 2-2,0-1 0,-4 3 1,-2 1-1,-4 3 2,-1 0-4,-2 3 2,-4 5-4,0 1-2,-2-1-1,0 3-3,0-1 1,-2 4-7,1-3 2,2-3-3,-2 3 2,6-7 1,-1 2 0,0-3 0,4-2 5,2-3 5,2-1 6,-1 1 5,0-4 5,4-1 3,1 1 5,3-1-2,5 0-1,-1-2-7,6 1-3,0-2-5,1 1-5,8-1-1,2 1-6,5-1-2,0 2-3,2-2-10,2-1-23,-3 2-38,1-3-38,1-2-59,-5 0-67,0-2-100,-2-3-88,2-4-181,-7 0-54,-3-1 61,2-1-351,0-5-405</inkml:trace>
  <inkml:trace contextRef="#ctx0" brushRef="#br0" timeOffset="98371.82">18806 6777 2506,'-6'-11'-17,"0"2"36,4 1 18,2 1 20,4-1 13,2 2 5,4 1 0,4 0-6,4 2-8,-1 3-7,5-2-6,-1 4-4,4-1-25,3 1-54,-3 3-68,3 0-72,-6-1-92,2-2-207,-3 2 22,1-2-96,-4-2-51</inkml:trace>
  <inkml:trace contextRef="#ctx0" brushRef="#br0" timeOffset="98808.26">19549 6341 1582,'3'-15'45,"-1"4"24,0 0 16,2 2 11,2 2 11,3-1-8,2 5-1,3-1-3,3 0-6,2 4-6,0 0-9,1 4-4,0 0-6,0 1-5,-1 5-8,-4-2-4,-3 3-5,-1 0-4,-5 3-1,-2 0-1,-4 1-6,-4-1-2,-2 2-1,-5 0-3,-1-2 2,-1 2-7,0 0-3,1 1-1,-2-3-1,4 1-1,2 0 0,2-1-2,-3 1-2,5 2-2,1-2 3,3 3-5,3-1 3,-1 0 1,3 2 1,5 1-2,0 0 5,0 1 7,6 0 3,-2 4 4,3 0 7,0-3 3,2 3 10,1 0 1,-3-1 9,2 1-3,0 0 4,-3-3 1,0 0 1,-5-3 5,-1 1-1,0-2-5,-6-1 0,1-2-7,-4 1-3,-2-1-4,-6-1-4,-5 0-18,1 0-49,-9-1-60,-2 1-80,-11-1-108,-3-2-151,-16-1-153,-7-1 57,-32 5-223,-17-5-234</inkml:trace>
  <inkml:trace contextRef="#ctx0" brushRef="#br0" timeOffset="99938.53">8690 8591 1947,'-13'2'-41,"9"0"16,4-2 0,0 0 15,-10 0 16,10 0 21,0 0 14,0 0 8,0 0 8,-7 2 8,7-2 8,0 0 3,0 0 0,0 0 6,36-2-3,-26 2 2,6 0-1,4 0-5,2 0 5,3 2-4,7-4-6,2 2-3,11 0-10,1-2 4,5 0-3,10 0-9,3-1-1,23-3-3,2 0 2,2 1-3,4-2 2,6 2 0,8 0-8,-2-2-1,10 4-6,-1-3-3,1 1-1,-4 0-2,0 2-5,-2-3 1,-2 0-8,0 1 5,1-2-9,1 2-1,4-1 1,4 0 1,6-1-2,0 2-4,2-1 0,3 0 1,-4-1-4,1-1 2,3 4 1,3-4-2,0 4-2,0-1 2,1-3-2,-1 4 4,3-1-2,4-2-1,-2 4-2,-3-2 1,3 1 2,-1-1-1,3 0 0,7-1-1,7 2 4,2 1-5,-1 1 1,2-1-2,-3 2 3,8-1-1,-2 0 3,5 2-3,3-2 1,-8 2 4,0-2-8,-3 0 1,-3 1 5,-1 1 1,-8-4-4,-3 2 2,0-2 2,0 0 1,0 3-4,2-3 0,4 2-1,-4-1-1,0 1 1,2 2-5,-5 0 7,5-2-2,-3 4-1,3-2 2,-2 2 0,3 3-5,-8-4 3,-1 2 2,-7-2 2,-8 2-1,-7-2 2,-1 1 2,-8 2 3,0 0-2,-6-1 2,-1 3-3,-2-3 4,-1 3-3,0-2 2,-3 1-1,-2-2-4,-17-1 1,-14 1-1,-7-3 12,-8 0 9,-4-3 7,-6 3 4,-4-2 2,-4-1 3,-1 0-3,-6 1 2,-3-2-3,0 3-3,-1-1-3,-3-1-1,-2 2-5,0-1-2,-1 2-4,-1-2-1,-1 2-3,-2-2-2,-7 2 0,18-2-6,-18 2 1,8 0-4,-8 0-10,0 0-29,0 0-23,0 0-38,0 0-38,0 0-59,0 0-82,-20-2-76,2-1-220,4-1 47,-5 0 70,-6-1-159,1-6-112</inkml:trace>
  <inkml:trace contextRef="#ctx0" brushRef="#br0" timeOffset="101790.52">9623 9208 1731,'-2'-2'18,"2"2"27,-4-9 21,2 5 17,2 4 18,-4-5 11,4 5 5,-3-4-4,3 4-7,0 0-11,0 0-11,0 0 6,0 0 10,0 0 5,0 15-8,-1-1 1,1 3 12,1 5 9,-1 4-10,0 3 3,0 3 1,3-3-13,-3 4-2,0 1-6,0-1-4,-3-3-9,6 1-5,-6-1-9,3-1-6,0-5-3,-1 0-5,1-2-5,0-3-5,-2-2-9,2 0-28,2-3-31,-2-3-36,0 0-39,1-1-45,-1-2-49,3-4-46,1 1-40,-2-5-50,-2 0-135,0 0-49,11-7 45,-6 0-129,0 0-100</inkml:trace>
  <inkml:trace contextRef="#ctx0" brushRef="#br0" timeOffset="102117.95">9942 9469 1645,'0'0'48,"-7"3"21,7-3 13,0 0 13,0 0 15,0 0 13,0 0 7,-13 0 0,13 0 0,0 0-16,0 0 1,0 0-11,0 0 5,0 0-2,26 3-8,-11-3-5,3 0-15,6 0-5,1-1-8,3 1 0,2 0-10,2 0-3,-3 0-7,1 0-24,-2-2-21,-5 2-32,2 0-44,-6 0-48,-3-3-57,4 3-50,-7-1-63,-3-2-150,-1 3-53,-1-1-149,-1-1-142</inkml:trace>
  <inkml:trace contextRef="#ctx0" brushRef="#br0" timeOffset="102521.89">10958 9208 1833,'0'-5'37,"3"-1"33,-3-2 24,0 3 15,2-1 21,-2 0 7,0 6 9,2-7 2,-2 2-6,0 5-10,0-7-13,0 7-13,0 0-10,0 0 12,0 0 11,0 0-2,6 18-5,-4-7-4,-2 0-5,4 4-12,-2 3-3,2 0-9,-2 3-4,2 3-10,1-2-7,-1 3-5,1-2-4,-1-2-9,-2 0-34,2-2-52,0 1-36,-2-3-57,1 0-60,1-2-65,2-1-51,0-6-138,1-1-92,2 0 45,1-1-190,-1-5-183</inkml:trace>
  <inkml:trace contextRef="#ctx0" brushRef="#br0" timeOffset="102760.5">11395 9294 1929,'4'-9'55,"-2"2"39,-2-2 25,0 1 18,0 3 8,0-1-1,0 6-4,-7-1 3,7 1-7,-15 7 6,7 2 4,-2 4-6,-4 3 0,0 5-8,-1 3-4,-2 4-15,0-1-8,-2 3-11,0 1-11,-3 0-5,4 1-9,-4 1-8,-1 0-6,2-5-37,0 1-40,2-2-49,2-3-44,-2 1-56,0-2-61,6-3-57,0-4-70,1-1-131,6-3-41,-1-2 60,5-1-140,4-3-109</inkml:trace>
  <inkml:trace contextRef="#ctx0" brushRef="#br0" timeOffset="103035.74">11254 9769 1767,'4'-4'69,"-2"-1"29,-2 5 17,5-3 10,-5 3 16,0 0-1,0 0 7,0 0 7,0 0-11,0 0 10,-17 14 0,11-9-5,2 3-2,-3 1-4,-1 1-2,1 2-14,1-1-10,2 2-9,-3-2-8,2 3-9,4-2-8,1-1-6,0-2-5,4 1-6,3 1-4,1-2-8,4 1-3,4-2-4,-2-2-4,6 0-14,-2-3-29,2-1-36,1 2-35,1-4-37,0 0-50,0-2-51,1 0-61,-2-2-37,-2 0-62,0 1-96,-2-3-57,-4-2 36,-3 4-153,1-4-136</inkml:trace>
  <inkml:trace contextRef="#ctx0" brushRef="#br0" timeOffset="103225">11549 9861 1709,'0'0'2,"-6"-7"34,2 5 25,4 2 18,-10-2 28,10 2 6,0 0 9,-16 6 6,8 2 12,5-1 13,-1 3-7,1 2-7,2 2-7,-1 3-6,0-2-15,-3 7-2,5-1-9,-2 2-10,2-2-10,0 1-11,0 2-19,0-2-34,0-1-44,2-1-54,-2-4-56,3 2-61,-1-3-47,0-4-112,-2-1-162,3-5 70,0 1-161,3-3-111</inkml:trace>
  <inkml:trace contextRef="#ctx0" brushRef="#br0" timeOffset="103922.27">11830 9566 1737,'0'-7'33,"0"1"33,0-1 21,0 1 14,0-2 18,2 3 9,2-4 4,2 4 6,-2-2-2,4 1 6,0 0-7,3 2-5,2-1-2,-1-1-9,5 1 7,1 0-7,0 1-3,4 1-8,-1 1-3,4-3-1,2 2-4,1-1-6,1 0-2,1 0-6,-2 1-4,-3-1-9,-1 2 0,-4-1-1,2-1-9,-3 2-2,-4 0-1,0 0-5,-3 0 1,-2 0-1,2 2-7,-4-1-2,0 1-2,-8 0-7,11 5 1,-9-1-1,-4 2-3,-1 3 3,-1 1 0,-3 3 7,0 2-4,-5 4 4,-2 2 2,-2 2-4,-1 3-1,-1-4-3,2 2-3,-2 2-1,2-4-4,0-1 0,2-3-4,1 0-3,3 1-2,-3-3 5,4-3-9,1-2 5,2 1-5,-1-3 2,4-1 2,-2 0 2,2-1 4,3-2 5,5 2 1,0-4-1,3 3 1,0-4-6,3 1 3,0 0 3,3-1-7,-1-2 2,6 1-15,0 1-2,1 0-1,-2-2-1,2 0-2,3-2 3,-3 2 1,0-2 0,-2 2 0,1-1-1,-1-1 5,-2-1 3,0 2 8,-2-1 5,1-2-2,-4 0 6,0 1 4,-1-4-6,-2-1 5,-1 1-8,-1 0 1,1-5-6,-1 1-3,-4-4 0,0-1-7,0 1 2,-2-2-7,-2 1-4,2-1 3,-2 0-3,-2 3-8,4-1-4,-2 5-24,0-2-18,-2 1-29,0 1-36,-1 1-40,-2-1-46,3 4-42,0-1-34,2 1-57,-2-2-59,2 1-42,-3 2-176,5-1-25,-2-3 59,2 4-368,2-2-421</inkml:trace>
  <inkml:trace contextRef="#ctx0" brushRef="#br0" timeOffset="104124.16">12858 9367 2565,'4'-6'10,"-2"1"37,2-1 27,-2 0 19,3 1 16,-1 0 8,0-1-4,4 2-10,-2-3-7,6 3-16,0-2 1,5 5-12,-2-3-6,2 0-6,2 2-14,-2 2-44,2-2-33,-3 2-47,0-1-51,-2 1-60,2 0-47,-4-4-89,-2 0-137,3 2-13,-4 0-124,-1-3-102</inkml:trace>
  <inkml:trace contextRef="#ctx0" brushRef="#br0" timeOffset="104336.2">13198 9147 1762,'0'-13'76,"2"4"34,-2-1 29,0 2 27,2 0 22,-2 1 13,0 1-8,2 2-18,1-1-11,-3 5 10,0 0-6,0 0-7,11 15-10,-9-5-15,2 5-13,0 2-8,0 4-14,1 2-10,-3 5-7,1-2-22,0 0-37,-1 1-46,0-1-46,0 2-47,1-4-36,-1 0-84,2 0-79,0-7-133,-1-1-111,1 2 43,0-5-217,2-2-223</inkml:trace>
  <inkml:trace contextRef="#ctx0" brushRef="#br0" timeOffset="104626.42">13497 9007 2049,'-6'-17'48,"2"5"41,2 0 32,0 5 23,0-1 16,-1 4 22,3-1-1,0 5 2,3-7 12,-3 7 8,0 0 3,22 11-5,-6-4-8,0 6-11,1 4-4,5 7-7,0 3-7,4 4-11,-5 6-13,3 3-11,-6 4-9,1 0-12,-4 4-5,-2-2-9,-7 2-8,-3-4-6,-3 2-17,-7 2-26,-6 1-33,-14 11-28,-9-2-59,-6-4-68,-2-3-50,-9-7-70,-3-1-82,-1-6-86,-4-1-205,-3-4 36,-1-5 78,-1-4-376,7-7-387</inkml:trace>
  <inkml:trace contextRef="#ctx0" brushRef="#br0" timeOffset="105250.49">9150 8947 2371,'-4'-5'-68,"1"-2"23,-1 4 35,4 3 36,-5-7 28,1 1 22,2 2 17,-2 0 10,4 4 4,-4-5-2,2 2-5,2 3 0,0 0-18,0 0-3,-13 10 25,4 5 18,-1 8 9,-3 7-3,-6 15 5,-6 21 7,-3 7 2,1 3-1,-3 2-3,4 2-10,1 2-10,2-2-11,8 2-8,3 6-8,6-4-8,6-1-7,6-1-7,6-6-36,8-5-18,9-6-21,9-10-37,5-9-36,13-4-37,8-10-40,2-8-56,-5-10-35,19-4-75,-9-10-85,17-7-173,8-8 60,1-6-325,5-11-329</inkml:trace>
  <inkml:trace contextRef="#ctx0" brushRef="#br0" timeOffset="105710.39">9441 5608 2139,'3'-5'-128,"1"-2"20,-2-1 18,0-1 15,1 1 16,-1-1 10,0-2 21,0 2 15,0 0 9,0 1-3,0-1 4,-2 2 3,2 1 0,0 1-2,-2 5 0,3-6-6,-3 6-21,0 0-39,0 0-55,0 0-148,0 0-94,0 0 122</inkml:trace>
  <inkml:trace contextRef="#ctx0" brushRef="#br0" timeOffset="105882.44">9452 5571 1033,'-6'0'-19,"1"3"4,-1-2-2,2 2 0,4-3-3,-6 1-20,4 4-13,2-5-31,-2 4-143,2-4 43,0 0 62</inkml:trace>
  <inkml:trace contextRef="#ctx0" brushRef="#br0" timeOffset="108240.17">14681 9258 1443,'2'-19'134,"-2"6"5,-2 0-3,-1 1-4,2 0-7,-3 5-4,2-1-5,-3 1-5,3 0 1,-1 0-12,1 1-8,2 6-6,-10-3-5,10 3 8,-16 8 3,4 0 4,2 3-4,-1 7 11,-3 3-2,-2 8 4,-2 10-1,-2 2 5,2 3 1,-10 15-2,3 0-5,1-8-9,8-5-5,-1 2-8,1-3-7,4-1-7,2 1-6,4-4-5,2 1-4,2 2-4,4-5-3,4 0-7,2-3-10,2-2-20,3-1-28,4-5-28,2-3-32,5-2-31,2-6-44,4-2-48,3-3-59,0-5-48,-5-3-97,2-4-133,1-2 22,-4-2-240,3-3-247</inkml:trace>
  <inkml:trace contextRef="#ctx0" brushRef="#br0" timeOffset="108494.04">15267 9586 2087,'2'-18'-9,"1"3"47,-1 2 37,0 4 26,0-2 17,0 4 13,0 0 1,0 4-4,-2 3-14,3-7-1,-3 7 18,0 0 4,6 15-8,-4-3-1,2 3-7,-1 0-7,1 5-9,-2-1-9,0 1-11,0 2-7,0 0-7,0-1-5,0-1-8,-2 2-25,0-1-43,2-1-47,-2 2-34,0-5-68,0 2-82,4-2-53,-2-3-93,6-2-149,-2-2 38,2 2-202,2-6-195</inkml:trace>
  <inkml:trace contextRef="#ctx0" brushRef="#br0" timeOffset="108725.05">15672 9763 1990,'-9'-3'50,"1"-4"26,2 4 27,-2-4 14,0 4 10,2-1 10,2 2-14,4 2-7,0 0-5,0 0-6,15-6-10,-2 6-10,8-2-6,3 2-7,0 0-4,7 0-4,2 0-17,2 2-19,-2 1-35,3-3-49,-2-3-38,0 3-75,1-2-77,-1 2-181,-2-1-85,-2-3 75,-1 2-123,-2 0-61</inkml:trace>
  <inkml:trace contextRef="#ctx0" brushRef="#br0" timeOffset="109256">16505 9641 1701,'-3'-5'91,"-4"3"23,4-3 23,-1 2 22,-3-1 15,7 4 6,-7-3-1,3-2-14,4 5-9,0 0-14,-6-4-9,6 4-3,0 0 1,0 0-8,0 0-8,30 4-8,-16-4-13,6 0-6,1 2-7,0 1-10,0-3-5,1 0-7,-4 3-7,1-3-5,-1 2-2,-4 0-7,-2-2-1,0 1-3,-2-1-2,-2 4 1,-3 1 4,-1-2 2,-4 2 6,-2 5-1,0-2-1,-7 3 2,-3 3 0,-2 1-4,-2 2-1,-5 4 0,-1-1 0,0 0-4,0 3-5,1-3 1,0 0-1,0 1-7,3-4 0,2-2-3,1 0 4,4-2-3,-2-1-2,5 0-1,-2-3 0,3-1 3,1-1 3,1 1 7,0-1 10,5 0 9,0 0 4,5-1-4,1-2 0,1-1-4,2 1-6,3 0-16,3 0 2,0-4-5,4 3-2,0-3-1,2 2 0,2 0 2,1-2-9,-3 0 0,2 0 0,3 0-4,-3 0-3,-1-2 9,-2 2-18,2 0-12,-3-2-15,-3 2-17,-1-1-27,2-1-32,-6 0-31,1 0-34,-2-2-27,2 0-47,-2 1-55,-2-1-60,0-4-85,-2 3-158,0-2 32,0 0-377,3-1-428</inkml:trace>
  <inkml:trace contextRef="#ctx0" brushRef="#br0" timeOffset="109631.29">17246 9397 2549,'-9'-5'-41,"0"-2"39,1 4 36,2-3 38,-3 0 28,5 3 18,-2-1 7,2 0 3,4 4-1,-10-6-7,8 4-8,2 2-9,0 0-6,0 0-5,9-7-4,2 7-5,-1 0-7,5 0-9,5 0-9,0 0-3,2 2-9,0 0-12,7 0-36,1 1-34,-4 0-53,-1-3-58,-1 1-66,3 1-59,-3-4-101,-3 2-171,0-6 45,-3 3-204,-2-1-196</inkml:trace>
  <inkml:trace contextRef="#ctx0" brushRef="#br0" timeOffset="109872.24">17755 9140 1956,'-2'-12'30,"0"3"43,0 0 34,2-2 34,-2 2 23,2 4 12,-2-3-3,2 2-11,-2 3-16,2 3-8,0 0 19,0 0-6,0 0-10,-3 21-9,3-11-8,0 6-12,0 3-11,0 2-7,3 4-10,-1 3-8,-2 1-4,2 2-11,0-3-20,-2 0-40,0 4-42,2-3-50,-2-3-61,0-4-71,2 5-78,-4-6-97,2-2-174,0-1 43,0-1-256,2-3-272</inkml:trace>
  <inkml:trace contextRef="#ctx0" brushRef="#br0" timeOffset="110262.02">18256 9490 2058,'0'0'24,"-4"-7"35,2 3 28,2 4 29,-2-7 25,0 3 11,2 4 22,0 0 0,-6-6-8,6 6-11,0 0 3,0 0 9,0 0 9,-2 19 0,0-6 0,4 1-10,-4 5-9,2 0-11,0 1-12,-2 4-9,2 2-13,0-1-11,-2 2-7,2-1-6,-2 1-13,0-1-6,0 1-14,0 0-36,-4-2-50,1-1-61,3-3-47,-2 1-68,2-5-76,0-1-63,-3-3-89,1-1-160,0-2 28,2-3 69,-3 2-287,3-4-273</inkml:trace>
  <inkml:trace contextRef="#ctx0" brushRef="#br0" timeOffset="110443.47">18114 9894 2168,'-5'-13'49,"1"0"36,0 1 33,2 3 14,0-1 13,2 3 5,0-3 2,2 3-10,4-3-14,0 2-10,8 0-15,-2 1-8,2 1-11,6 3-7,3-1-8,5 2-35,4 0-40,-4-1-47,7 3-53,-3 0-60,4 0-67,-5-3-70,3 1-138,-2 0-60,-2 1 70,-1-1-117,-1-3-49</inkml:trace>
  <inkml:trace contextRef="#ctx0" brushRef="#br0" timeOffset="110660.09">18937 9578 1646,'8'-19'87,"0"4"40,-4 2 23,-2 0 28,2 8 23,-3-2 13,2 1 0,-1 2-6,0 0-20,-2 4-13,0 0 9,0 0-2,0 0-2,13 14-10,-9-2-13,-2-1-13,0 6-13,0-2-12,1 5-14,-1-4-8,0 6-9,-2-2-8,2-1-16,-2 0-38,2 1-51,-2-3-65,0 1-58,0 0-68,0-1-41,3-2-86,1 1-138,-4-6-102,3 0 46,4 2-291,1-3-315</inkml:trace>
  <inkml:trace contextRef="#ctx0" brushRef="#br0" timeOffset="110897.78">19361 9738 2298,'2'-10'27,"2"5"45,-1-1 41,-1 3 29,0-1 23,-2 4 14,2-4 7,-2 4 9,0 0 9,-20 9 1,10-1-6,-5 3-10,-3 2-14,-6 5-10,-3 1-9,-1 3-15,-6 4-16,-4 3-4,-11 12-6,3 3-13,-1 2-10,5-3-12,-2 3-5,9-6-17,6-8-42,1 1-50,-2 0-64,7-1-67,2-6-54,0-3-69,7-2-63,0-4-44,6-3-103,1-3-81,7-2 43,0-3-291,7-2-314</inkml:trace>
  <inkml:trace contextRef="#ctx0" brushRef="#br0" timeOffset="111309.86">19065 10264 2357,'8'-10'38,"-2"3"24,0-1 22,3 3 19,-2-2 7,-1-1 4,0 3 1,2-1-1,4 3 5,-2 1 1,0 0-7,2 0-3,2 2-5,-1 2-3,0 4-3,4-3-6,-5 6-3,-1-2-6,0 3-7,1 3-6,-5-2 0,-1 2-3,-2 3-3,-4-1-1,-2 0-5,-2 2-6,-3-1-3,-1-1-3,-3 2-8,-4-2-1,-1 0-3,-2-1-5,-1-3 1,-1 0-5,4-1-2,0-2-1,-2 0-4,4-3 0,1-1-2,0 0-3,3 0-1,-1-4-5,2 1 1,9-1-1,-13-1-4,13 1 1,0 0-3,-6-4 1,6 4 1,0 0 5,0 0 5,0 0 8,26-6 2,-13 4 4,1 2-2,8 0-1,-4-2 0,6 2-4,-2 0-2,3 0 1,-1 0-5,2 0-8,4 0-23,-5 0-37,5 0-52,-4 0-45,-3-3-57,3 3-66,0 0-85,0-7-104,-3 2-140,1 0 47,-4-5-330,4 0-368</inkml:trace>
  <inkml:trace contextRef="#ctx0" brushRef="#br0" timeOffset="111891.87">19941 9801 2331,'0'-8'-11,"-3"-1"48,2 3 28,-1-1 29,2-1 26,-2 2 16,2 6 17,0-7 4,0 7 3,0-7 3,2 2-4,-2 5-2,3-7-6,5 2-4,-5 4-6,6-3-4,1 0-4,4 1-6,2-1-9,4-2-8,3-1-6,3 4-8,0-4-6,4 2-7,-2-4-5,-1 1-10,1 3-3,-3-2-1,-1-2-4,-1 1-3,-6 6-1,0-5-2,0 4-2,-4-2-1,-3 2-8,0-1-5,2 2-3,-6 2-5,-6 0-1,6 9-5,-6-4-3,-2 5 3,-4 0-1,0 6-3,-8 1 1,2 0-2,-3 4 3,-4 4-5,2 0 1,-3-1-2,0 2-1,1 2-3,-1-3 0,3 0-9,0-5-3,3 1 3,1-2-1,0 2-2,3-3 2,-1-5 1,3 0-3,2-2 6,-2 0-6,4-1 17,4 0 6,0-2 4,3-2 7,4-1 1,-1 1-3,2-2 1,7 1-6,0-1-5,2-1 4,1-1-5,7 5 0,4-6 1,0 2-9,-1-2-3,2 2 2,-1 0 1,1-3 3,-7 2-2,1-4-8,-2 2-16,0-3-29,-3 3-35,-3-4-46,2-2-59,-3 1-59,0-2-58,-5 0-73,0-5-74,2 1-147,-6-2-70,-2-5 62,2 1-432,0-7-505</inkml:trace>
  <inkml:trace contextRef="#ctx0" brushRef="#br0" timeOffset="112170.65">20608 9359 2694,'-10'-2'-62,"3"1"51,1-4 36,6 5 34,-7-3 32,7 3 22,-4-4 3,4 4 2,0 0 4,9-8-9,-2 6-1,3-1-8,0 0-8,3-1-12,2 4-6,2-5-9,-1 3-5,6-2-20,-3 4-45,2-2-54,0-2-58,1 3-73,-1-1-80,-2-2-117,4 0-149,-3-2 34,4 1-181,-2-2-173</inkml:trace>
  <inkml:trace contextRef="#ctx0" brushRef="#br0" timeOffset="112692.61">21148 9182 1855,'0'-6'37,"-2"1"36,2-1 20,-3 1 18,-2-3 12,0 0 9,-1 0-2,0 0-8,-2 1-3,1 0-16,-2-3-12,3 0-6,-4 1-7,1-3-12,-1 3 0,3-1-8,1-1-14,0 2 1,-1-1-4,3 0-10,2 1-2,-1-1 1,3 1-10,3 1 2,-1-2-1,5 5-7,-1-3 1,0 4-1,4 0-2,-1 3-2,4 2-1,-4 3 1,5 2 4,-1 5 3,1 2 3,-4 7 2,3 1 5,-3 1-3,-4 3 9,0 3-2,-4-2 5,-2 3 3,0-1-3,-4-2 3,-2 3 4,-6 0-10,0 0-3,-2-5 2,-5 0-6,3-4-4,0-3 5,-3-1-2,4-3-10,0-4 5,2 1-3,0-5-1,1-1-1,4 1-4,-2-5-1,4 0 0,6 0-5,-10-7-2,10 7 5,0-7-4,0 7 4,6-8-4,0 4 5,5 3 0,0-1 6,1 2 3,3 2 5,5-1 4,0 3 2,4 2 3,1-1 5,3 1-2,-3-1-3,3 2 2,-1-2 2,-2 0-1,1 0-5,-5-2 0,-2 0 0,0-2-5,-1-1-1,-4 0-1,-1-1-5,2-3-15,-5-3-36,1 5-50,-3-5-51,-2-1-54,-1-3-76,0 0-76,-3-2-171,0-3-76,-4-1 62,2 1-264,0-6-278</inkml:trace>
  <inkml:trace contextRef="#ctx0" brushRef="#br0" timeOffset="112985.34">21552 8740 2372,'0'-12'96,"0"5"28,-2-1 20,4 2 28,1 1 21,-1-1 9,5 3 6,-1 0 9,4 2-2,3 2 6,4 5-5,4 5-2,5 8-20,-1 6 6,5 6-10,8 20-3,-4 5-2,-3 4-9,-1 7-8,-4 3-4,-5 6-8,-7 6-15,0-2-12,-8-5-13,-8-6-7,-7 9-10,-10-5-8,-8-2-21,-9 4-47,-5 1-65,-9-6-84,-7-4-71,5 0-92,-9-11-94,6 3-102,-9-11-112,1-3-130,1-6 92,-1-6-559,4-1-659</inkml:trace>
  <inkml:trace contextRef="#ctx0" brushRef="#br0" timeOffset="128485.91">3709 11811 1678,'-9'-6'140,"3"1"-22,-3-1-20,4 2 13,-2-1-2,0 0 2,3 0-2,0 1-5,-2 1 9,2-2 1,-1 1-3,5 4-3,-6-5-4,6 5-10,-4-6-6,4 6-5,-4-2-15,4 2-9,0 0 0,0 0-1,0 0-2,0 0 0,0 0 4,0 0 0,23 8 2,-13-7-6,6-1-1,2 0-3,4-4-5,3 1-4,3-3-3,2-1-2,1-3-3,1-1-3,-2-1-4,1-1-4,-3-3-1,0 0-3,-4-2-2,-4 3 0,-1 0 0,-3-1 3,-2 5-3,-6-2 2,2 4-7,-6 0-1,1 4-1,-5 5-4,0 0-1,0 0 2,-17 17-1,7-2 3,-4 5 3,-2 8-2,-7 6 2,-2 4 1,2 3-4,-8 14 1,4-9-2,4-5 0,-1 1 1,1-1 1,1-4-2,0 1 1,-2-1-5,7-9 0,-2-1 2,3-3-1,5-4 1,-3-4 4,4 2-3,2-5 1,-1-2 5,2-1-4,1-2-1,0-4-2,2-2 0,4-2-4,0 0 0,0 0 1,0 0-3,-2-15 1,6 6 0,-1 2-2,4-1-2,-3 1 2,3 0-4,0 0 2,1 4 0,-2-2-3,5 3 1,-2-1 1,2 3 0,3 3 2,2-1 1,2 0-3,-2 3 5,4 0-3,-4-1 4,4 0-1,1 0 1,-2-1-1,4 2 0,-2-2 1,1-3 2,-4 2-1,4-2 2,-3-2 8,0 0 5,-2 1 7,-3-4 3,4 0 4,-4-1 5,-3-2-2,2 0 0,-5-1-1,1-2-2,-1-3-3,-3 2-5,0-2-2,2-1-2,-4-1-2,1 3 0,-2-1-1,0 1-4,-2 0-4,0 2-12,0-1-28,0 2-45,0 3-53,0-1-54,2 1-63,-2 1-75,0-2-60,0 3-165,2-2-52,2-2 87,0 1-282,7-1-279</inkml:trace>
  <inkml:trace contextRef="#ctx0" brushRef="#br0" timeOffset="128700.57">4450 11506 2105,'-16'-15'-21,"1"2"38,2 0 16,4 4 23,-1 1 22,6 2 11,-2-2-4,6 1-9,0-2-10,4 1-3,4-1-5,7 1-8,2-1-3,6 0-6,1 1-7,3-2-16,-2 0-34,2 3-47,-1-1-50,2 3-63,-7-3-97,-2 3-188,-2-1-149,-5-1-109</inkml:trace>
  <inkml:trace contextRef="#ctx0" brushRef="#br0" timeOffset="128908.02">4641 11085 1743,'0'-12'56,"-3"3"44,1 1 27,2-1 16,-2 1 11,2 2-6,-2 1-9,2-1-13,0 6-4,0 0 22,0 0-3,9 15-8,-2-1-8,-1 3-13,0 5-11,4 10-6,1 1-8,0 5-8,1 8-57,1 4-62,-2-3-91,2 7-100,-9-7-130,4 3-202,-4-7 72,-4-1-217,2 1-200</inkml:trace>
  <inkml:trace contextRef="#ctx0" brushRef="#br0" timeOffset="129760.25">5270 11785 1927,'0'0'-12,"0"0"21,0 0 25,0 0 22,-9-5 19,9 5 10,0 0 1,0 0-6,-1-4-9,1 4-7,0 0-5,20-5-6,-7 2-6,4 3-4,2-3-3,3 1-6,3 2-10,-2 0-32,6 0-39,1 2-47,0 1-47,-1-3-58,-5 3-103,-5-3-373,0 4-170</inkml:trace>
  <inkml:trace contextRef="#ctx0" brushRef="#br0" timeOffset="129935.78">5380 11999 1848,'-19'6'6,"5"-1"21,2 0 25,4-2 26,2-2 22,0-1 10,6 0-8,0 0-9,0 0-8,0 0-8,16-7-9,2 5-8,2-3-5,10-1-21,1 3-50,8-3-68,3 2-75,-1-2-97,3-1-185,-4 1-185,3 3-123</inkml:trace>
  <inkml:trace contextRef="#ctx0" brushRef="#br0" timeOffset="130570.07">6287 11641 1655,'-7'-8'-27,"5"1"19,-2-1 22,1 1 16,1 0 25,-2-1 21,2-2 10,-2 0 9,2 3 6,0-1 7,-1-2 3,1 2 6,0 1-6,0 1 2,2 2 3,-2-3-9,2 2-8,0 5 0,-2-10-10,2 10-5,-2-6-7,2 6-13,0-5-4,0 5-4,0 0-15,0 0 11,0 0-1,0 0-4,8 17 5,-4-6 0,3 3-3,-1 2-3,3 4 9,-1 1-10,3 2 5,-1-1-6,6 5-1,-6-2-7,4 1 2,-2-2-1,2-2-7,-1 0 2,3-2-2,0-1 2,-2-2-2,3 1 0,0-6-1,2 3-2,-1-8-1,-4 3 3,5-5 1,-2-2-4,0 0 2,-3-1 6,4-4-1,-4-2 1,2-3 0,-2-3-1,-1-2-1,-2-3-1,1-3-4,-3-5-5,0-4 2,-2-6-7,-1-1 2,-3-6-7,-1 1 1,-2-5-4,-5 5-3,1-2-1,-5 4-3,-2 1-20,-5 2-28,0 5-40,-3 3-40,-5 4-42,-1 1-57,4 8-69,-2-1-62,1 5-184,-2 1-28,5 4 76,3 3-213,2 1-199</inkml:trace>
  <inkml:trace contextRef="#ctx0" brushRef="#br0" timeOffset="136199.6">3559 11087 1824,'0'0'-102,"-7"6"11,7-6 11,-6 1 12,6-1 10,-6 4 19,4 0 19,2-4 22,-2 9 7,-1 2 10,3-2 13,-2 8 15,0 7 13,0 9 10,-2 8 16,-1 11-2,-1 26 1,-2 8-5,-2 7-1,2 3-2,0-1-9,2-1-5,-2 1-3,1-2-6,1-6-5,-1-4-5,-1-2 0,1-16-6,1-12-3,0-4 1,2-6-7,-2-7 0,2-1 0,-2-9 2,2-2 6,2-4 11,0-3 8,0-1-2,0-8-8,2 1-3,0-4-3,0-5-6,0 0-5,0 0-1,0 0-2,0 0-5,0 0-3,0 0-1,0 0-1,10-19-2,-10 19-4,4-3 1,-4 3-4,4-5-2,-4 5-3,0 0 2,6-2 1,-6 2-2,0 0 1,20 2-2,-9 0 2,4-2-2,2 3-2,7 0 3,3 2 0,5 0-2,10-1 3,11 1-5,9-1 4,27 2 1,14-3 11,16-1 3,12-2-4,12-2-1,10 1 4,10-1-6,7-2 5,6 0 0,2 2 1,32-3 1,-38 3 0,-2 0 0,-9-1-7,-13 1 3,-11 2-1,-15-3-6,-10 6 1,-16-3 3,-20 0-2,-19 0 4,-11 0 6,-3 0-2,-9 0 9,-3 0 8,-3 0 11,-5 0 5,-2 2 0,0-2 5,-3 0 1,-2-2 5,-2 2 4,0 0 11,-2 0 5,-1 0-2,0 0-7,-3-3-7,1-2-11,-3 0-1,2 2-5,-3-3-4,6 0-6,-5-1-6,2-4-2,0-1-3,0-1-6,4-1 5,-2-5-2,1 2-4,-1-6-2,4-3-6,-4-5 0,0-3 0,5-10-2,-2-2-3,-3-7-2,5-19-3,-2-6 1,-2-1-1,-3-6-2,-2-5-2,0 1-1,-4-1 0,-4 1-5,0 4-1,-4 3-2,0 3 0,-3 2-4,-2 14-2,3 13 3,0-2-2,-3 6-3,1 2 2,-1 6 2,2 4-3,-1 3 4,4 5-2,-2 1-3,1 5 6,0 2-2,2 1-2,2 1 2,-1 3-4,0 0 1,2 1 2,-3 3-2,3-1 4,0 0 3,0 3-6,0-1 9,0 2-5,0 1 8,0-2-5,-1 3-3,1-2 6,-1 1-4,2 0 7,-1 0-2,-1-2-4,1 2 1,-2 1 5,2-1-5,-4-1 1,0 0-5,-2 1 1,-2 1 3,-4-2-8,-3 1-4,-7 0 5,-8-1 0,-10 3-4,-17-1-13,-26-1 3,-10-1 2,-10 2-5,-11 2 6,-8-2 5,-6 2-2,-1 0 2,-8 2 3,-7 0-1,0 0-1,-2 0 3,7 2-1,6 0-2,6 0 6,8 0 7,9 2-3,13-2 1,4 1 1,26 0 3,13-2-2,8 1 2,7-2-4,3 2 1,5 0-3,3 0 3,3 0-8,-1-1-8,5 1 10,2 0-5,0 0 2,2 1-1,0-1 6,1 1 0,0-1 0,0 0-1,0-1 4,0 2 0,2-1 3,-1 0-3,3-2 5,-4 0 0,1 3-9,-2-1 9,-1 0-12,-1 0 7,1 0-3,-4 1-2,-1 0 1,-3 0 0,-1 1 1,1 0 1,-2-1-2,3 1-1,2 0 4,4-2-1,-2 3-2,8-5 2,-3 2 1,4 1 0,1-1-1,0 0 2,2-1-1,1-1 1,0 3 5,1-2 1,-2-1-5,1 3 2,-1-3 3,-1 3-3,-6-1 4,2 0-4,-2 2 2,0-1 1,-2 0-4,1-2 7,3 3 0,-3-2-1,6 0-1,0 0 3,-1-1-8,4 1 8,2 0-7,0-2 3,0 2 2,1 1-2,0-3-1,7 0 3,-12 1-1,6-1 1,2 2 1,0 0-3,4-2 3,-10 3 0,6-3-2,4 0 2,-4 5 0,0-1-1,2-1 5,2 3-3,-2 0 1,0-1 2,2 3-4,0-1 2,0 4 1,2 4 0,0 2 2,0 4 2,2 4 8,-2 6 4,2 8 6,1 15-3,-3 4 0,3 26 2,-5 0 0,-3 1-5,3 2-3,0 4 2,-2-3-18,0 1-50,-1-8-81,6-11-101,-1-14-190,-4 0-96,-1-10 89,1-6-137,0-3-68</inkml:trace>
  <inkml:trace contextRef="#ctx0" brushRef="#br0" timeOffset="136972.79">4849 13805 1758,'0'-14'104,"3"3"-2,-3 2 12,2 0 8,-2 1-2,0 0-1,2 0-10,-2 3-9,3 2-6,-3 3-3,0 0-6,0 0 3,0 0-2,9 22-15,-8-5-1,2 2-5,1 10-3,-2-3-9,-2 5 1,1 4-13,-1 2-2,0 4-1,-1-2-25,-1 1-35,-2-3-47,0-1-64,2-4-68,0-3-79,-3-4-162,5-7-38,0-6-191,3 0-165</inkml:trace>
  <inkml:trace contextRef="#ctx0" brushRef="#br0" timeOffset="137202.07">5135 13737 1835,'8'-27'32,"-2"6"36,-2 4 21,0 3 11,-1 5 0,1 0-4,0 1-8,1 5 8,-1 0 12,-4 3 1,0 0 7,24 15-3,-15-1-6,5 3-4,-4 6-10,0 5-7,3 5-8,-2 2-7,-3 0-10,1 3-2,-1 0-10,-4 1-25,0-3-27,-1-2-43,-6-2-54,1 1-67,-4 1-68,0-7-56,-1-5-115,-3-1-77,0-1-180,0-8-160</inkml:trace>
  <inkml:trace contextRef="#ctx0" brushRef="#br0" timeOffset="137373.45">5003 14033 1815,'-4'-12'8,"2"0"15,2 1 16,2 0 9,2-1 12,0 0 8,7 1 4,3 0 3,6-4-2,1 1-10,9-1-4,2 3-5,-1 1-7,3 1-15,2 0-29,-1 2-49,2-1-57,4 2-48,-8 2-94,5-3-433,-6 2-174</inkml:trace>
  <inkml:trace contextRef="#ctx0" brushRef="#br0" timeOffset="137692.03">6135 13664 1855,'5'-7'2,"-2"1"33,-2 1 30,-1-3 23,0 2 10,3 0 22,-6-1 14,3 0 5,0 2 0,0 5 0,-1-7-9,-2 3-10,3 4-4,0 0-5,0 0-3,-19 4 0,11 3-9,0 2 3,-8 4 5,4 5 2,-3-1-2,2 6 4,-2 4 0,3-1-1,-1 3-12,2 2-8,3 1-8,2-3-8,-1-1-6,5 0-7,0-1-5,4 1-4,2 0-5,1-3-5,3-4-23,2-1-36,6-3-41,-2-2-54,8-5-47,-6-4-63,5-2-75,2-4-60,7-4-159,-4-5-62,2 2 76,1-8-258,5 0-250</inkml:trace>
  <inkml:trace contextRef="#ctx0" brushRef="#br0" timeOffset="138053.2">6628 13754 2080,'-5'-4'32,"5"4"30,-9-5 16,7 0 21,2 5 14,-4-5 21,2 0 0,2 5 1,0 0-16,6-5-6,3 1-4,2 1-11,3-1-4,3 0-10,3 0-9,0 0-7,2 3-1,-1-3-8,-1 4-8,0-2-4,-3 4-6,-3 0 0,4 1-3,-8 1 5,-3 2-1,-3 3-3,-4 0 2,-2 4 1,-5 2 3,-1 2 5,-7 1 3,1 2 0,-2 1 4,-2 1-3,-1-2-4,6 1-3,-2-4-4,3 0-4,-2 0-2,4-2-5,4-1 1,2-4-2,2 3-2,4-4 0,2-2-5,4-1-1,3 2-2,4-5-5,3-3-4,4 0-14,1 0-36,7 0-48,-1-3-49,1-5-53,4 1-59,2-3-62,-3-3-68,1-2-156,1-3-16,-5 2 64,-2-5-198,7-3-177</inkml:trace>
  <inkml:trace contextRef="#ctx0" brushRef="#br0" timeOffset="138315.69">7326 13555 2043,'-4'-7'72,"0"1"29,-1-2 13,1 5 5,2-3 12,0 3 1,2 3 2,0 0 8,4-9 12,6 9 9,3 3-2,4 1 3,6 1-10,3 3-7,2 1-9,3 3-6,3 2-12,-4 2-10,-3 1-8,-3 3-6,-3 0-5,-6-1-6,-5 0-8,-7 3 0,-6 4-5,-5 1-8,-5 5-7,-4 1-4,-4 2-14,-2-4-28,-3 1-47,5-5-49,2 0-53,2-4-50,0-4-61,7-2-67,-1-4-60,2-1-122,7-6-72,2-1 51,0-5-257,15 0-264</inkml:trace>
  <inkml:trace contextRef="#ctx0" brushRef="#br0" timeOffset="138484.44">8220 13752 2103,'13'-6'76,"-5"3"18,2-3 6,-1 4 0,-2-3 8,1 5-1,2-5-6,-2 1-11,2 1-12,2 1-10,5-2-6,-3 0-33,2 2-52,0-2-70,2 3-64,-1-1-86,-5 0-181,-2 2-45,-1 4-112,-2-1-81</inkml:trace>
  <inkml:trace contextRef="#ctx0" brushRef="#br0" timeOffset="138653.91">8260 13965 1830,'-9'10'122,"3"-3"5,0-2 11,2 0 15,2-1 10,2-4 16,0 0 9,0 0-14,12 2-7,-12-2-21,28-8-11,-9 2-14,6 1-15,2-3-39,2 4-40,9-5-55,0 1-56,2-1-76,3 1-86,5-3-134,3-2-140,2 4 39,3-2-180,19-7-158</inkml:trace>
  <inkml:trace contextRef="#ctx0" brushRef="#br0" timeOffset="139259.51">10164 13225 1867,'-9'-15'5,"4"5"25,4-2 20,-1-1 12,0 2 13,0-3 8,2 1 2,0-5 2,0 2 3,0-3 0,2-3-7,-2 3-3,0-2-4,0-1 2,0 1-1,-6-3-5,3 0 7,-3 1-10,0 2-5,-8 0-5,0 2-8,-5 4-3,-2 1-15,-5 3-3,1 4-3,-1 1 2,-4 6-3,0 2 2,0 2 3,4 3 0,-2 2-1,2 5-4,0 1 0,2 4-5,5 2-2,5-1 1,2 4 8,4 1-10,6 1 0,2 1 2,4 2-3,7 3-2,2-1 4,8 4-3,3 0-1,0-3 2,6 1 1,0-1-5,1-1 11,1-2-8,-4 3 3,-5-6 0,1-1 0,-6-1 6,-5-2 4,-2 0 4,-5-1-3,-1-3 4,-5 0-1,-5-1-2,-3-2-1,-2-1-5,-4 0-7,0-3 4,-1-4-7,-4 0 5,0-2-5,2-3 0,0-2-2,-3-2-4,4-3-2,-3-2-3,4-8 4,-1 2-6,5-5-3,5-2 2,-2-1-4,6 1 3,4-4-4,4 2-3,4-4-1,2 4 2,5-2-7,7 0-9,3 4-5,3-2-23,8 3-26,4 2-34,1 3-53,-5 1-60,4 6-57,-1-3-124,-1 3-141,-3 3 49,3-1-194,-1 1-185</inkml:trace>
  <inkml:trace contextRef="#ctx0" brushRef="#br0" timeOffset="139480.1">10973 13389 2071,'-10'3'74,"0"-3"22,2 0 22,8 0 21,-10 0 9,10 0-8,0 0-9,-7-5-16,7 5-10,0 0-12,23-3-10,-9 1-6,4 2-6,2 0-29,3 0-36,-2-2-49,4 1-66,3 1-70,-1-4-97,-1 1-212,0-2 10,-4-1-181,4 0-154</inkml:trace>
  <inkml:trace contextRef="#ctx0" brushRef="#br0" timeOffset="139861.41">11790 12946 1769,'-14'-9'37,"3"-1"38,3 3 28,-3-1 20,4 1 13,3 5-1,0-3-2,-1 1-3,5 4 15,0 0 12,-10 11 0,10-3 1,0 4-3,3 2 2,-3 5-2,2 2-8,0 0-5,0 5-8,-1 1-8,-1-3-8,3 3-7,-3-1-10,0 2-7,-3-4-7,2-1-9,-1-2-6,0 0-5,0-4-9,-1 2-8,1-4-3,0 1-1,2-4-10,0 3 1,2-4-3,3 2-1,2-2-5,3 0 0,9-2-4,-1 0-3,5-1 0,3-3-4,4 3-1,-1-1-4,3-5-17,2 3-30,-2-2-36,-1-1-41,1-2-38,-4 0-40,-5-2-62,5 1-72,-8-8-83,0 2-182,-5-1 15,-3-1 66,-2-2-272,-2 0-269</inkml:trace>
  <inkml:trace contextRef="#ctx0" brushRef="#br0" timeOffset="140117.57">12099 13205 2137,'0'0'26,"-11"-2"23,8 0 9,3 2 9,0 0 6,-11 0 19,11 0 27,-4 7 13,1 4 12,3 0 5,-1 2 0,1 2-5,-2 5-9,2-1-4,-2 1-18,2 4-14,-4 2-6,4 3-8,-1-1-9,1 3-8,0-1-6,0-2-4,-2 3-1,2 0-30,-2-3-28,2 1-42,0-3-48,0-5-46,0 1-62,2-4-59,0-2-58,3-4-124,0-1-81,2-2 47,1-5-160,3-2-131</inkml:trace>
  <inkml:trace contextRef="#ctx0" brushRef="#br0" timeOffset="140558.19">12462 13176 1804,'0'-11'29,"0"0"34,0 2 23,0-2 22,2 2 15,-4 0 19,4 1 0,-2 1-5,2-2-6,-2 4-5,2 0-4,-2 5-5,6-5 2,-6 5-3,0 0-1,17 7 2,-9 0 1,2 5-5,0 1-4,0 5-2,3 3-9,-2 0-6,1 3-7,3 2-2,0-1-12,0 2 1,-1-3-5,2-2-5,-2-2-2,-1-1-4,0 0 1,0-1-1,-3-5 0,-3-2-2,2 0 10,1-1 11,-4-2 5,2-2-6,-2-3-3,3-1-10,-1-4-6,1-1-9,0-3 0,-1-4-8,0 0-4,2-10-6,0-1-3,-4-4 0,2-1-7,1-6-3,-3 3-2,-2 0-6,1 0-4,-1 4-11,-2 1-14,2 3-17,-4 3-26,2 2-29,-2-1-33,3 5-35,-1 0-33,-4 1-33,2 3-44,-3 3-44,3-1-38,-2 0-74,0 3-128,2 3 12,-2-7-266,2 7-297</inkml:trace>
  <inkml:trace contextRef="#ctx0" brushRef="#br0" timeOffset="141044.57">13497 13133 2226,'0'0'23,"0"0"39,0 0 22,0 0 20,0 0 5,0 0 16,0 0 5,0 0-6,0 0-6,0 0 37,0 0 14,13 19-2,-11-6-6,-2 6-6,2 0-8,-2 3-13,2 0-12,1 5-10,-1-1-12,0 3-9,-2-3-7,2 3-9,0-2-6,0-1-22,-2 1-45,-2 0-66,0-2-36,0-4-42,0 0-60,-3-4-64,1-2-66,-1-4-156,-1 2-89,0-5 77,0-1-257,0-4-246</inkml:trace>
  <inkml:trace contextRef="#ctx0" brushRef="#br0" timeOffset="141228.09">13317 13450 2084,'-2'-10'23,"2"-2"30,-3 2 26,6 1 14,-1 0 8,2-2 12,5 2-3,3 1 10,3-1-6,8 0-11,5 1-11,2 1-4,8 1-15,0 2-4,4 1-28,0 3-37,-3-2-58,1-1-72,4 1-74,-7 2-92,-1-3-184,-2 1 24,-1 0-147,0-1-98</inkml:trace>
  <inkml:trace contextRef="#ctx0" brushRef="#br0" timeOffset="141480.68">14382 13171 1662,'2'-12'73,"0"3"35,-2-1 43,2 3 15,1-1 18,-1 2 17,0 1-6,-2 5-10,2-8-20,-2 8 3,0 0 16,0 0 1,13 17-8,-7-6-9,-1 7-13,3 1-12,-2 3-13,2 2-12,0 0-11,-2 1-7,0 2-14,-2-3-5,2 3-9,-4-2-12,2 0-30,-1-1-41,-1-2-44,0-1-46,-2-3-49,0-1-63,0 0-74,0-5-65,1 0-177,-1-1-54,0-5 77,4-1-265,-2 0-261</inkml:trace>
  <inkml:trace contextRef="#ctx0" brushRef="#br0" timeOffset="141720.18">14748 13130 2053,'2'-11'39,"-2"2"52,0 0 25,0 3 11,0 0 17,0 1 4,0 5 12,0 0 18,0 0 8,10 13 2,-6-4-11,2 4-9,-2 5-11,4 3-14,-2 1-15,1 1-10,0 4-10,-3-1-12,0 1-9,3-1-9,-5 4-19,2-4-33,-2 1-48,0-3-51,-1 3-48,-2-8-57,1 2-60,0-1-61,0-5-86,1-2-156,-1-2 14,3-2-286,3-2-301</inkml:trace>
  <inkml:trace contextRef="#ctx0" brushRef="#br0" timeOffset="142075.91">15069 13245 2279,'0'-13'30,"0"3"41,0 1 23,0-1 24,0 3 7,4-1 18,0 4 4,4 2-1,3 2 13,2 4-1,4 3-1,1 5-4,2 2-3,3 3-7,0 3-11,2 4-6,-1-2-9,1 2-6,-1-2-12,-2 2-11,0-4-6,-5-3-9,-2 0-4,0-1-6,-5-5 7,1 0 11,0-3 25,-3-1 9,-2-3-13,3-2-6,-3-2-12,-6 0-3,13-8-12,-9 3-10,3-6-5,-1-5-5,-2-1-7,0-6-7,2-3-5,-1-3-16,0-5-24,-1-4-20,-1 1-17,0-1-20,-1 6-20,0 3-26,0 1-30,-2 1-36,1 4-31,-1 5-42,0-2-48,3 5-55,-6-2-81,2 2-160,-1 2 19,2 1-348,0 0-404</inkml:trace>
  <inkml:trace contextRef="#ctx0" brushRef="#br0" timeOffset="142470.26">15702 12489 2577,'-9'-12'-11,"3"3"39,1-1 29,1 3 17,2-1 11,2 1-2,2 1 3,5-2 0,-1 2 7,5 1-6,3 1-1,4 0 16,-1 2-9,8 4-1,0 0-1,3 4-4,-3 1 1,1 5-7,-4 1 4,-2 2-1,-3 4-2,-4 3-4,-3 0-3,-3 2-4,-5-4-4,-2 3-5,-5-1-5,-1 4-4,-1-2-3,-1-1-5,-3-2-3,3 1-7,0-4-2,0-3-6,0 1-2,4-2-4,-2-3-2,6-2 4,0 0-2,6-1-4,4 0 0,6-3 2,3 1-6,2-4-1,9 1-12,-1-3-39,3 0-46,2 0-51,0-3-73,0-1-59,12 0-63,5-1-154,-7-3-108,1 0 59,-1 1-289,-1 0-308</inkml:trace>
  <inkml:trace contextRef="#ctx0" brushRef="#br0" timeOffset="143328.35">16568 13691 2152,'-5'4'-55,"-1"-2"33,6-2 31,-8 4 29,8-4 30,-9 1 25,9-1 25,0 0 12,-8 2 6,8-2-6,0 0 0,0 0-6,0 0-1,27 0-5,-7 2-5,2-2-3,8 0-7,4 0-12,3 2-8,7-2-12,3 2-5,-1 0-3,1-2-22,1 2-49,-1 0-45,-5-2-61,-6-2-79,0 4-70,-4-4-117,-1-2-155,-2-2 44,0 1-188,-1-2-174</inkml:trace>
  <inkml:trace contextRef="#ctx0" brushRef="#br0" timeOffset="143848.11">17707 13450 2074,'0'-5'112,"2"0"23,-1 0 16,-1 5 26,6-9 11,-4 5 13,-2 4 2,4-6-6,-4 6-9,4-5-13,-4 5-12,7-6-18,-1 2-15,4 1-9,1-1-11,6-1-11,0 3-15,-1-1-7,4 1-8,-1 2-7,0 2-7,0 1-5,-2 4-4,2 0-2,-4 1-2,0 4-4,-5 0-1,-3 5-14,4-1-2,-9 1-1,0 5 0,-2-4 0,-4 7-5,-7-2 2,4 2 0,-7 1-4,-5 1 2,-1-1-1,-3-2-4,-6 2 3,-3-1-3,-2-2-2,2-5 1,0-1 1,3-3-2,2-4 0,3-1 0,3-1 0,-1-1-2,6-2-1,0-8-3,4 1 7,4 0-2,1-3-3,3-1 1,4 0-2,4-1-2,1-1 1,3 3-4,2-4 4,0 4-1,6 0 4,1 0 4,0 3 3,2-1 2,-1 3 3,4 0 1,0 3 0,1 2-1,-3-1 1,0 1-1,3 1-1,0 2-2,-2-1-1,1 1 1,-4 1-4,2-3-1,-5 1 0,0 1-13,2-1-25,-5 0-34,-1-2-40,2-1-39,-3 0-44,-3-2-60,4-2-67,0 2-51,1-4-89,-5-2-146,2-2 32,3 1-340,0-2-388</inkml:trace>
  <inkml:trace contextRef="#ctx0" brushRef="#br0" timeOffset="144180.45">18216 13566 2363,'0'-11'-1,"0"4"59,0-2 29,0 1 21,2 0 16,-2 3 25,2 0 2,-2 0 2,0 5 24,8-3 7,0 3 5,-8 0 0,22 13-4,-10-8-8,0 6-9,4 3-9,1 2 0,2 0 14,2 9-17,3-1-11,1 2-10,-4-4-16,0 3-12,-2-2-7,0-1-14,-4-4-7,-2-3-3,0-2 1,-5-1-4,1 0 22,1-7 12,-3-1-15,-1-2 2,-6-2-7,0 0-7,15-11-10,-12 2-9,2-3-5,-1-5-8,0 0-12,1-7-28,-1-2-34,3-2-25,-6-1-35,4-2-35,-5-3-51,2 2-63,-2-1-37,-2 4-45,0-3-71,-1 1-57,3 3-161,-3 2-71,3-3 96,0 5-427,2-4-482</inkml:trace>
  <inkml:trace contextRef="#ctx0" brushRef="#br0" timeOffset="144599.28">18990 12850 2935,'7'-16'9,"1"0"29,5-1 22,-1 0 26,6 0 16,-1 2 18,3 2 6,2 0 10,-1-1 0,2 4-5,3 3-7,-3 1-8,-1 2-11,-2 6-8,0 4-8,-3 1-11,-1 2-3,-6 6-6,0 0-7,-6 0-5,-2 2-4,-7 1-8,0 2-3,-7-1-3,-1 0-6,1 0-3,-3 0-5,1-1-3,1-1-3,1-3-4,-3 3-3,6-2-3,1-2-2,-1 2-1,5-2-1,1 2 1,3-1-1,3 1 0,3 0-1,5 3 1,1 1-2,4-1 2,-2 1-3,7 5 2,-2-4 7,2 4 3,-1-4 12,-2 3 13,2-3 14,-3 0 3,-3-2 3,-3 2 9,0-3 0,-5 0-3,-2-1 6,-2-3-10,-6 4-1,-4-4-7,-10 5-8,-5-1-8,-9-4-31,-10 5-58,-9-6-75,-1 4-90,-25 1-108,-4-4-121,-5-1-236,-8-4 25,-7 1 85,-10-5-403,-11 0-452</inkml:trace>
  <inkml:trace contextRef="#ctx0" brushRef="#br0" timeOffset="145425.88">9645 14812 2480,'0'0'-102,"0"0"33,-8 0 22,8 0 26,0 0 17,0 0 24,0 0 20,0 0 16,14-11 7,-9 7 5,-5 4 9,8-3 4,-4 3 1,-4 0 4,10-6-4,-2 4 2,-8 2 1,14 0-5,-6 0 5,-8 0 1,20 2 0,-8-2 4,1 2 5,8 2 0,0-4-2,11 1-10,4-1-2,10 0-6,16-1-2,33 1-4,7-4-3,10 0-7,7-3-3,12 1 0,13-1 1,14-1-1,52 1-1,16 0-4,6 2 3,13-1 2,20 0-1,13 6-1,14 0-2,7 2-3,20 2 5,12 2-1,4-4-8,77 11 0,-69-5-7,83-1-5,-6 1-5,-80 1 1,82-1-8,-88-7-2,-5 5-2,-3 2-1,-5-2-2,-9 0-1,-12-2-2,-24 0-3,-20-4 0,-20-4 1,-18 0-3,-44 0 1,-12-1-2,-9-3 1,-16 1-2,-11-2 2,-17 0 3,-12-1 6,-11 0 8,-19 5 10,-14 0 4,-10 0-2,-5 0 2,-9 0-5,-1 4-4,-7-3-3,0 2-2,1 0-6,-6 0-2,-3 2-7,-3 0-8,-1 0-15,-9 0-24,11 2-29,-11-2-31,0 0-28,0 0-34,0 0-34,0 0-52,0 0-61,-26 0-56,26 0-121,-25-5-138,10 3 85,-4-8-309,-6 3-333</inkml:trace>
  <inkml:trace contextRef="#ctx0" brushRef="#br0" timeOffset="147323.08">10751 15615 2248,'-2'-6'-36,"2"6"22,0-4 23,0 4 30,-3-7 19,3 7 16,-4-10 16,4 10 7,-2-4 13,0-1 2,2 5 2,-2-5 4,2 5 5,0 0-10,0 0-5,-4-7-10,4 7-4,0 0-8,0 0-11,0 0 9,-7 15 13,5-6 5,-2 8 2,-1 1 2,3 3-5,-2 6 6,4-1 1,-2 5-6,0 1-3,2-1-10,-2-1-4,2 1-2,0 1-2,2-3-6,-2-1-5,-2 1-9,2-2-3,0-2-5,-2-5-5,4-2-4,-4-1-5,2 0-4,0-3-2,0-2-2,2 1-3,-4-4-3,2 2 2,2-4-4,-2 1-19,0 0-24,-2-3-31,2 2-35,0 0-32,0-7-31,0 6-31,0-6-28,0 0-40,0 0-43,0 0-43,0 0-61,0 0-125,0 0-21,0 0 49,0 0-217,0-22-203</inkml:trace>
  <inkml:trace contextRef="#ctx0" brushRef="#br0" timeOffset="147910.07">11490 15998 1899,'-5'-6'-5,"5"6"20,-4-2 16,-1-4 18,5 6 17,-6-3 20,1-1 15,5 4 8,-3-4 0,3 4-5,-4-4-9,4 4-9,-3-6-1,3 6-3,0 0-7,0 0 1,0 0 4,0 0 29,0 0 4,0 0 6,0 0 4,21 3-3,-7 0-5,-2-3-8,9 0-5,1 0-12,3 0-8,3 2-5,2-2-10,1 0-7,-1 0-22,2 0-40,-3 2-48,1-2-43,-5 0-55,4 0-66,1-2-73,-8 0-104,1-1-165,-2 0 42,2-4-238,-1 3-242</inkml:trace>
  <inkml:trace contextRef="#ctx0" brushRef="#br0" timeOffset="148179.62">12422 15695 2068,'0'-12'48,"0"3"38,2 0 32,-2 1 18,0 1 22,0 1 22,2 2 11,-2-4-2,0 2-13,0 6-19,0-6-13,0 6 9,0 0 5,0 0-9,0 24-7,0-11-12,0 4-11,0 0-11,0 4-10,2 0-9,-2 2-7,0-1-8,-2 2-5,4 0-10,-2 0-16,-2 0-36,2-3-38,-2 0-43,2-3-47,-2 4-50,-1-1-55,-1-8-59,4 5-46,-3-7-92,1 2-121,2-5 9,0-1-278,5 2-300</inkml:trace>
  <inkml:trace contextRef="#ctx0" brushRef="#br0" timeOffset="148495.69">12853 15949 2291,'7'-5'19,"-5"3"22,0-3 17,-2 5 17,6-5 13,-6 5 7,0 0-7,5-3-4,-5 3 14,0 0 9,0 0 20,-11 18 11,2-9 3,-1 4 8,-5 5 0,-5 0 0,0 4-2,-6 0-7,-5 5-5,-2-1-9,0 1-10,-1 0-9,-2 4-8,0-5-10,0 1-9,2 2-8,0-5-5,6-1-7,1 2-8,3-5-6,4-4-16,3-3-32,-1 1-36,6-4-37,2 0-47,1 0-38,3-4-40,2-2-52,4 0-51,0-4-36,0 0-104,0 0-113,0 0 43,23-10-256,-15 3-258</inkml:trace>
  <inkml:trace contextRef="#ctx0" brushRef="#br0" timeOffset="148787.53">12650 16324 2209,'0'0'70,"4"-2"20,-4 2 11,0 0 10,0 0 17,0 0 21,0 0 10,0 0 13,0 0 10,-16 9-6,11-3-11,-2 2-7,3 3-5,-2-4-9,2 7-7,-2-1-10,2 1-7,-1 1-11,1-1-9,2 1-7,2-4-8,-3 2-9,3 1-5,3-1-7,-1-4-6,5 3-4,1 1-8,0-6-2,4 2 0,2-2-8,2-1-18,1 1-29,1-5-32,-1 2-45,6-4-46,-2 0-34,0-4-54,-2 2-57,7-5-53,-6-1-60,0-4-112,-1 3-61,-3-4 69,-2 1-258,-4-1-243</inkml:trace>
  <inkml:trace contextRef="#ctx0" brushRef="#br0" timeOffset="148975.61">12970 16370 1984,'-2'-4'21,"2"4"35,-4-5 14,4 5 31,-11-3 20,11 3 14,-12 5 21,7 2 14,-2 6 8,-1 0 19,2 2 8,-4 8-7,0 2-10,2 2-16,2 3-14,-2 3-15,-1 1-12,3 2-13,-1 3-15,1-4-11,1 1-39,-1-2-51,2 5-63,2-11-42,-2 1-65,0-2-78,4-5-73,-2-3-148,0-3-89,2-5 46,2-1-280,2-4-278</inkml:trace>
  <inkml:trace contextRef="#ctx0" brushRef="#br0" timeOffset="149354.24">13285 16003 2342,'-4'-13'66,"0"2"32,4 1 19,-2 4 13,2-1 26,0 1 16,0 0-6,0 6-6,6-2 0,-6 2 4,14 2-2,-2 4-9,0 4-6,1 3-7,2 1-12,0 2-10,1 2-8,-1 1-9,2-1-9,-2 4-8,0-7-6,0 3-8,-1 5-7,2-9-4,-6 2-5,0-5 4,1 3 14,-2-7 18,-1-1 9,1-2-28,2-1 3,1-6-4,1 1-3,1-4-8,-2-3-7,4-5-4,-3-1-5,-2-4-6,3-3-5,-3-2-7,-1-5-25,-2-1-25,-1 0-31,-2 1-37,-3 0-46,0 8-54,-4 0-44,0 0-63,0 4-65,-3 0-83,0 4-171,3-1 4,0 4 74,0-1-329,0 4-352</inkml:trace>
  <inkml:trace contextRef="#ctx0" brushRef="#br0" timeOffset="149664.01">13893 15577 2429,'0'-12'10,"0"5"45,0-1 34,0-3 35,0 2 25,1 5 10,-1-2 0,3 2-13,-1-2-1,-2 6 8,13 0 4,-13 0 2,19 10-7,-6 0 1,4 10 2,2 1-9,2 6-3,2 7-10,7 3-5,-7 2-7,11 16-4,-8-7 1,-3-6-5,-4 2-6,-4 3-9,-5 4-10,-3-1 7,-5-8-9,-10 14-3,-5 14-5,-13 3-8,-10-3-7,-11 0-41,-10 3-59,-11-8-40,-7 1-49,-2-3-61,-3-8-58,-7-1-65,0-7-59,-8-9-104,1-5-182,0-7 52,-2-4 71,3-9-349,2-6-363</inkml:trace>
  <inkml:trace contextRef="#ctx0" brushRef="#br0" timeOffset="150192.3">10466 15192 2314,'-5'-20'-88,"2"6"30,-4 0 11,2 2 23,-2-4 16,-1 4 13,-3-1 23,2 0 18,1 4 12,0-3 9,0 2 5,-2 0 6,2 7 4,-2-5 10,-1 7 8,-2 2 20,-2 7 21,-4 7 7,-2 6 10,-6 11 0,-9 20 5,2 7-3,1 7-3,5 5-6,0 5-8,2 6-8,3 1-11,4 4-10,2-4-12,5 1-8,5-4-8,3 3-10,7-1-30,5-1-31,4-5-36,8-1-46,7-7-35,9-3-52,4-4-61,8-2-11,14-10-26,10-7-57,5-7-135,8-3-100,8-9 43,12-5-238,10-3-231</inkml:trace>
  <inkml:trace contextRef="#ctx0" brushRef="#br0" timeOffset="150744.11">15102 15731 1987,'-6'-13'-49,"2"3"27,-1 0 32,1-1 16,2 5 16,0-5 16,0 4 14,0-2 12,-2 2 10,4-3 7,-2 5 10,0-7 4,2 5 3,-3 2 16,3-1 6,0 6 7,-2-11-3,2 6-8,0 5-12,0 0-10,0 0 11,0 0 16,0 0 4,-15 29 1,9-4-4,-2-2 0,-3 12 2,0 0-6,1 10-6,-3 0-7,0 6-9,0-3-10,3-1 3,2 3-21,-3-1-6,4 6-21,3-1-7,1 1-6,2-13-4,1 6-4,4-7-10,4 0-22,1 0-23,4-7-29,2-2-31,2-3-41,6-5-41,1-4-31,-2-6-43,2-2-53,1-5-46,3-1-56,2-6-126,-1-6-79,5-1 79,0-8-308,6-5-307</inkml:trace>
  <inkml:trace contextRef="#ctx0" brushRef="#br0" timeOffset="150997.5">15819 15881 2396,'-8'-13'51,"2"2"31,0-1 23,-1 0 30,4 5 35,-2 0 10,1 1-1,0 1-14,4 5 14,0 0 12,-14 11 0,11-4-4,-2 9-9,1 3-7,0 1-16,2 7-11,0-1-13,0 3-4,0 0-19,2 4-12,0-2-9,0-3-11,2 1-6,-2 1-21,2-2-35,-4-1-51,2 0-60,0-7-60,2 1-64,-4-1-64,4-6-67,0 1-103,2-8-169,2-2 48,2-1-381,4 0-435</inkml:trace>
  <inkml:trace contextRef="#ctx0" brushRef="#br0" timeOffset="151221.37">16212 16111 2581,'-7'-7'35,"-1"4"41,2-5 31,-1 5 35,3 0 11,0-2 34,0 3 8,2-3-7,2 5-9,0 0-24,10-12-15,3 10-13,3-1-12,6 3-11,-1 0-12,5 0-18,4 0-48,-1 0-56,5 0-61,-2 3-65,-3-3-71,3 0-66,-8 0-88,5-3-194,1 1 42,-5-1 64,-4-5-185,3 4-149</inkml:trace>
  <inkml:trace contextRef="#ctx0" brushRef="#br0" timeOffset="151979.06">16926 15853 1730,'0'0'2,"-4"-5"23,4 5 21,-3-6 16,3 6 19,-4-2 18,4 2 12,0 0 6,-4-7 1,4 7 1,0 0-7,0 0-1,-3-7 5,3 7 0,0 0-9,-2-3 4,2 3-8,0 0-10,0 0-3,0 0-6,0 0-10,0 0-3,0 0-10,0 0-1,-2-4-11,2 4-4,0 0-1,0 0-7,0 0 2,0 0-7,0 0-9,0 0 3,0 0-1,0 0 1,0 0-7,0 0-2,0 0-3,0 0-4,0 0 1,0 0-2,0 0-1,0 0 1,0 0-3,0 0-1,0 0-2,0 0 1,0 0 3,0 0-1,0 0-4,0 0 2,0 0-4,7-6 4,-7 6 0,0 0 1,0 0-1,0 0-4,0 0 6,0 0-3,0 0 2,0 0-3,0 0 3,0 0-2,0 0 4,0 0-1,0 0 0,0 0 0,0 0-1,0 0-4,0 0 4,0 0-1,0 0-3,0 0-1,0 0 4,0 0-4,0 0 2,0 0 3,0 0-2,0 0 1,0 0-3,0 0 1,0 0-1,0 0-3,0 0 3,0 0-4,0 0 0,0 0 0,0 0 2,0 0-4,0 0 3,0 0 1,0 0-3,0 0 4,0 0-1,0 0 2,0 0-2,0 0-1,0 0 0,0 0 1,0 0 2,0 0-2,0 0-3,0 0 0,13 7-1,-13-7-6,0 0-12,0 0-1,0 0-7,0 0-7,0 0-1,0 0-5,6 4-5,-6-4-5,0 0 3,0 0-6,0 0-8,0 0-6,0 0-8,0 0-11,0 0-8,0 0-11,0 0-15,0 0-7,0 0-19,2 9-11,-2-9-17,0 0-20,0 0-34,0 0-113,0 0-305,0 0-145</inkml:trace>
  <inkml:trace contextRef="#ctx0" brushRef="#br0" timeOffset="153199.79">16642 15811 1735,'-4'-3'-18,"4"3"21,0 0 26,-5-3 18,5 3 26,0 0 15,-2-7 12,2 7 15,0-8 11,0 8 5,0-6 7,0 6-18,2-6 9,-2 6 9,0 0-6,2-5-9,-2 5-5,0 0 9,0 0 4,0 0 7,17 11 2,-10-3 3,-1 5-2,3 1-3,1 0-4,1 6-7,4 1-2,-3 0-4,2 6-11,2-5-4,-2 3-8,1-2-7,3 4-6,-4-8-8,3 1-3,-4-2-7,2-1-2,-3-2-1,0-2-1,-4-3 1,0 2-10,2-7 9,-3 3 10,2-2 8,-1-2-2,1-1-10,-3-3 2,-6 0-7,14-11-8,-4 3-3,-2-6-6,0-1-7,0-4-5,-1-3-3,0-2-9,1-7 11,-2-4-22,0 1-15,1 0-2,-1-1-17,-2 5-10,-3 6-6,5-7-8,-2 6-18,-2 6-18,-2-1-28,3 4-33,-1-1-37,0 7-30,-1-4-39,-1 3-38,0 4-30,3 5-53,-3-5-77,2 7-188,-2 0 67,0 0 55,12-4-277,-3 4-277</inkml:trace>
  <inkml:trace contextRef="#ctx0" brushRef="#br0" timeOffset="153486.23">18004 15712 2392,'-5'-4'95,"3"-4"18,0 3 15,0 1 21,2 4 14,-3-8-5,3 8-14,0 0-17,0 0 8,0 0 3,0 0-5,-3 22-2,3-9-18,2 2-7,-4 5-10,4 0-10,-2 5-4,1-4-9,2 5-7,-1 3-5,2-2-7,-3-5-5,3 5-21,-2-6-42,0 0-48,1-1-47,-3 0-61,0-3-75,3 0-75,-6-3-140,2-1-115,-1-4 49,-2 2-270,-1-3-283</inkml:trace>
  <inkml:trace contextRef="#ctx0" brushRef="#br0" timeOffset="153686.88">17906 15990 2141,'-8'-13'67,"4"-1"44,-3 1 23,3 0 18,4 5 5,-3-5 16,6 5-11,1-5-13,5 5 3,3-2-15,5 1-10,3 3-14,2 1-12,0 3-12,5 0-42,5 2-54,0 0-65,-3 0-71,1 0-91,0 0-76,-1 0-187,-5-3-27,0 1 63,-2-1-139,2 3-100</inkml:trace>
  <inkml:trace contextRef="#ctx0" brushRef="#br0" timeOffset="154054.48">18641 15647 1732,'-3'-7'59,"1"-1"32,-1 2 36,0-1 24,1-1 21,2 2 11,-2-1 21,2 7 4,-3-10 3,2 6-9,-1-1-9,2 5-11,-2-8-11,2 8-14,0-6-17,0 6-12,0 0-15,0 0-8,0 0-1,0 0-2,0 0-2,0 0-5,8 26-5,-4-9-3,-1 1 0,2 3-5,3 6 3,-2-1-7,-2 3-4,2-2-7,-2 1-6,1 4-9,-2-3 0,2 0-6,-1-2-4,-2-3-5,1 3-1,1-2-6,-3-4-22,2-4-30,-3 0-44,2-2-41,-2-1-45,5 0-44,-5-5-46,0 0-69,1-1-68,-2-1-80,2-4-132,-1-3 5,3 5-378,-3-5-441</inkml:trace>
  <inkml:trace contextRef="#ctx0" brushRef="#br0" timeOffset="154370.25">19190 16047 2678,'14'0'13,"-14"0"31,0 0 25,0 0 27,0 0 25,0 0 1,0 0 18,0 0 9,0 0 1,-8 11 4,-3-3 1,-4 1 2,0-2-8,-5 4-6,-2 4-8,-6 0-6,-1 5-6,1-1-1,-1 1-11,-1 2-7,0-1-14,1-1-7,4 1-11,-7 6-3,3 2-8,5-10-24,-2 1-42,3 2-46,1-1-51,6-6-50,1 0-54,0-1-54,5-3-61,3-1-42,1 0-100,6-3-122,0-3 44,3 1-285,5 1-311</inkml:trace>
  <inkml:trace contextRef="#ctx0" brushRef="#br0" timeOffset="154778.13">18974 16448 2342,'6'-3'55,"-2"-4"35,0 2 15,-2 3 17,5-5 25,-1 4 25,3-2 11,-1 0 3,4 3-1,4-3-4,1 1-4,1 2-5,4 0-4,1 2-6,0 0-8,1 0-5,-1 0-14,1 0-8,-2 2-7,-1 4-10,-1 1-25,-4-2-3,2 3-8,-6-1 0,-1 6-5,-2-6-6,-5 7-2,-4-5-6,-2 3-3,-5 1-4,-2 2-5,-5-2-2,0 5-6,-4-1 0,-3-4-3,0 2-3,0-2-4,-2 3 1,3-5-6,3 3 1,-2-7-4,7 0-5,-4 1 3,6 0 4,2-2 5,-1 0 4,0-1 4,5-3 11,2 4-8,2-6 0,6 7 0,3-7-1,2 2-6,5 2 0,2-4-8,3 0 4,2 0-4,6 0-3,8 2-9,-1-4-37,4-2-72,0 2-89,5-5-98,6-1-125,-9-3-131,9 4-206,-1-8 90,3 5 83,-3-2-489,-2 0-538</inkml:trace>
  <inkml:trace contextRef="#ctx0" brushRef="#br0" timeOffset="172495.86">10320 10690 243,'0'0'27,"0"0"14,-10 3-5,10-3 8,0 0 1,0 0 3,-10 0-2,10 0-2,-4 1-2,4-1 4,0 0 0,0 0 6,0 0-2,0 0-3,0 0 4,0 0-2,0 0-3,-14-1 1,14 1-5,0 0-2,0 0 1,0 0-1,0 0-3,0 0 0,0 0-2,0 0 2,-11-3 3,11 3-6,0 0 6,0 0-1,0 0 5,0 0-4,0 0-2,0 0-2,0 0-3,0 0 1,0 0-7,0 0-1,0 0-2,0 0 1,0 0-2,0 0 7,0 0 1,39 6-1,-16-6 0,7 2-1,4 1 2,10-3-3,5 0 6,14 2 2,7 1 0,26-3-3,5 2 1,5-2-3,6-2-4,1 2-1,1 0-3,0 0-2,-3 2-5,-10-2 0,-3 2 0,-22-2-6,-13 0 2,-10 0-1,-4 0 0,-4 0-3,-10 1 2,-3-2-1,0 1 0,-7 0-1,-3 0-1,-2 0-2,0 0-4,-1 1-11,-7-2-20,2 1-42,-6 1-41,-2-1-34,-6 0-48,0 0-129,0 0-231,0 0-56</inkml:trace>
  <inkml:trace contextRef="#ctx0" brushRef="#br0" timeOffset="172910.36">10692 10906 1534,'-24'-2'-20,"5"0"19,4 0 13,2-1 13,1 0 14,3 2 12,0 1 12,1-3 8,8 3 1,-12-3-6,5 3-8,7 0-6,-7-2-6,7 2 3,0 0-1,0 0-3,22-5 2,-10 7 3,4-2-1,2 0 2,8 0 2,3 3 1,7-3 0,10 0 5,12-3-3,10 1-5,29 2 6,12 0 0,7-5-3,9 3-3,2 1-5,-2 1-1,-4-3-5,-7 6-3,-6-3-5,-8 1-2,-9 1-4,-20-2-2,-11 2-4,-11-2 2,-3 3-6,-10-3 1,-4 0-4,-3 0-1,-4 0 0,-1 0 4,-2 0-4,-4 0 1,-2 0-5,-4 0 3,1 0-5,-3 0-17,-1 0-30,0 0-41,-9 0-43,12 0-54,-12 0-55,10 0-119,-8-3-143,-2 3-147,2-8-140</inkml:trace>
  <inkml:trace contextRef="#ctx0" brushRef="#br0" timeOffset="197491.79">12996 5627 375,'0'0'123,"0"0"-53,4-4-22,-4 4-13,0 0 5,0 0-6,4-3-4,-4 3 3,0 0 2,0 0 1,0 0 3,4-4 0,-4 4-2,0 0-8,0 0 6,0 0-3,3-4-6,-3 4-1,0 0 0,7-4 2,-7 4 0,9-4-2,0 3 3,-1-2-1,5 2-1,5-3 3,6-3 3,4 3-4,7-5-2,5 0-3,14 0-1,1-3-1,21-1-4,-10 1 0,-9 3-2,2-1-2,-5 3-6,0-3-5,-7 7-20,-1-3-26,-6 1-22,-5 2-17,-5 1-22,-8 2-39,0 0-230,-10 0 114</inkml:trace>
  <inkml:trace contextRef="#ctx0" brushRef="#br0" timeOffset="197720.18">13398 5692 1016,'-8'3'13,"0"1"5,4-1 0,4-3 3,-10 2-11,10-2 2,-6 5-4,6-5 2,-2 3-1,2-3 4,0 0 7,0 0-2,18 3 0,-3-6 0,4 2-2,9-3 1,1 1-3,12-2-2,1 1-7,2-5-33,1 1-34,6-3-59,0 2-245,-4-5 121</inkml:trace>
  <inkml:trace contextRef="#ctx0" brushRef="#br0" timeOffset="200865.72">15524 10847 1145,'-3'-5'104,"0"-2"0,-1 4-7,-3-3-9,4 2-4,-1-1-1,0-2 5,2 4 6,-2-1 8,4 4 6,-6-7 1,1 3-4,5 4 2,-6-4-10,6 4-8,-4-4-7,4 4-6,-4-4-8,4 4-9,0 0-2,0 0-6,0 0 8,0 0 5,0 0-6,0 0 1,0 0 0,21 8-5,-11-6 4,1 0-8,6 2 4,-1-3 2,5 3-5,3-2-4,4 2 2,6-1-7,6 1-4,5 0-3,1 0-6,11 0 3,4 2 6,3-1 4,25 3 1,5 0-9,9-1 0,1 1 9,4 1-5,4-1-2,3 0-5,6-1-1,9-1-2,4-1-2,1-1 0,3 0 0,1 0 2,8-2-6,-1 1 1,2-1-1,5 0-6,1 2-1,-2-2-2,3 0-1,-4 1-1,-5 0-5,0-3 5,-3 2-7,-1-2 4,-1 0-4,-2 0 0,-3 0 0,-5 0-2,-5-2-4,-9 2 6,-8-3-3,-8 3 1,-12-5-5,-21 3 4,-11 1 0,-12-2 2,-9 1-8,-2 2 6,-3-2 1,-3 0 1,-7 1-2,0-3-5,-2 2-1,-4 0 4,-2 0-14,-5-2-8,0 4-2,-5-3-5,-3 3-5,0 0-6,5-4-16,-5 4-3,0 0-12,-22-2-10,11 4-14,-4-2-16,-2 4-14,-1-2-18,-4-1-22,-3 5-25,-5 0-20,-6 1-18,-3-1-48,-3 1-91,-8 0-49,-5-2-193,-9 3-109</inkml:trace>
  <inkml:trace contextRef="#ctx0" brushRef="#br0" timeOffset="201643.79">16387 11061 1567,'-10'-1'-45,"4"0"0,2-2-4,4 3-6,0 0 4,0 0-2,0 0 15,0 0 16,0 0 14,6-9 6,-6 9 8,0 0 10,8-3 15,-8 3 2,6-1 9,-6 1 13,0 0 14,0 0 9,0 0 3,0 0 12,12 0 3,-12 0 1,0 0-3,0 0-2,0 0-3,0 0-3,0 0-7,0 0-4,0 0 1,0 0-3,0 0-1,0 0-2,0 0-5,0 0-10,4-4-1,-4 4-5,0 0-3,0 0-4,0 0-1,0 0-5,0 0-4,0 0 2,0 0-3,0 0-9,0 0 8,0 0 5,0 0-8,0 0 3,16 4 0,-16-4 1,11 1 1,-6 2-1,4-1-2,2 0 2,2-1-5,4 1-5,2 0-1,5 2-1,7-4 2,5 1-5,7 2 8,4-3-1,16 0 13,6 0 10,36 0 8,9-4 6,7 0 2,8 2-2,6 0-3,7-1 0,8 1-7,11 2-4,5 0-1,10 0-9,0 2 1,1 0-6,35-1-4,-38 3 1,2-1-8,-2-1 2,5 4-8,-6-4 0,-8 2-1,-5 1 1,-10-2-6,-9 1 2,-9-4-3,-9 0-1,-13 0 3,-10-2-6,-24 0 3,-18 0 2,-8-1-5,-8 0 7,-4-1 0,-6-1-1,-5 1 10,-1 0 3,-3-3-4,-3 2 2,-7 0-3,2-1-5,-3 1-1,-2-1 0,-2 1 2,-1-1-6,-1 1 4,1 2 0,-3-3-5,0 2-4,1 0 3,-5 4-1,6-5-2,-6 5-10,6-4-4,-4 0-10,-2 4-7,4-4-10,-4 4-10,0 0-15,6-3-7,-6 3-7,0 0-20,6 0-21,-6 0-29,0 0-36,0 0-41,0 0-39,0 0-109,0 0-140,0 0 57,-20-6-239,13 0-188</inkml:trace>
  <inkml:trace contextRef="#ctx0" brushRef="#br0" timeOffset="206745.99">14286 5677 174,'0'0'19,"0"0"-33,0 0-44,0 0 16,10 0 15</inkml:trace>
  <inkml:trace contextRef="#ctx0" brushRef="#br0" timeOffset="-212676.2">12593 5095 152,'0'0'55,"0"0"-5,0 0-2,0 0-2,0 0-4,0 0-4,0 0-5,0 0-5,0 0 3,0 0 0,0 0-5,0 0-1,0 0-4,0 0 0,0 0 0,0 0-2,0 0 0,0 0-1,0 0 7,0 0-4,0 0-3,0 0-2,0 0 1,0 0-2,0 0-3,0 0-1,0 0 1,0 0 3,4-11-7,-4 11-3,0-6 2,0 6 3,0 0-7,3-7 6,-1 3-7,-2 4 2,0-8 2,0 8-3,2-5-2,-2 5-9,2-5-5,-2 5 0,0-7-12,0 7-16,4-4-16,-4 4-34,4-4-146,-2-1 80</inkml:trace>
  <inkml:trace contextRef="#ctx0" brushRef="#br0" timeOffset="-208894.23">12381 4802 999,'7'5'75,"-3"-3"-19,0 3-39,-1-2-15,-3-3-2,7 7 3,-5-6 7,-2-1 6,4 4 6,-4-4 3,0 0-1,7 4 9,-7-4-12,5 3 2,-5-3-5,0 0-9,0 0 1,5 5-6,-5-5-9,0 0-12,0 0-16,3 1-22,-3-1-26,0 0-69,0 0-199,0 0 136</inkml:trace>
  <inkml:trace contextRef="#ctx0" brushRef="#br0" timeOffset="-208554.01">9567 5136 1044,'0'0'17,"0"0"0,0 0-14,8 0-12,-8 0-7,0 0-2,0 0-2,0 0-5,0 0-2,12 0-2,-12 0-3,8 2-11,-8-2-22,0 0-54,8 0-112,-3 0 79</inkml:trace>
  <inkml:trace contextRef="#ctx0" brushRef="#br0" timeOffset="-208259.83">14095 4831 661,'10'-2'7,"-10"2"-7,8-2-1,-8 2-7,0 0-4,7-3 2,-7 3-5,0 0-2,0 0-13,0 0-40,-5-8-102,1 3 58</inkml:trace>
  <inkml:trace contextRef="#ctx0" brushRef="#br0" timeOffset="-207937.57">9459 5078 576,'-15'0'75,"4"4"-4,3-4-12,2 2-11,6-2-9,-6 2-4,6-2-1,0 0-5,-3 4-3,3-4-4,0 0-1,9 7-5,-9-7-9,8 7-16,-6-4-19,2 1-46,-4-4-104,4 6-84,-4-6 219</inkml:trace>
  <inkml:trace contextRef="#ctx0" brushRef="#br0" timeOffset="-207169.29">14035 4700 877,'6'3'88,"0"-1"-9,-6-2-5,8 2-2,-8-2-9,10 0 8,-10 0 8,0 0 9,8-4-1,-8 4 0,0 0 2,0 0-5,4-5-3,-4 5-6,0 0-7,0 0-2,4-5-9,-4 5-6,0 0-5,0 0-3,0 0-7,7-2 2,-7 2-2,0 0-2,0 0 3,0 0-1,0 0-3,4-3-2,-4 3 1,0 0-5,0 0 1,0 0 0,0 0-2,0 0 1,0 0-2,0 0-5,0 0 0,5-4 0,-5 4-5,0 0 4,0 0-6,0 0-1,0 0-1,0 0 0,0 0-1,0 0-2,0 0 4,0 0-8,0 0 0,0 0 1,0 0-1,0 0 1,0 0-2,0 0-2,0 0 1,0 0 0,0 0-2,0 0 0,0 0 2,0 0-2,0 0-1,0 0 1,0 0 1,0 0-1,0 0 2,0 0 0,0 0 1,0 0 1,0 0-1,0 0 2,0 0-2,0 0-3,0 0 5,0 0 2,0 0-8,0 0 3,0 0 0,0 0-1,0 0 5,0 0-6,0 0-4,-9-8 6,9 8-1,-7-3-1,7 3-1,-4-5 3,4 5-1,0 0 0,-6-3-2,6 3 0,0 0 0,-4-4-2,4 4 1,0 0 0,0 0 2,-4-4-2,4 4-1,0 0-1,0 0-2,0 0 0,0 0-2,0 0-9,0 0-2,-8-3-4,8 3-8,0 0-2,0 0-6,0 0-7,0 0-2,0 0-10,0 0-10,0 0-12,0 0-20,0 0-18,0 0-21,0 0-28,0 0-81,4-6-356,-4 6-103</inkml:trace>
  <inkml:trace contextRef="#ctx0" brushRef="#br0" timeOffset="-198377.01">12493 5193 1313,'0'0'121,"-4"6"-66,0-1-27,4-1-12,-2 1 4,-2 3-2,-1 0 5,0 1 12,-2 3 4,0-1 7,1 4 0,-5 2 6,-1 1 2,1 0 7,-2 4-1,0 1 1,-3 2 4,1 1 0,0 1 0,-1 2 2,-3 1-3,1 1-4,-5 2-1,0 4-1,-3-3-1,-2 0-4,1-2-3,-5 3-2,-14 7-2,-2-3-3,-2 2-2,-2-5 1,-2 1-1,-3-7 0,-2 2 0,-3-5-1,-1-3-2,6-6 3,3-7-1,-1 1-1,-1-3-4,-1-1 5,-5-3-1,3-2-1,0-3-4,-3-3-3,1 1-5,-5-3 5,-19-5-6,-2-1-6,3 0 4,3-1 8,5-2 1,13 3 6,8 0-8,3 0-8,2-2-4,-1 3-1,0-2-5,-2 1 2,2-2-2,-2-2 1,0 3-5,1-5-1,1 2 2,-15-9-5,9 3 2,10 3 0,-1-1 0,0-1-5,5 2 5,-2-1-4,3-1-2,0 3 3,1-2-2,7 2 4,0 2 0,2-2 1,3 1-6,-1-1 0,0 0 10,3 2-3,1 0 2,1-1 0,0 1-6,0-2 3,3 3 1,1-1-3,0 0-2,0 1 2,-1-1 3,2 2-3,-2 0-7,1-2 6,2 1 3,-2 1-9,1-1 13,0 0-6,0-1-4,1 1 1,3 0 4,-4-1-1,4 0 1,-2 1 0,1 1-2,3 0-4,-4 0 5,6 1-5,-2 2-1,0-4 3,2 2 0,-2 3 4,3-2-5,-1 1 13,0 0 2,2 2-4,-1-1 3,2 2-4,1-2-1,1 6 2,1-4 0,0 2-8,0 1 1,-1-1-6,2 3-13,1-2-7,0 0-11,4 4-22,-6-5-2,2 3-22,4 2-15,0 0-12,0 0-23,0 0-32,0 0-41,0 0-26,0 0-93,0 0-171,-6 0 51,6 0-134,2-12-76</inkml:trace>
  <inkml:trace contextRef="#ctx0" brushRef="#br0" timeOffset="-197370.84">19346 4054 1774,'-9'0'90,"9"0"1,-12 2 6,12-2 10,-10 1 10,6 1 8,4-2-4,0 0-5,-14 3-7,14-3-3,0 0-10,-6 1-3,6-1-9,0 0-5,0 0-8,0 0-3,0 0-5,0 0-3,0 0 3,0 0-9,0 0-9,38-6-1,-19 5 0,0-3-8,4-2-6,3 2-1,0-1-3,1 0-1,-3 3-6,-2-3 0,-2 3-4,-3 0-2,-3 0-2,-1 2-4,-2 2 8,-1 2-7,-4 1 6,-4 3-3,-2 4-6,-2 1 6,-4 2-7,-4 5 5,-1 2-4,-6 4 8,-4 2 1,-4 4-2,2-2 3,-3 1-2,1 1-1,1-6 1,2-1 1,4 0-5,-1 0 1,4-5-5,0-4 2,2 1 3,6-3-6,-3-1 2,4-1 0,4-3 3,2-1-2,6 0-2,0-4 1,7-1-1,0-1 2,6-2-4,0-2-5,4-1-19,-1 0-21,1-4-16,3 1-24,-6-3-30,5-3-44,0 1-49,-2-1-46,-2-3-72,-2 1-133,7-4-11,-10 0 34,5-3-120,-1-1-56</inkml:trace>
  <inkml:trace contextRef="#ctx0" brushRef="#br0" timeOffset="-196668.64">19836 3534 1583,'-8'-6'19,"2"-2"9,0 5 12,2-4 13,-2 4 13,2 1 10,4 2 3,-6-5-2,0 0-1,6 5-1,-4-3-2,0-1-3,4 4 1,0 0-3,-6-6 2,6 6 0,0 0-1,-2-4-2,2 4 1,0 0-6,-2-5 4,2 5-2,-2-5-4,2 5-1,0 0-12,4-6 2,0 1-11,-4 5-1,8-5-3,2 0-5,-4 3 1,4-4-7,0 5 0,1-3-4,0 2-3,2 0 3,-3 2-8,3-3-1,0 1 3,-3 2-4,0 0 1,4 2-2,-4 1-1,1-3-3,-3 4 5,-2 0-1,0 3 2,-1-2-5,-2 2 3,-3 3-1,-5-1-1,0-1 2,-1 1-2,-2 3 0,-3-4-1,3 1-3,-3-1 2,0-1-1,1-1 1,4 1 0,-2-1 6,-2-2-8,1 2 0,4-2 2,-1 0-1,1-1-2,1 0 5,0 0 0,4-3-8,0 0 4,-6 4 1,6-4 1,0 0-6,0 0 5,0 0-5,19 0 1,-19 0 5,14-2-4,-3 2 0,-2 0 4,1 2 0,2 0-5,0 0 3,-2 2 2,3-1 3,-3 1 0,0 0-2,1-1 5,0 4 7,-3-2 0,-2 3 6,4-3 8,-6 3-7,-2 0 10,-2 1 7,0 0 1,-6 0 1,-4 2-4,-2-3-5,-4 3-2,-4-4-5,-3 4 5,-2-1-3,2-3 1,-4 1-9,2-2-10,-2 0-29,5-2-24,-3 0-29,4-3-37,0-2-42,1-1-49,4 0-55,-1-4-60,4 1-120,-1 0-52,7-3 32,3 1-132,4-1-86</inkml:trace>
  <inkml:trace contextRef="#ctx0" brushRef="#br0" timeOffset="-195580.27">20619 4105 1573,'0'0'-15,"0"0"20,0 0 17,0 0 16,0 0 12,-4 4 12,4-4 9,0 0 5,0 0 3,0 0 3,0 0-1,0 0-2,0 0 1,-7 2-2,7-2-2,0 0-1,0 0-2,0 0 0,0 0-2,0 0 2,0 0 2,0 0-4,0 0 0,0 0 2,0 0-3,0 0-10,0 0 9,0 0-1,0 0-12,0 0-2,0 0-8,0 0 1,-2 3-4,2-3-5,0 0-6,0 0 1,0 0-1,21-1-5,-10-1-3,4 0-3,1 0 1,4-2-2,1 1-4,2-4-3,2 2-1,1-1 0,0 0-7,-5 3 4,-1-2-5,0 0 8,-1-1-7,-2 3 2,-2-1 6,-3 1-5,2 1 5,-4-1 10,-2-1-2,0 3-2,1-1-5,-2-1-1,-1 1-3,0 2-1,1-3-3,-7 3-4,10-2-19,-10 2-16,8-2-24,-3 0-17,-5 2-37,7-5-49,-7 5-55,6-6-45,-4 2-109,-2-2-120,0 2 22,2-1-162,-2-2-126</inkml:trace>
  <inkml:trace contextRef="#ctx0" brushRef="#br0" timeOffset="-193050.49">21348 3750 1768,'6'-3'96,"-6"3"14,2-5 15,-2 5 7,2-3 11,-2 3 8,2-5 8,-2 5 13,0 0 6,4-4-2,-4 4-6,2-5-9,-2 5-15,0 0-12,0 0-15,0 0-16,0 0-10,0 0-11,0 0-7,0 0-8,8 17-6,-5-9-7,-1 4-1,0 1-7,1 3-3,-1 1-4,0 2-2,0 0-10,-2 2-24,0 1-25,0 2-35,2 2-29,0 2-32,0-4-44,0 2-46,-2-1-52,5 0-41,-4-4-100,2-2-97,1 0 8,2-4-231,3 0-214</inkml:trace>
  <inkml:trace contextRef="#ctx0" brushRef="#br0" timeOffset="-192785.39">21780 4023 1891,'10'-15'5,"-5"3"34,1 3 25,-2-1 16,0 3 24,-4 1 11,2 2 12,0-1 4,-2 5 1,4-6-5,-4 6-9,0 0 1,0 0 15,0 0 4,0 0-1,-6 26-4,1-12-6,0 5-10,-6 3 1,-2 2-11,0 4-11,-3 3-6,-2 2-8,-2 4-7,-2-2-6,3 4-6,-1-4-7,-2 1-18,1-4-27,2-4-39,0 1-40,1-3-41,2-2-42,1-5-45,4 0-38,3-6-28,2 3-6,3-7-12,1-2-26,7-1-32,-1-2-27,2-2-328,2-2-188</inkml:trace>
  <inkml:trace contextRef="#ctx0" brushRef="#br0" timeOffset="-192352.63">21680 4511 1782,'8'-6'-27,"1"2"34,-5 0 28,1 0 28,-3 0 28,-2 4 17,6-7 13,-6 3 4,1 1 6,-1 3-6,0 0-4,0 0-9,0 0-10,0 0-4,0 0-3,0 0-5,-16 9-5,12-4-3,-3 3-3,3 0-14,2 1-2,0 1 1,0 0-15,2-1 2,2 1-4,3-1-1,3 1 0,5 0-6,-1-3-1,5 0-3,2-1-4,0 0-8,2-4-5,0 1-13,3-3-14,-1-2-7,0 1-4,-2-1-7,3-4 0,-3-1-2,-4-1 0,0-2-2,0 0 7,-2-4-2,-3-1 4,-1 1 2,0-1 5,-3 3 7,-2-1 11,1 2 7,-2 1 6,0 3 13,-3 0-12,3 0 6,-3 1 0,-2 6 3,0 0 8,0 0 2,0 0 6,0 0-4,-2 22 0,2-13 4,-3 2-5,3 3-1,-2-1 2,2 3-10,-2 1 1,2-2-7,0 2 2,0-3-2,0 2-16,0-3-26,2 2-38,-2-2-34,0-4-42,2 2-44,-2-4-45,3 0-44,-1-4-59,2-1-113,0 1-33,-4-3 22,11-10-149,-1 0-97</inkml:trace>
  <inkml:trace contextRef="#ctx0" brushRef="#br0" timeOffset="-191963.81">22306 3853 1636,'-4'-16'43,"-1"2"29,4 3 20,-1 4 19,0-2 15,2 1 12,2 3-5,-2-3-1,2 3-15,2-3-4,2 2-4,4 0-10,-2-2-3,2 3-6,1 0-10,2-2-7,-1 4-2,-1-1-6,1 2-10,0 0 6,-2 1-13,-2 1 5,0 0 0,1 3 6,-1 3 1,-3 2 2,-1 1 11,-4 2-2,0 5 2,-2 1-6,0 2-5,-4 4-2,-1 0-10,0 2-4,1-1-5,0 0-1,0 4-3,-2-2-2,1-1-3,0 0-4,2-3-8,2-2-1,1 1-3,0-4-3,2 0 5,2-2-2,0-2 1,4 0-3,3-5 0,2 2-2,1-4 0,3-1 0,0-1-6,4-2 3,-3-4-19,6 1-27,0-2-34,-2-4-59,4-4-60,-3-3-74,5-3-61,0-6-161,-2 1-51,2-8 39,1-1-255,-1-2-242</inkml:trace>
  <inkml:trace contextRef="#ctx0" brushRef="#br0" timeOffset="-191591.3">22673 3284 2165,'-6'-11'41,"-2"1"18,5 2 18,1 1 15,0 1 9,2-2-3,-3 1-1,6 1-6,-1-2-11,3 2-4,3 1-5,3 1-6,-1 1-4,1 0-14,6 3-1,-5 3-4,3 0-3,0 4 6,0 0-3,-3 4 5,2 0-3,-4 5-3,-2 1 2,-2 0-7,1 5 1,-3-2 1,-4 1-4,2-1-9,-4 0-3,2-1 4,-2 2-1,2-3-6,0-1 0,-2-3-4,4 2-3,0-3 2,2 0-1,5-1-4,1-3 1,7-2 9,3 0-12,4-2-21,4-3-30,-4-2-53,5-2-76,1-3-93,4-3-198,-3-3-65,1-3 74,0-4-208,7-4-158</inkml:trace>
  <inkml:trace contextRef="#ctx0" brushRef="#br0" timeOffset="-189710.91">19234 3339 1808,'-8'-5'3,"-4"-3"12,2 1 9,-2-2 14,-1 5 2,-1-1 2,0 1 10,0 1 3,-2 3 2,-2 1-3,-4 5 5,-1 3 2,-5 7 1,-8 7 1,1 5 8,-14 16 7,0 11-1,2 4-2,3 6-6,1 7 2,4 5-3,3 6-1,6 3-5,4 0-5,12-2-7,3-2-2,13-14-6,13 11-6,9-5 0,10-4 1,12-3-6,9-8-16,10-4-28,10-6-43,2-12-42,7-2-54,3-9-70,0-11-142,4-2-108,-2-5 44,-16-6-123,16-5-52</inkml:trace>
  <inkml:trace contextRef="#ctx0" brushRef="#br0" timeOffset="-188254.86">19440 4030 1475,'-18'-3'-32,"2"3"17,-2-2-3,0 0 21,1 2 6,-3-2 7,2 2 13,0-2 18,4 2 10,-1-2 8,0 2 0,2 0 5,1 0-2,-2 0 0,4 0-1,2 0-3,-3 0-3,11 0-8,-17 0-1,17 0 0,-13 2-1,7 0 3,0 2-1,6-4-4,-10 5-4,8 0-2,-3-2-2,2 4 0,1-5 5,2 5 13,0-7 9,10 9 7,-2-5 3,4 2 3,9-5-3,7 1 3,16-4-7,15-4 1,34-3 2,17-5 5,21-4 8,22-3-2,41-8-5,8-5-4,8 0 1,17-2-7,12-3-10,1 0-7,2-1-5,-10 3-1,-2 3-6,-5 3-5,-11 3-7,-12 3-1,-44 6-5,-9 1-3,-21 3 2,-13 2-2,-16 2-2,-16 1 0,-21 3 2,-13 0-1,-11 5 1,-7-3-1,-3 1-2,-5 3-5,-6-2-2,-4 2-13,-1 1-10,-8 0-20,-4 0-16,5 4-21,-5-4-32,-7 7-21,-1-2-34,0-3-32,-5 5-33,0 1-33,-2-1-31,-5 0-87,-2 1-108,-3-1 7,-1 2-161,-4-1-130</inkml:trace>
  <inkml:trace contextRef="#ctx0" brushRef="#br0" timeOffset="-180074.88">11977 5271 603,'0'0'268,"0"0"-106,6-4-47,-6 4-22,0 0-14,4-4-7,-4 4 2,0 0 2,0 0 1,0 0 5,11-2 4,-11 2 0,6-2-1,-6 2-1,0 0-2,13 0-5,-6-2 1,3 1-3,0-1-5,4-2 1,4-4-10,7 1-2,7-3 3,15-5 26,19-6 6,9-1 8,10 0-6,8 0-5,5-2-10,-2 3-8,-1 2 2,-6 4-18,-9 0-11,-17 3-16,-14 3-18,-13 4-27,-4-2-22,-7 2-30,-5 2-35,-8 3-44,-2 0-47,-4 0-58,-6 0-107,-3 7-92,-2-2-198,-3 3-143</inkml:trace>
  <inkml:trace contextRef="#ctx0" brushRef="#br0" timeOffset="-179512.51">12323 5656 1805,'-10'4'30,"10"-4"16,-8 1 2,8-1 1,-6 5 3,6-5 8,0 0 1,-9 1 3,9-1 4,0 0-2,0 0 7,0 0-4,0 0-1,0 0 1,17 6-8,-17-6-6,14 0-3,-2 0 1,-2-2-2,2 2-3,-1 0-5,1 0-2,-1 2-4,2-2-4,-3 2 1,0 1 1,-3-1-3,0 2 2,-1 2 2,1 1 3,-5 0-9,-2 4 3,-2 0 6,-3 2 6,0 1 5,-2 0 5,-3 6 1,-4-3 3,2 4-2,-1-4 0,1 0 12,-1 2 2,2-6-7,3 1-3,0-1-2,-2-2-3,6-1-5,0 0 0,2-2-4,4-2 0,2-3-1,6 1-8,0-4-3,1 0-1,9-2-7,0-2-4,2 1 0,4-1-13,2-4-15,-1 3-21,1-2-27,-5-1-20,2 3-28,-4-2-35,-3-1-47,-2 1-49,0 1-49,-6-6-66,2 2-109,-3 1-32,-5 0 53,0-2-174,3-4-107</inkml:trace>
  <inkml:trace contextRef="#ctx0" brushRef="#br0" timeOffset="-179193.54">12677 5457 1735,'-8'-11'79,"-1"1"17,3 5 6,2-2 2,2 3 11,-2-2 4,4 6 4,-4-7 2,4 2 0,0 5-1,6-6 22,0 2-7,2 4-15,2 0-11,2 0-7,1 0-8,-3 3-7,4 2-13,-3-1-9,-1 4-6,1 0-5,-2 3-3,0 0-6,-5 2-8,-2 2 0,-4 3-5,-2 1 1,-3 2 4,1 2-1,-5-3-3,1 2 1,-3-1 0,4-1-4,-1-3-3,4-1-6,2-1-2,-1-2-4,6-6 2,5 0-10,4-4 1,4 0-5,7-6-10,8-2-20,6-3-12,6-1-30,5-4-41,1-4-46,1-2-69,14-8-74,-13 1-108,-9 4-129,-1-2 53,-3-2-288,-1-2-256</inkml:trace>
  <inkml:trace contextRef="#ctx0" brushRef="#br0" timeOffset="-173653.21">7748 5738 2090,'0'0'-3,"-4"3"15,0 1 11,4-4 9,-3 5 9,3-5 11,-2 4 5,2-4 8,-5 6 2,5-6 3,-2 5-2,2-5-4,0 5-1,0-5 4,0 0-2,5 9-5,-3-4-3,0-2 1,1 1-2,5-2-3,-2 1 0,4 0 9,1-2-2,5-1 3,4-4-4,8-1-1,12-7-12,7-2-3,22-13 8,16-7 20,6-3 8,13-3-2,4 1-8,4-4-14,2 5 3,-8 1-7,-6 3-4,-10 7-7,-10 1-10,-11 7-16,-18 1-14,-10 8-17,-11 0-16,-3 4-24,-9 3-20,2 1-31,-8 0-32,-3 4-36,-4 0-35,0 1-25,-5 1-50,0-4-102,-10 12-60,1-2 18,-3 1-113,-4 4-46</inkml:trace>
  <inkml:trace contextRef="#ctx0" brushRef="#br0" timeOffset="-173090.51">8340 6094 1510,'-8'-2'0,"8"2"15,-15-2 8,9 2 14,6 0 11,-9-2 12,9 2 9,-10-2 8,10 2 7,0 0 4,-11 0 6,11 0 3,0 0 5,0 0 3,-8 4-1,8-4-2,0 0 0,-4 4-2,4-4-3,0 0 0,0 0-5,0 0 2,0 0 3,0 0 7,0 0-8,16 3-1,-16-3-5,22-5-12,-6-1-1,1 2-7,3-3-4,3 2-5,0-3-8,0 1-9,-3 2-1,-2-1-4,2 3-6,-1 0-3,-5 1-1,0 2-2,-2 5 0,-5-2-6,0 3-1,0 1 6,-5 3-3,-2 2 5,-5 3 1,1 2-8,-6 2 4,-2 0 4,1 3-3,-4-2 7,-2 5 2,2-5 3,2 0-2,1 1 3,1-3-1,0-2-1,1-3-1,2 1-2,1-2-5,1-2-2,2 0 0,2-1-1,2-3 3,4-2-2,2-2-3,5 0-5,1-2-1,6-2-3,0-4-8,6-1-16,-1-3-25,3 0-26,-4-1-31,2 0-26,-1-1-30,-1-3-29,-2 1-38,0-4-39,-4-1-40,1 2-22,-5-4-64,-2 0-85,0 0-4,-6 0-266,3 0-226</inkml:trace>
  <inkml:trace contextRef="#ctx0" brushRef="#br0" timeOffset="-172783.42">8736 5886 2068,'-2'-10'35,"-2"1"22,2 1 13,0 1 11,0 1 10,0 1 6,2-3 6,2 3 2,0-2 2,2-1 4,2 3-5,3-3-3,0 4-10,3-1-4,-1-1-5,-1 5 0,3 1-4,-2 0-7,-1 1-3,0 3-4,0 2 3,-6 1-1,2 4-2,-4 4 0,0-2-2,-4 3 3,0 3-4,-4 3 0,0-2-1,-4 4 2,2-3 1,2-1-4,2-3-5,0 1-4,-1-3-7,1-2-5,4 1-1,4-4-7,1-3 0,5-2-3,0-1-2,8-4-5,1-2-11,8-1-3,10-5-16,-4-2-38,7 0-32,-4-2-49,7-5-55,-9 0-63,2 2-75,-5-2-118,-1 1-123,2-1 54,-3-1-320,1-1-314</inkml:trace>
  <inkml:trace contextRef="#ctx0" brushRef="#br0" timeOffset="-171828.24">12693 5191 2059,'0'0'-116,"0"0"25,0 0 11,0 0 11,0 0 5,0 0 9,0 0 11,0-7 6,0 7 7,0 0 7,0 0 1,0 0 4,0 0 1,0 0 1,0 0 3,0 0-2,0 0 6,0 0 3,0 0-1,0 0 2,0 0 6,0 0-4,0 0 2,0 0 2,0 0 3,0 0-2,0 0 2,0 0 3,0 0 2,7 0-2,-7 0-2,0 0 0,0 0-1,0 0 2,0 0-3,0 0 2,0 0-4,0 0 9,0 0 3,0 0 2,0 0 0,0 0 6,0 0-8,0 0 2,0 0-2,0 0-1,0 0-1,0 0-2,0 0 0,0 0 6,10 0 3,-10 0 4,0 0 1,0 0 1,0 0 1,0 0-1,0 0-1,0 0 2,0 0 1,0 0-1,0 0-2,0 0 1,0 0 0,0 0 0,0 0 0,0 0 1,0 0-3,0 0-2,0 0-7,0 0 5,0 0-4,0 0-1,0 0-4,0 0-3,0 0-11,0 0-3,0 0-7,0 0-7,0 0-7,0 0-10,0 0-8,0 0-16,0 0-4,0 0-8,0 0-12,0 0-14,0 0-25,0 0-35,0 0-220,0 0 107</inkml:trace>
  <inkml:trace contextRef="#ctx0" brushRef="#br0" timeOffset="-154894.12">4555 5549 425,'-8'2'182,"8"-2"-56,0 0-46,-9 0-14,9 0 0,0 0 6,0 0-4,0 0-1,-11-4 9,11 4 7,-7-4 1,7 4 2,-2-7 0,0 3 2,2 4 0,-4-7 0,2 0-3,2 7 0,-2-9-2,-1 1-5,3 1-4,0-1 3,0-3 1,0-1-2,3 1-5,1-5-3,-2 0-1,2 0-2,3-5-1,1 1-2,0-6-2,3-2 4,2-5 1,-1 2-4,0-1-2,4-3-12,3-4-2,3-1 0,-2 0-10,3 1-1,1-2-2,12-10-7,-6 7-1,5-9-2,3-3-8,3 1 5,-1-4-4,4-2 4,1 0-9,-1-1 1,3 2-5,-1 0 1,1-1-1,4 1-4,0 4 4,2 0-3,2 0-1,4 5 2,5 1-1,1 4-1,3 0 1,0 3 1,2 3-4,3 3 2,4 0 0,1 7 1,3-1-1,0 3 0,-1 3 0,-2 1-2,-2 2 4,-5 1-4,-10 2 2,-11 6-1,3-3 1,-1 3-1,-1 0 1,-1 0-2,-3 0 4,-1 1-1,-5 0-2,-3 3-2,0 0 3,-5-2 1,-3 4-2,-2 0 2,-5-1-4,0 2 3,-2 0-4,-3 1 3,-2 1 0,-1 1 1,0-1-1,-2 0 2,-3 0 0,1 1-1,-2 1 0,1 0-1,-4-1 3,3 1-5,-3 1-1,1-2 6,-7 3-2,10-4-2,-3 3 8,-7 1-10,6-2 2,-6 2-1,8-2-1,-8 2 1,6-2 3,-6 2-10,0 0-3,0 0-12,10-2 0,-10 2-9,0 0-7,0 0-5,6-2-2,-6 2-23,0 0-33,0 0-31,4-6-33,-4 6-23,-3-3-41,3 3-68,-3-6-138,-1 1-189,-4-2-122</inkml:trace>
  <inkml:trace contextRef="#ctx0" brushRef="#br0" timeOffset="-154574.47">7273 3124 1611,'-6'-6'-46,"2"1"14,0 1 13,-1 0 17,1 0 17,0-1 14,4 5 7,-7-4 4,5 0 0,2 4-5,-4-4 0,4 4-6,0 0-3,-4-4-7,4 4-2,0 0 4,0 0 5,0 0 6,0 0 6,17 16 2,-9-9 4,3 3-4,1-3 1,2 3-3,-2-1-4,0 3-5,5-1 4,0 2-2,-2 0 0,3-1 0,-4 1-2,-4-1 1,3 1 1,-3-1 1,0 1 4,-6-1-1,-2 5 4,-7-3 1,-6 6-5,-8 3-2,-5 2-4,-10 1 0,-19 12-25,0-2-29,-5 0-41,3 9-57,0-5-51,-2 2-101,2-8-172,10-2-109,9-8-58</inkml:trace>
  <inkml:trace contextRef="#ctx0" brushRef="#br0" timeOffset="-153313.59">5450 6614 1544,'-4'-2'69,"4"2"11,-10 0-5,10 0-8,0 0-1,0-8 0,0 8 2,14-7 0,-3 0-3,8 2-7,6-2-4,9-1-10,4-1 1,5-1-7,-3 3-4,0-1-17,0 1-24,-4-2-26,-6 4-26,-3-1-33,-2 2-35,-3 1-52,-8-3-131,-3 4-252,-3-2-63</inkml:trace>
  <inkml:trace contextRef="#ctx0" brushRef="#br0" timeOffset="-153109.06">5537 6277 1789,'-5'-14'159,"0"3"1,-1 0 0,2 2-6,2 0-8,-1 2 0,2 1-18,-3-1-16,4 1-5,-2 2-18,-1-3-20,3 7-20,0 0-23,0 0-41,0 0-48,3 18-65,1-6-61,-1 1-60,2 0-157,2 6-49,1 2-154,-1 1-107</inkml:trace>
  <inkml:trace contextRef="#ctx0" brushRef="#br0" timeOffset="-152926.11">5674 6779 1850,'0'0'132,"0"0"4,0 0 13,0 0 6,0 0 3,0 0 1,0 0 4,0 0-10,0 0-13,0 0-10,0 0-16,0 0-14,0 0-44,0 0-49,0 0-51,0-18-70,7 14-74,1-2-74,0 0-176,6 1-46,-2-1 43,0-1-114,6-4-57</inkml:trace>
  <inkml:trace contextRef="#ctx0" brushRef="#br0" timeOffset="-152556.6">6193 6319 1746,'-9'-8'107,"1"1"14,0 0 15,-1 0 10,3 1 18,0-1-3,-1 3 9,1-2-3,1 2-12,0-1-19,4 1-12,1 4-13,1-9-14,4 5-5,4 2-14,2-3-5,-1 3-6,3 2-13,2 0-5,-2 2-5,1 0-1,-1 1-9,0 3-2,-1 1-1,-3 2-3,-3 1-6,1 3 5,-6 3 1,-2-1 1,-4 2 0,-1 6 3,-2-2 1,-5-1-3,1 4 2,-2 2-4,2-3 0,-1-1-3,2 0-3,1-1-2,1-2-3,5-2-3,0-2 2,4-1 0,4-3-3,3 0 0,3-1-3,3-5-16,2-1-26,1 1-35,6-4-30,1-2-37,-2-4-43,4-2-53,1-1-53,-3-5-90,3-2-139,-2-4-4,-7-2-240,3-2-247</inkml:trace>
  <inkml:trace contextRef="#ctx0" brushRef="#br0" timeOffset="-152262.97">6371 6007 2120,'-4'-12'6,"0"2"30,1 0 16,1 3 13,2 0 13,0-1 8,5 1 2,-1-2 2,4 1 6,2 1-1,3 2-7,1 1 1,-1 0-5,1 2-10,1 2 0,0 2 3,-3 2-2,0 3 7,0 2-5,-4 4-3,-5-1-6,2 4 2,-3 1-1,-4 0-5,0 3-2,-2 0-8,2-1-5,-2 2-3,0-2-4,2-1-3,2 1-7,0-2-1,3-3-2,7-1-2,6 0-1,5-6-31,4 1-48,5-4-65,2-6-91,11 2-77,1-6-159,9-2-105,2-4 50,3 2-231,17-8-222</inkml:trace>
  <inkml:trace contextRef="#ctx0" brushRef="#br0" timeOffset="-151850.73">6204 6919 1963,'-4'-2'12,"4"2"26,-9-2 2,9 2 3,-2-6 8,2 6 5,11-9 7,-3 4 0,9-2-1,4-1-4,7 1-7,5-5-2,3 3-4,3-1-7,1 0-25,-2 3-46,-3-3-48,-2 5-45,-6-1-44,-2 1-79,1 1-427,-9 0-170</inkml:trace>
  <inkml:trace contextRef="#ctx0" brushRef="#br0" timeOffset="-151686.69">6352 7006 1816,'-23'10'49,"3"-1"20,6-3 7,1-2 14,2 0 16,5-1 14,0-3 3,6 0-2,0 0-5,0 0-10,40-9-10,-2 1-10,13-1-15,30-8-26,3-6-75,9 0-114,5-2-208,-1-1-142,-1-1 61,-5-6-124,-1 1-59</inkml:trace>
  <inkml:trace contextRef="#ctx0" brushRef="#br0" timeOffset="-140773.72">19506 15744 1989,'0'0'197,"7"-1"-47,-7 1-20,6-6-11,-6 6-9,0-4 4,5 0 0,-5 4-15,0 0 9,0-7 7,0 7 2,0 0-2,5-4-1,-5 4-5,0 0-3,0-6 2,0 6-1,0 0-1,0 0-2,0-4-3,0 4-2,0 0-1,0 0-6,-2-8-3,2 8-4,0 0-5,0 0-6,0 0-5,0 0-4,-5-2-6,5 2-6,0 0-5,0 0-6,0 0-3,0 0 1,0 0 4,-6 18-1,6-10-5,-1 1-1,1 1 0,0 3-6,0 1 2,0 3-2,0 1 0,1-3-2,5 5-2,-4-3-5,5 0 2,1 4-3,-2-5-3,5 2-2,-3 0-1,3-2 5,1-2-7,-2-1 6,3-3-6,-1 2 1,0-5-1,1 1-1,-3-3 1,0-3 3,4-2 9,-2 0-1,2-2 7,-2-5-2,0-3 5,-1-2 8,2-7 0,-2-2-9,-3-5-2,0-6 1,-3-3-9,2 1-2,-5-4-5,-2 3 0,-2 1-4,2-6 1,-8 5 3,4 1-7,-4 5 2,2 3-6,-3 0-11,1 3-8,-3 2-10,5 1-13,-1 6-22,1-3-27,0 2-29,-1 1-39,4 4-41,-3 3-34,2 1-37,0-3-38,0 5-49,4-2-29,-4 4-112,4 2-87,0 0 33,4-9-341,2 5-370</inkml:trace>
  <inkml:trace contextRef="#ctx0" brushRef="#br0" timeOffset="-140005.86">20007 15262 2313,'-5'-3'-28,"5"3"39,-6-8 22,4 7 19,2 1 17,-6-3 13,6 3 13,-4-6 8,4 6-3,0 0 5,-5-5-6,5 5 1,-3-3-8,3 3-3,0 0-8,-3-5-7,3 5-5,0 0-9,0 0-2,0-5-8,0 5-3,0 0-1,0 0 1,0 0-7,0 0-5,0 0 7,0 0-6,0 0 7,0 0-5,0-7-4,0 7 2,0 0-4,0 0 1,0 0-6,0 0 3,0 0-6,0 0-1,0 0-2,0 0-4,0 0-7,0 0 3,0 0-1,0 0-5,0 0 1,0 0 1,0 0 1,0 0-2,0 0 0,25 7-1,-21-4-1,3-3 3,-7 0-4,15 2-2,-9 0 1,3 1-6,-3 0 11,0-1-9,3 0-1,-2 2 2,-1-1-2,2 5 2,-2-6 1,0 6 0,0-1-2,0 0 4,0 2 4,-4-1 2,2 4 5,-2 0 4,-2 1 4,0 1 1,-2 1 3,-2-2 0,0 4 0,0-4 1,-2 1-3,0 1 3,0-2-3,0 1-3,-2 0 3,4-3-2,-3 0 0,0 0 0,3-3 0,0-3-4,0 3 0,0 0 0,-1-2 0,3 1 1,0-3-2,-2 1 0,4-1 1,0-4-3,-4 8 2,4-8 4,0 8 4,0-8 5,6 5 1,0-3-3,3-2-2,1 0-1,4 0-1,2-2-3,6 2-4,-2-5-2,2 1-1,3 0-7,-1-2-16,0 4-28,-2-7-33,1 5-44,1-3-49,-8 1-65,-1-2-75,5-5-75,-6 5-167,1-1-42,-2 0 77,3 1-330,4-4-324</inkml:trace>
  <inkml:trace contextRef="#ctx0" brushRef="#br0" timeOffset="-139241.28">20784 15034 2233,'-3'-8'-43,"2"4"17,1 4 13,-4-7 26,4 3 23,0 4 25,0 0 18,-6-7 12,4 3 13,2 4 13,-7-7 11,6 5 3,1 2 5,-4-5-1,4 5 4,-5-6 3,5 6 4,-3-5 0,3 5-2,0 0-7,-6-4-6,2 2-8,4 2-14,0 0-7,0 0-8,0 0 15,0 0 7,2 14 5,4-4-10,2 6 8,4 3 0,0 2-8,0 6 5,3 4-7,-2 0 2,6 10 2,-2 6-18,4 15 2,-2 8-2,2-2-1,-6 5-6,-3-1-4,0 1 2,-4-9-5,-6-7-9,-2 4 1,-2 18-12,-4 0-4,-2 0-3,-6-3-6,2-4-1,-5-2-5,-3 3 0,-3-6-9,-2 11 0,-2-8-6,-2-7-9,-1-2-8,8-13-7,-1-12-21,4 2-22,-1-13-29,6 1-31,1-6-35,2-6-66,1 1-53,1-4-47,-1-4-71,4-1-66,-3-4-88,4-4-156,5 2 68,-4-13 70,4 7-441,2-7-462</inkml:trace>
  <inkml:trace contextRef="#ctx0" brushRef="#br0" timeOffset="-139044.05">20936 16630 2811,'5'-3'118,"2"0"22,-3-2-2,-2 3 5,-2 2 3,6-5 12,-6 5 6,4-2-14,0-5-11,-4 7-16,4-1-21,-4 1-42,7-7-54,-7 7-59,9 0-67,-9 0-86,8-2-81,-8 2-138,6-5-107,-6 5 32,4-4-274,-4 4-263</inkml:trace>
  <inkml:trace contextRef="#ctx0" brushRef="#br0" timeOffset="-137935.79">6683 13919 2022,'0'0'-65,"2"-7"10,0 4 14,0-2-2,-2 5 10,0-7 6,0 7 0,2-6 1,-2 6 1,0-9 5,0 9-2,2-4-1,-2 4-21,0-7-23,0 7-41,0 0-94,0 0-204,-2-5 82</inkml:trace>
  <inkml:trace contextRef="#ctx0" brushRef="#br0" timeOffset="-132009.08">15384 13786 1330,'0'0'124,"-6"-4"-13,6 4-11,-7-2-10,7 2-7,-4-1 4,4 1 7,0 0 3,-4-4-3,4 4-5,0 0-3,0 0-8,0 0 2,0 0 12,0 0 1,0 0 3,0 0 2,0 0 0,0 0 8,8 13 11,-8-13 3,9 3 9,-9-3 0,21-7-8,-2 3-12,8-5-6,14-3-11,9-2-8,31-10-9,6 2-10,2-2-6,2-2-32,-2 1-48,2 4-57,-6 1-93,-1 3-108,-9-1-174,-25 7-98,-11 1 45,-10 3-275,-8 0-271</inkml:trace>
  <inkml:trace contextRef="#ctx0" brushRef="#br0" timeOffset="-130826.53">19242 7454 1925,'0'6'-143,"0"-6"16,0 0 22,0 0 21,0 0 19,0 0 15,0 0 10,2 4 9,-2-4 4,0 0 5,0 0 4,0 0 9,0 0 3,0 0 6,0 0 1,20-8 5,-14 6 4,5-2 13,5 3 2,3-3 3,9 0 14,6-2 20,10 0-4,10 2-5,9-4-2,25 5-6,12-3-6,6 4-3,4 0-33,2 2-58,-3-1-83,-8 1-180,-10-4-80,-23 0 91</inkml:trace>
  <inkml:trace contextRef="#ctx0" brushRef="#br0" timeOffset="-129903.38">18565 14441 1698,'0'0'296,"0"0"-21,0 0-22,0 0-19,0 0-17,4-15-4,-2 11-2,4-5-11,0 1-14,4 1-20,9-7-13,10 1-17,11-4-14,26-7-13,13 2-12,7-2-22,7-2-35,5 2-26,9-3-58,9 3-79,2-1-126,-2-4-131,1 1-209,-4 1 30,-5 0 71,-6 5-282,-13 2-259</inkml:trace>
  <inkml:trace contextRef="#ctx0" brushRef="#br0" timeOffset="-106416.26">11553 17181 1263,'0'0'376,"-4"-6"-143,4 6-77,-6-8-47,6 8-34,-8 0-16,8 0-13,-8-5 4,8 5 11,-6-2 10,6 2 7,0 0 3,-8 0 3,8 0 2,0 0 2,-8-6 0,8 6-2,0 0 0,0 0-6,-7 0-6,7 0 3,0 0-10,0 0-4,0 0-1,0 0-11,0 0-1,0 0-14,0 0 10,-13 0-2,13 0 1,0 0 2,0 0 3,0 0 5,0 0-1,0 0-4,0 0 2,0 0-3,0 0-7,0 0 8,0 0 2,0 0 8,30 6-1,-6-6 1,9 0-2,16-4-3,38-3 6,8-2-2,11-6-6,13 2-4,11-2 5,13 2-7,5-5-5,5 5-5,3 4-3,3-4-5,-1 5 0,-1 1-5,-7 7 1,-1-5-6,-11 3-3,-7 2-17,-8 0-16,-15-5-30,-15 3-29,-21-2-22,-17 2-11,-13 2-23,-3-8-22,-15 3-40,-4-1-45,-8 2-58,-7-8-66,-5 5-162,-7-1 15,-7 1 62,-8-5-243,-12 0-186</inkml:trace>
  <inkml:trace contextRef="#ctx0" brushRef="#br0" timeOffset="-105954.1">12537 17449 2116,'-38'20'77,"7"-6"-10,5-4-6,2 2-10,2-5-4,3-1 5,1 2 22,4-3 20,0 1 10,-2-2 4,6-1-8,2-1-5,-1 5-7,-1-6-8,5 6-10,1-7 5,4 0 0,-7 5-6,7-5-2,0 0 2,13 6-6,-6-5-2,5-1 5,1 2-2,7 2 3,1-4 4,9-4 4,7 4 0,16-3 5,28-8 3,8-6 1,6-1 3,8-3 3,8-1-12,1 2-7,7-1-7,-5-1-4,2 2-8,-3 1-6,-8 3-2,-3-1-6,-7 5-3,-10 2-3,-8-4-3,-12 6-4,-14 1-1,-9 1-6,-3-1 2,-8 1-1,-5 4 13,-2-4 15,-4 1 11,-1 3 7,-2-3-5,-4-4-11,-3 4-1,-2-3-8,-2 1-3,0-5-6,-4 5-6,0-1-8,-1-4-11,-1 5-19,-1-1-20,-1 0-36,0 1-32,0-1-50,-2-1-46,0 1-47,0 0-56,2 1-63,-4 1-113,2-2-100,-7-4-887,5 4 138</inkml:trace>
  <inkml:trace contextRef="#ctx0" brushRef="#br0" timeOffset="-105368.94">16793 17319 2562,'-45'0'-17,"3"0"5,8 0 0,0-7 2,1 7-2,2-6 4,-1 4 6,-2-3 28,5 3 37,-1-4 28,2 5 22,8-3 7,0 2-4,1-2 2,5 2-9,-1 2-9,4-2-10,-1 2-5,0-3-8,4 0-5,8 3-1,-4-3-2,4 3 2,0 0-1,26-2-4,-3 0 1,13-3-14,23 5 5,32 0-5,13-7-5,12 5-4,15-3-6,16-3 1,9 2 8,10-1-4,7 1-5,39 4-4,5-3 0,1 5-5,0-2-3,-38 4-4,0-2-3,-4 2 0,-6 1-3,-4 3-3,-7-4-10,-12-1-14,-7 4-12,-12-5-15,-16 0-26,-17 1-11,-22-1-12,-20-1-10,-15 1-24,-11-5-26,-12 4-41,-7 1-51,-12-6-61,4 6-165,-40-5-42,-7 3 60,-17 0-216,-39-4-160</inkml:trace>
  <inkml:trace contextRef="#ctx0" brushRef="#br0" timeOffset="-104981.23">16339 17470 2059,'-47'16'202,"11"-4"-10,9-5-30,5 0-39,8-1-44,4 2-22,3-3-7,4 3-10,6-1 9,8 0 11,3 1 8,8 3 5,7-8 3,13 5 4,20-3-4,33 1-2,9-6 1,11 0 2,16-7 12,17-1 11,15-10 10,38 1 2,7-1-2,8 3-11,4 2-6,4-2-12,-3 4-9,-7 4-5,-6-1-8,-35 6-4,0-4-3,-3 5-11,-1-3-3,-8 2-2,-9 2-3,-10-5-5,-13 5-2,-10-7 0,-15 5-5,-13-2-2,-21 3-2,-17-5 2,-9 4 9,-6-4-2,-8 1-6,-5 1 2,1-5-1,-9 5-6,-2-4-7,-2-2-12,-7 6-19,0-4-17,-2 3-30,-4 0-34,0-3-34,-4 2-35,-2-1-52,-2 0-68,-5 0-58,-2 1-175,0 1-12,-7-3 54,0 1-280,-6-1-254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1:07:08.184"/>
    </inkml:context>
    <inkml:brush xml:id="br0">
      <inkml:brushProperty name="width" value="0.05292" units="cm"/>
      <inkml:brushProperty name="height" value="0.05292" units="cm"/>
      <inkml:brushProperty name="color" value="#0F243E"/>
    </inkml:brush>
  </inkml:definitions>
  <inkml:trace contextRef="#ctx0" brushRef="#br0">3995 2295 3101,'0'0'67,"0"0"-10,1-6-1,-1 6 11,3-4 22,-3 4-4,0 0 1,0 0-13,4-5-10,-4 5-2,0 0-13,2-4-8,-2 4-11,0 0 1,11-2 3,-11 2-7,17 0 0,-6-1-3,3 1-6,6 0 4,0 0-22,4-2-34,-1 2-36,7-2-48,-6 2-72,4-2-66,-3-1-108,-5 3-157,0 0 21,-6 0-192,-1 5-186</inkml:trace>
  <inkml:trace contextRef="#ctx0" brushRef="#br0" timeOffset="183.95">4103 2605 1935,'-15'9'62,"5"2"12,-2-4 4,6-3 13,0 0 13,4 0 13,2-4 0,-6 5-10,6-5-5,0 0-10,0 0-14,0 0 5,30-1-10,-12 1-13,12-4-10,2 0-30,11-2-45,-2-1-59,13 1-67,-1-3-79,-1 2-202,3 0-46,-1 1-149,1-3-125</inkml:trace>
  <inkml:trace contextRef="#ctx0" brushRef="#br0" timeOffset="999.8">6541 1706 1776,'10'-9'14,"-1"1"19,-1 3 17,-4 1 26,0-2 24,-2 3 13,-2 3 9,7-7 1,-7 7-2,5-3-7,-5 3-15,4-5-5,-4 5-16,0 0-10,0 0-6,0 0-7,4 15 4,-6-4-9,-2 6-2,-3 8 1,0-1-3,-3 8 2,-1 1-1,0 4-3,1-2-1,-1 10 8,-3-4-14,2 2-1,0-8-3,0 0 5,1-1-2,1-1-6,-1-5 5,3-6-13,1 2 0,3-7 0,-2-3 1,0 3 11,2-5 19,0-2 12,0-3-6,2 0-6,2-6-8,0-1-3,0 0-5,0 0-4,12-22-2,-6 8-3,2-6-8,3-4 3,3-5-5,2-12-5,4-3-2,0-2-1,5-12 0,-4 5-2,-2 10-3,-2 3-1,0-1-1,-3 8 3,2 1-2,-4 1-4,-1 4 4,-2 4 0,3 3 3,-5 5-3,1-1-2,-2 1-5,-2 4 1,5 0-4,-2 4 2,1 1-3,0 4-1,3 2 4,4 5-1,-2 5 2,0 2 5,3 5 1,1 7 7,2 4 2,-2 2 2,4 6 4,-3 3 0,-2 0-1,3-1 0,-4 1-2,0-5-1,-3 2 3,2-2-6,-4-1 1,0 0 2,1-1-1,-5-6 0,3-1 0,-3 0-2,1-2 0,-1-2-21,-2-2-19,2-4-30,-4 0-23,2-1-22,-1-1-26,-1-2-28,-2-3-49,3 0-56,-6-5-43,1 1-102,2-4-116,-9-1 27,9 1-180,-13-8-171</inkml:trace>
  <inkml:trace contextRef="#ctx0" brushRef="#br0" timeOffset="1332.02">6564 2175 1885,'-13'-2'55,"5"2"24,-1-2 15,3 0 20,6 2 18,-9-2 13,9 2-1,0 0-8,-8-1-3,8 1-10,0 0-15,0 0-7,0 0-2,25-8-5,-4 2-12,7 3 2,3-3-8,8 1 5,2-2-3,5-1 1,-2 3-12,3-3-4,-3 3-6,0-1-7,-3 1-2,-1 0-4,-8 0-4,-1 1-2,-3 1-7,-3-4-1,-3 4-7,-4 0-13,0-1-16,-2 4-29,0-3-20,-2 1-22,-3 0-21,-1 0-27,1 0-32,-2 1-35,1-1-60,-4-2-56,0 0-128,0 0-65,-6 4 35,8-5-118,-8 5-83</inkml:trace>
  <inkml:trace contextRef="#ctx0" brushRef="#br0" timeOffset="2425.75">5838 2839 1536,'0'0'-15,"-12"-2"21,12 2 12,-8-3 16,8 3 19,-10-2 20,10 2 11,-8 0 5,8 0 7,0 0 1,-9-2-2,9 2 1,0 0-2,-9-2 1,9 2-3,0 0-5,0 0 2,-9-1-2,9 1-3,0 0-1,0 0-4,0 0-1,0 0-3,-10 3-5,10-3-1,0 0-15,0 0-3,0 0 3,0 0-8,0 0-8,-2 4-2,2-4-1,0 0 1,12 5 12,-2 0-2,9-2 11,2-1 8,14 1 5,16-6 3,40 1 2,12-3 2,8-3-4,8-3 3,3 1 1,10-3-8,6 2-1,4-2-3,1-1-2,-1-1 2,-3 3-1,-9-2-2,-7-1 1,-7 3-3,-6-2-1,-9 1-1,-8 1-2,-8 1-4,-8-2-1,-13 5 0,-11-1-2,-3 0-5,-5 2 0,-2-1-5,-1 1-4,-2 1 3,3 0-10,1 3-1,0-3-4,-1 3-2,-3-4-1,-8 4 1,-3 0-2,-3-1-2,-3 4-2,-3-3-4,-2-1 0,0 3-2,-4 1-1,-1-3-2,0 2-9,-3 1-16,1-3-15,-5 3-17,-6 0-18,10-1-29,-10 1-30,0 0-31,0 0-34,0 0-37,0 0-53,0 0-60,0 0-78,-22-6-151,13 4 3,-2-2 66,1 3-227,-3-2-223</inkml:trace>
  <inkml:trace contextRef="#ctx0" brushRef="#br0" timeOffset="3093.5">6227 3273 1943,'5'-2'-9,"-5"2"27,0 0 20,3-5 26,-3 5 20,3-6 16,-3 6 12,0 0 3,0 0-3,4-2-4,-4 2 2,0 0-1,0 0-1,0 0-3,4-5-8,-4 5-7,0 0-7,0 0-5,0 0-15,0 0 2,0 0-4,0 0-10,0 0-8,0 0-3,4 13-3,-4-8-6,0-1 2,0 7 4,2 2-1,-2 1 3,3 1-1,-1 2 4,-2 2-8,2 1 4,-2 0 1,2 1-6,-2 1 0,2 2-4,0-3 0,-2 1-2,2 3-2,0-1-4,-2-4 2,2 1-18,-2 0-30,3-2-32,-2-2-27,-1-1-25,3-4-27,-3-2-34,4 0-42,1-3-47,-1-1-51,2-4-120,2-1-52,-8-1 27,0 0-119,22-7-76</inkml:trace>
  <inkml:trace contextRef="#ctx0" brushRef="#br0" timeOffset="3384.08">6774 3442 1832,'0'0'132,"0"0"-4,0 0 7,0 0 11,0 0 18,0 0 12,0 0-6,0 0-15,0 0-10,0 0-17,0 0-15,13 3-12,-13-3-9,13 0-7,-3-3-9,2 0-9,1 3-8,4-1-3,0 0-4,-5-2-16,8 1-33,-2 2-40,0-2-44,-1 2-45,-1-3-61,4 1-59,-3-2-55,6 2-147,-2-1-41,3-1 38,-2 0-122,6-2-75</inkml:trace>
  <inkml:trace contextRef="#ctx0" brushRef="#br0" timeOffset="3654.17">7602 3223 1703,'-5'-6'124,"1"2"13,-1-2 13,1 4 11,0-3 21,4 5 9,-6-3 0,6 3-7,-4-5-20,4 5-16,-4-4-18,4 4-19,0 0-14,0 0-8,-2 12-8,2-2-3,2-3-14,0 5 3,2-1-10,-2 4-6,2 1-3,0-1-5,-2 0-7,2 0 5,1 3-3,-3-2-21,0 0-38,1 2-44,-1-4-49,-4 0-61,2-1-77,0-1-62,2-3-161,-2 0-46,0-1 42,2-3-190,4 1-165</inkml:trace>
  <inkml:trace contextRef="#ctx0" brushRef="#br0" timeOffset="3912.07">7995 3310 1902,'5'-5'118,"-3"3"10,2-2 1,-4 4 0,4-4 10,-4 4 6,7-1-7,-7 1-12,0 0 0,0 0 1,0 0-1,-15 22 3,5-8 2,-2 1-5,-4 4-5,-7 4-9,1 2-8,-10 5-12,-4 2-6,-8 11-8,-3 0-10,3-1-4,-2 2-8,9-9-11,6-2-27,-1-2-34,4 1-41,1-4-37,3-2-40,3-6-48,4-3-51,4-1-35,5-5-33,0-1-98,3-2-88,5-5 7,0-3-171,9 2-146</inkml:trace>
  <inkml:trace contextRef="#ctx0" brushRef="#br0" timeOffset="4374.17">7815 3805 1894,'6'-5'132,"-1"3"10,-1-1-1,-4 3 2,7-4 4,-7 4 6,6-3 5,-6 3 1,0 0 0,0 0-1,0 0-1,-2 17 0,-2-12-4,-3 5-7,1 1-12,-1 1-10,-3 3-6,-1 4-7,-1-3-2,1 5-3,-4 0-5,1 0-6,-4 4-7,1-2-7,1 3-7,0-4-3,-1-1-8,5-2-3,-3 2-3,3-2-5,-1-2-3,0-3-2,2 1-7,5-4-2,-2 0-5,0 0-3,1-4-1,0 1-3,3 1-3,0-3 0,0 1-3,2-3-1,-2 1-2,4-5-2,-5 6-2,5-2-1,0-4 2,0 0-2,0 0-1,5 5-2,-5-5-4,0 0 1,0 0 0,25-2-3,-14-1 2,5-3-1,4 4-1,3-4 1,5 1 1,3 1-5,5-4 1,2 1 1,0-1 2,-2 3-2,3-2-2,-9 2-5,7-3-13,-5 3-21,-4-1-32,-1 2-29,-3-2-40,0 2-38,-5-1-47,-3-2-56,-4 1-65,0-1-39,-4 0-111,-2 2-86,-4-3 31,-2 2-319,0-1-352</inkml:trace>
  <inkml:trace contextRef="#ctx0" brushRef="#br0" timeOffset="4612.42">8010 4032 2639,'-10'-2'90,"10"2"1,-8-3 9,8 3-1,0 0 6,-5-2-14,5 2-2,0 0-1,0 0 19,-3 13 9,6-4 3,1 1-13,-3 1-9,2 5-9,2 0-8,-1 1-7,0 0-7,-1 2-6,3-1-6,-2 2-12,2-2-26,-2-1-34,0 3-40,2-3-45,0-1-56,-4-3-56,1 2-57,2-8-78,-3 1-138,1 0-22,0-5 59,1-1-159,-4-2-108</inkml:trace>
  <inkml:trace contextRef="#ctx0" brushRef="#br0" timeOffset="5019.5">8431 3250 1895,'-2'-8'118,"0"3"4,0-1 9,2 6 18,-2-6 7,2 6 11,-2-4-1,2 4-10,0 0-9,0 0-11,0 0 2,0 0 6,20 8 0,-12 0-3,4 3-6,5 1-5,0 3 3,6 5-3,1 1-1,1 1-10,1 2-8,-1-2-7,4 7-6,-3-4-5,1 4-8,-3-4-9,0 0-3,-4-1-7,-1-2-4,-4-4-6,0-1-4,-1-2 0,-2-4 6,-2-2 8,-2 2 17,1-3 30,-4-5 1,3 1-14,-2-4-8,-6 0-15,15-9-3,-9-3-12,-1-1-3,2-3-11,-1-6-8,0-5-11,0 1-19,2-8-27,-2-1-27,-1 0-35,-3 1-50,0 4-52,2 2-60,-1 0-71,-3 2-76,0 2-87,-3 4-217,3-1 43,0 2 81,0-2-406,0 2-452</inkml:trace>
  <inkml:trace contextRef="#ctx0" brushRef="#br0" timeOffset="6496.18">10655 2360 2658,'-4'-8'43,"2"1"15,-3-1 19,3 1 1,-2-1 10,2 3 14,-2-2 8,2 2 14,0 1-7,2 4-17,-5-8-14,5 8-13,0 0-9,0 0-4,0 0-8,-2 17-5,2-1-4,4 3 4,1 3-8,-1 3-4,0 6 0,2-2-9,-1 5 4,4 0-3,-5 1-2,2-2 2,0 2-5,0-1-16,-2-3-31,1-3-46,-2-1-56,-1-1-71,0-1-59,0-7-52,-2-3-152,0-3-50,-2-4 37,0 0-161,0-1-132</inkml:trace>
  <inkml:trace contextRef="#ctx0" brushRef="#br0" timeOffset="6691.14">10355 2625 1877,'-9'-11'88,"5"2"8,2-2-3,2 2 1,0 0 6,4 1-3,5-4-2,3 2-2,10-1-6,7-2-8,5 1-4,6 1-5,11 1-6,4 2-9,2-1-4,-2 1-31,2 3-44,-2-1-59,5 5-53,1-3-67,-1 0-174,-3-2-98,-1 3-150,4-1-122</inkml:trace>
  <inkml:trace contextRef="#ctx0" brushRef="#br0" timeOffset="6976.99">12628 1869 1989,'-2'-12'111,"0"1"16,0 0 13,2 6 13,-3 1 15,3-3-4,0 7-9,-1-10-13,-1 7-20,2 3-10,0 0-24,0 0-5,0 0-11,0 0-6,-2 20-12,2-6 1,2 3-7,-2 4-4,2-1 2,-1 6-8,-1-4-6,3 5 4,-1 0-6,0 0-16,-2-3-34,2 2-47,-2-4-42,0-1-49,2-3-50,-2 0-39,3-7-44,-3-1-121,0-3-67,3-3 19,-3-4-97,0 0-60</inkml:trace>
  <inkml:trace contextRef="#ctx0" brushRef="#br0" timeOffset="7491.96">12604 1809 1558,'-2'-13'44,"2"2"28,-2 1 15,2 0 14,0 1 9,-3 1 6,6-1-2,-1 0-3,4 1-5,0-2-4,4 0-1,4 1-2,2 1 0,3 1-10,1 2-4,0 3-2,4-2-8,-1 4-9,-3 2-3,4 2-2,-2 3-8,1 1-6,-4 3-2,0 0-7,-1 6-5,-6 1 2,-4-1 2,-3 1-11,-1 2 1,-8-1 0,3 0-2,-5 2 1,-4-2-1,-3 1-7,0-2 2,1-1-4,1-4 3,0 0-7,-2-1 4,5 0 4,-2-5-5,4 1 0,-4-1 4,4 0-8,0-2 0,2-1-2,0 0-5,4-4 1,-6 6-1,6-6-4,0 0-5,0 0 7,16 5-4,-6-3 2,2 0-4,2 2 2,5 0-4,-2-1 7,2 6-3,3-5 6,-2 7-5,2-4-1,-3 3-1,0-1 4,0 2 1,-2 0 0,-4 1 4,-3-2 3,1 1 6,-3 0 12,-4-1 9,-4 4 4,-2-4 7,-2 2-7,-6-2 0,-1 1-3,-4-1-3,-4 2-3,-2-5-3,-4 1-1,-1-3-2,1 1-12,-3-4-15,5-1-24,-1-1-28,2-1-38,-2-3-43,1-2-49,1 1-59,4-8-54,-2 1-121,6-4-104,3-2 29,0-1-179,7-1-166</inkml:trace>
  <inkml:trace contextRef="#ctx0" brushRef="#br0" timeOffset="7852.77">13016 1823 1916,'0'0'75,"13"0"20,-13 0 12,11-2 10,-11 2 7,8 2 2,-8-2-11,9 3-12,-3-3-4,0 7 6,5 0 6,0 5 9,3 0-5,1 5-5,2 0-4,4 5-4,-1 0-3,0 2-8,2 0-6,-1 0-9,-2-2-4,0 2-7,-6-7-4,4 3-6,-5-3-6,0-1-2,0-3 11,-5-1 17,3-3 18,-4-2 18,0 1 17,0-3 12,1-3-2,-2-2-14,-5 0-10,6-7-15,-2-1-8,-3-1-10,4-4-9,-3-5-7,0-3-8,2-4-21,-1-3-18,-1 0-27,0-3-31,0 1-35,0-1-31,-2 4-39,2 1-42,-2 3-54,0 0-56,3 6-57,-3-4-70,1 1-143,-1 3-20,3 2 78,-1 1-275,2-1-273</inkml:trace>
  <inkml:trace contextRef="#ctx0" brushRef="#br0" timeOffset="8106.19">13776 1583 2418,'4'-2'131,"-4"2"2,12-2 5,-12 2 7,8 0-8,-8 0-12,0 0-10,8 4-16,-4 1-9,1 5-5,2 4 7,3 6-2,1 4-2,-3 2-4,3 2-10,2 5 0,-3-1-6,2 1-7,-1 1 1,0-2-4,-3 0-5,1 1-6,-3-6-1,0-1-15,-2 1-29,0-2-52,1-2-47,-4-5-45,3-2-57,-4-1-73,0-3-75,-5-5-146,3-1-29,-4-2 40,5-2-179,1-2-156</inkml:trace>
  <inkml:trace contextRef="#ctx0" brushRef="#br0" timeOffset="8286.14">13730 1905 2062,'-2'-4'130,"0"1"8,0-4 0,2 7-4,4-10-5,2 7-10,3-3-10,6 1-7,3-3-16,8 1-6,2 1-6,9 0-14,1-1-35,2 0-56,3-2-77,0 3-76,7-5-60,6 0-168,-3 2-75,2-1-166,0 0-150</inkml:trace>
  <inkml:trace contextRef="#ctx0" brushRef="#br0" timeOffset="8583.87">15083 1571 1936,'0'-9'106,"-2"-1"24,2 1 15,-2-3 30,-2 1 16,0 0 20,0 1 8,-1-1 5,-2 0-3,3 4-12,0 0-14,-2-1-19,0 4-23,-3 1-17,-2 3-14,-3 3-11,-3 3-9,-7 5-9,3 5-10,-2 5-7,-2 1-7,1 3-6,6 4-7,-3 2-3,5-1-5,1 2-3,5-1-5,3-2 1,5-1-10,4 1 2,5-3-1,3 5-3,5-5-1,6-2 1,1 2-2,2-6-4,5 0-23,1-3-47,-1-4-65,5 0-70,-6-6-69,1 0-84,-4-6-77,5 2-182,-7-3-23,-1-3 73,-6 2-329,-1-3-357</inkml:trace>
  <inkml:trace contextRef="#ctx0" brushRef="#br0" timeOffset="9159.49">12996 2694 2214,'-12'-2'-42,"12"2"26,-13-3 18,8 2 15,5 1 15,-11 0 16,11 0 9,-10-2 8,10 2 1,-9-2-3,9 2 0,0 0-7,0 0 2,-13 0 0,13 0 0,0 0 1,0 0 1,0 0 2,-8 2 0,8-2 3,0 0 3,0 0 6,0 0 8,0 0-5,0 0 10,0 0 10,0 0 4,19 6 1,-13-4 1,3-2 7,3 0 1,1 0 1,7 0-4,0 0-2,10-2-5,11-2-2,11-2-1,11-1-4,36-3-4,5 2-5,14-5-3,10 1-8,19-6-6,11 4-7,42-10-7,2 4-5,6 6-6,4-4-1,8 4-3,-3 5 2,-12-3 2,-38 9 3,-8-2-6,-13 0-1,-13-1-4,-20 0-1,-16 3 3,-22-1 8,-21 0 13,-9 1 8,-5-1 4,-8 0-6,-6 0-8,-1 1-6,-6-1-6,0-1-10,-2 5-3,-1-3-19,0 1-24,-4 2-24,-1-2-31,-3 2-35,1-1-39,-3-2-33,1 3-34,-7 0-35,6-2-49,-6 2-57,4-2-44,-4 2-136,0 0-95,-10-5 75,1 1-352,0 0-384</inkml:trace>
  <inkml:trace contextRef="#ctx0" brushRef="#br0" timeOffset="24321.29">13630 3314 2656,'-4'-5'97,"0"-3"-51,-2 2 32,4 3 5,-2-3 5,-2 2-10,5 0-8,1 4-12,-7-5-13,7 5-9,-4-5-1,4 5-7,0 0-2,0 0 7,-6 16-2,3-5 4,3 3 0,0 0 0,0 6 3,3-1-3,-3 3-4,0 4 1,2 1-2,0-1-4,-2 3-2,0-1-2,2 0 2,-2 1-9,1-2-14,2 0-35,-1-1-34,1-4-46,-1-3-48,5-3-48,1 0-46,0-7-99,3-1-146,-1-2 23,3-3-98,0-3-77</inkml:trace>
  <inkml:trace contextRef="#ctx0" brushRef="#br0" timeOffset="24530.97">14022 3474 1665,'0'-6'61,"0"6"7,-2-6 7,0-1 8,2 7 11,-3-5 4,3 5-3,0-5-11,0 5-10,0 0-7,3-8-3,-3 8-8,13-3-6,-1 1-4,4 0-6,4-1-1,6-1-1,3 2-21,1-3-30,4 1-39,-2 0-41,1 0-50,-1-2-68,-2 0-143,-9 3-309,0 1-158</inkml:trace>
  <inkml:trace contextRef="#ctx0" brushRef="#br0" timeOffset="24951.34">14560 3297 1990,'-3'-5'76,"2"-1"14,1 6 17,-4-8 11,2 5 11,2 3-1,-3-8 2,3 8-11,-1-7-13,1 7-8,0 0-13,0 0-16,0 0-8,0 0-4,16 11 6,-5 0-4,3 2-5,4 1-4,1 3 0,-2 2-9,3 0 3,2 1-10,-1 2 0,-2-3 4,-2-2-6,1 0-6,-2-2-4,-2-1 3,-2-2-8,0-2 8,-1 0 2,-1 0 15,-2-3 21,0-1 21,0-1 15,-2 0-4,-2-5-11,-4 0-7,0 0-8,17-8-7,-12 0-7,-1-1-7,0-5-6,0-2-6,0-4-1,-1-3-6,1-2-5,-2-3-8,2 0-17,-3-3-11,-1 2-13,3 3-19,-3-2-25,2 8-22,0 1-24,-4 3-39,4-2-38,-2 4-47,0 3-50,0 0-46,2 2-137,-2 2-82,0 2 70,2 0-158,-2 5-140</inkml:trace>
  <inkml:trace contextRef="#ctx0" brushRef="#br0" timeOffset="25238.32">15504 3135 1806,'5'-4'38,"-5"4"16,5-6 23,-3 3 24,0-1 21,-2 4 8,3-5 3,-3 5-2,3-4-14,-3 4-19,0 0-7,0 0-8,0 0-11,4 13 3,-4-4-2,0 4-1,0 5-7,3 1 0,-3 2-5,3 2-12,-1 2 2,0 0-5,0-1-3,3 3-5,-3-3-6,0 2-5,3-2-26,-1 1-38,-2-5-54,-1-2-66,2 1-69,1-3-54,-4-5-134,2 0-80,-1-1 34,-1-1-75,4-3-39</inkml:trace>
  <inkml:trace contextRef="#ctx0" brushRef="#br0" timeOffset="25435.38">15456 3439 1582,'-11'-7'79,"5"0"20,-2 1 13,4 0 13,2 3 9,-3-1-4,5 4-15,-2-8-11,2 8-7,9-9-11,1 4-7,2 0-6,6 2-8,3-2-9,5 0-34,-2 1-43,4-2-52,2 2-38,3 1-40,6-1-69,-3-3-143,-4 4-83,-3-1-89,-2 1-39</inkml:trace>
  <inkml:trace contextRef="#ctx0" brushRef="#br0" timeOffset="25910.18">16049 3195 1594,'-6'-10'63,"0"4"23,-1 0 21,2 1 18,3 1 14,-2 0 0,4 4-4,-2-8-6,0 5-17,2 3-12,0 0-12,-2-7-8,2 7-8,0 0 1,17 10 1,-6 0-5,-1-1-1,1 3-2,0 3-6,5 4-7,-2-2-4,1 2 2,0 1-8,0 1-8,-2-1 3,-1 1-7,2-1 2,-4-4-6,2 4 3,-2-5-7,-2-2-3,0-2-1,1 1-1,-3-2 6,-2 0 18,3-5 15,-3 1 19,0-3-3,1-1-9,-5-2-5,0 0-4,10-10-6,-8 4-5,2-4-4,-4-4-5,4-1-4,-4-2-5,2-2-2,-2-1-3,2 3-1,0 1-7,-2 1 1,0-1 1,4 5-9,-4-1-2,0 0-15,0 3-10,0 0-4,0 1-6,0 0-13,0 3-7,0-1-7,0 0-18,0 1-13,0 0-9,0 3-11,0 2-10,0 0-20,0 0-20,0 0-19,0 0-20,-8-3-16,8 3-23,0 0-68,0 0-118,0 0-24,-10 8-101,10-8-49</inkml:trace>
  <inkml:trace contextRef="#ctx0" brushRef="#br0" timeOffset="26419.46">16512 3292 1605,'0'0'52,"5"-8"13,-3 4 16,0-1 24,-2 5 23,3-4 12,-3 4 7,1-5-5,-1 5-14,0 0-12,0 0-12,0 0-11,0 0 2,0 0 1,-13 20 4,5-5 3,-4 5-10,-8 4-4,1 2-5,-6 7-7,-2 1-4,-12 17-1,1-1-14,0 2-5,-2-1-1,-1 0-8,3 1-2,9-9 1,1-8-7,1 1-20,4-2-34,2-3-29,3-5-35,0-1-42,4-4-47,4-4-51,4-3-41,2-4-76,6-2-97,0-3-57,4-3-166,4 0-155</inkml:trace>
  <inkml:trace contextRef="#ctx0" brushRef="#br0" timeOffset="26831.75">16373 3813 1777,'4'-3'4,"-2"-2"19,2 2 12,-4 3 20,7-7 19,-2 3 16,-1 1 15,2-2 3,2 3 5,0 0 0,3-2-2,0 3 1,1-2 3,1 2-15,2-1-3,0 2-16,-3 2-4,2-1-2,0 2 0,-1 0-8,-1 3 2,-1 3 2,-2-1 2,-3 4 3,-2-1 3,-4 4 6,-4 3-1,-2 1-4,-5 3-6,-4 2-5,0 2-7,-3-2-4,-4 4-7,1-2 1,-2-1-3,2-1-4,-2 0-5,6-4-3,-1-3-5,6-2-3,-1-2-3,2-1-4,3 0 0,-1-3-3,3-1 1,2-3 2,6 2 2,-2-7-3,12 2 0,-1-2-3,2-2 0,4-3-4,4-2-14,1-2-25,3-1-36,0-1-42,5-3-41,-5-3-57,0-2-70,1-2-69,-5-2-147,-2 0-70,-2-2 39,-4 1-218,-1-7-226</inkml:trace>
  <inkml:trace contextRef="#ctx0" brushRef="#br0" timeOffset="27486.09">16239 3033 1955,'-2'-10'4,"-2"3"25,2 0 20,-2 0 28,4 1 25,-3 1 14,3-1 9,-1 1 2,-1-2 8,2 7 4,0-8 1,-2 6-2,2 2-7,0 0-11,-5-8-17,5 8-12,0 0-2,-2-5-17,2 5-11,0 0-1,0 0-5,-5 22-3,5-9-8,2 4 1,1 4-8,-1 6 5,3 2 0,0 5 1,2 0-2,1 2 0,3 0-1,-2 0-4,3-2-3,-1 0-4,-1-2-1,-2 0-3,4-7-2,-4 0 5,-2-3-5,1-5-2,-1 0-3,1 0 3,-3-3 2,0-1 7,0-2 22,-2-3 7,0-1-5,1-2-6,-1-3-6,-2-2-5,0 0-5,0 0-2,-7-20-3,3 5-6,2-2 0,-4-6-4,-1-4-1,3-7-5,-5-4 0,1-6-1,-2-2-2,0-1-1,0 1-1,0 1-2,1 1 1,1 8-3,-1 3 1,3 6-1,-3 1-2,5 5-1,-2 3-8,1 1-1,4 6-4,-1 4 1,0 7 3,2 0-1,0 0 4,2 27-2,0-9 3,2 5 0,0 4 2,2 5 0,1 2 1,1-1 0,-1 1 1,1-2 6,-4-4-3,3-4 2,-3 3-1,-2-6 0,2-3 2,-2-1 2,0-1-1,0 0-5,0-5-13,0-1-14,-2-2-39,0 0-46,2-2-34,-2-6-41,0 0-54,4 2-69,-4-2-72,4-13-176,-2 5 5,2-4 61,2 0-201,-2-2-186</inkml:trace>
  <inkml:trace contextRef="#ctx0" brushRef="#br0" timeOffset="27916.03">16684 3179 2034,'-2'-9'45,"0"-1"22,-2 1 27,0 0 21,2-2 21,-3 4 18,3-1 13,0 2-10,0-1-8,0 3-15,-1-1-12,3 5-17,0-6-14,0 6-16,0 0-7,0 0 2,7 19-6,-3-4 0,3 2 1,1 6 0,2 0-4,2 2-2,0 2 1,-1 2-3,3-1-3,1-1-1,-4-5-4,0 1-1,2-5 0,-1 2 1,-4-5 4,0-2 6,1 1 13,-2-3 18,-1-1 16,-2-4 12,3-1-7,-1-3-11,0-2-6,-6 0-7,10-6-10,-2 0-5,-4-3-10,0-3-2,0-5-8,0-1-6,-2-5-8,2-4-5,-2-4-8,0 1-14,-2-3-14,0 2-11,-2-1-22,2 4-31,-4 2-36,0 2-50,4 6-40,-2-2-61,0 3-66,0 8-49,2-2-45,-2 1-149,2 2-43,0 0 85,2 3-271,2 2-281</inkml:trace>
  <inkml:trace contextRef="#ctx0" brushRef="#br0" timeOffset="28267.62">17040 2862 2066,'0'-10'4,"2"0"21,0 0 23,0 1 23,-1-1 6,2 1 7,2-1-3,-1 2 3,4-1-2,2 1-1,0 3-3,7-1-3,-5 4-1,3 1 0,0 2-5,2 1-6,-1 4-6,0-1 1,0 5-3,-1 2-5,0 1-2,-4 2 1,-1 3 6,-2 0 0,-2 5 11,-4-1 4,-2-2 4,-2 5-8,-4 0 3,0-3-5,0 2 0,0-2-9,0-1-4,1-1-7,1-3-8,0-3 3,2 1-8,-1-3 0,3 2-4,3-5 5,1 1-3,7-1 0,3-3 0,4 0-4,4-5-2,4-1-20,3-1-39,3-3-32,2-4-57,0-3-72,2-2-95,-6-7-142,-2 1-156,-6-1 75,0-2-255,-5 0-259</inkml:trace>
  <inkml:trace contextRef="#ctx0" brushRef="#br0" timeOffset="28936.06">16049 2478 2005,'0'0'-69,"6"3"37,-6-3 23,0 0 22,8 0 27,-8 0 14,0 0 10,0 0 9,0 0 2,0 0 3,9 0-1,-9 0-2,0 0-3,0 0-8,0 0-2,0 0-6,0 0-3,0 0-1,11 3-4,-11-3 1,0 0-1,0 0 3,0 0 8,9 2 7,-9-2 14,10 2 7,0 1-1,1 0 0,6-1-2,2 1 3,2-1-4,11 0-3,12 0 5,18-2 3,33-2 2,11-2-3,15-1 0,8-1-5,13-1-9,0 0-2,0 0-8,-5-3-7,-5 3-5,-9-1-2,-11 1-7,-15 0-3,-23 5-1,-17-3-4,-10 2-3,-7 0-3,-6-1-3,-4 4-3,-3-2-6,-5 0-13,-2 1-15,-2 1-35,-4 0-45,-1 0-35,-2 0-49,-11 0-62,13 0-76,-13 0-91,4-2-184,-4 2 37,0 0-266,4-4-305</inkml:trace>
  <inkml:trace contextRef="#ctx0" brushRef="#br0" timeOffset="29754.11">18967 2027 2273,'0'0'73,"4"-8"28,-4 3 4,0 5 3,0-7 12,0 7 1,3-5-3,-3 5-9,0 0-13,1-4-14,-1 4-11,0 0-7,0 16 6,3-3-1,-1 4-4,0 6-4,0 4-4,-1 2-7,2 4-2,-1 5-8,-2 0 4,2 3-4,0-4-4,-2 4-3,0-7-7,0-1-19,0-1-32,0-1-38,-2-5-35,2 1-48,0-6-44,0-3-45,-2-4-59,0-3-134,-1-2-66,2-2 29,-3 0-96,-1-5-63</inkml:trace>
  <inkml:trace contextRef="#ctx0" brushRef="#br0" timeOffset="29953.03">18711 2380 1814,'-10'-8'184,"2"-1"16,3 6 13,0-2 17,3 2 6,2 3-8,0-7-16,9 3-18,8-2-13,17-1-16,19-1-14,31-2-15,9-1-11,-2 0-27,2-1-55,-3 3-66,0-2-59,-5-1-73,0 2-110,-6-1-144,-14 3-176,-7 1 50,-6-3-267,5 0-288</inkml:trace>
  <inkml:trace contextRef="#ctx0" brushRef="#br0" timeOffset="38460.12">6543 1303 1276,'3'-7'65,"0"-1"-31,1 0-7,-2 2-11,3-1 3,-3 1 8,0-2 3,-2 3 8,2-1 5,-2-1 2,0 2 5,0-1 6,2 1 3,-2-1 0,0 1-3,0 5 0,-2-8-3,2 8-3,-2-8 1,2 8-3,-2-5-8,-3 0-5,5 5 1,-12-2-8,1 2-4,-2 0 1,-5 2-3,-4 3-4,-4 2 1,-5 5-2,-3 3-3,-4 4 1,-5 4-2,-11 12 1,1 4-3,0 7 1,-2 0-1,8 7-2,2 3 4,3 2 0,6 2-1,3 6 2,5 1 1,5 1 6,5 1-4,4 3 5,3 0-1,7-7 1,4-6 2,7 20-1,1-15 1,4 8-3,8-3 1,5-5-1,1-1 0,7-8 2,3-2 4,8-6 1,8-5 7,5-5 5,6-7 2,5-7-1,2-6-3,-2-9 5,-9-3 3,3-3 5,3-6 0,20-6 7,-2-5 4,3-4-4,-5-5-7,0-3 5,-4-2-14,-2-7-6,-1-3 5,-3-4-2,2-4-2,-6-3-3,1-4-4,-7-1 0,1-4 3,-4-2-9,-7-2 2,1-1-1,-8-6 7,-4-1-3,-3-1 11,-10-1 2,-8 1-3,-6-1-2,-8 10-3,-7 6-5,-8 4 5,-8-16-7,-10 5-8,-11 5 0,-7 7-2,-11 2-6,-10 11-4,-8 3-1,-9 5 3,-8 8-3,-9 5-1,-9 7-8,-13 7-1,-6 4-7,2 7-14,2 3-10,4 8-15,2 5-17,12 4-15,7 3-23,6 4-25,15 4-22,4 4-31,12 2-33,9 2-20,10 0-32,11-9-102,9-1-117,9-3 20,1-2-59,9 1-29</inkml:trace>
  <inkml:trace contextRef="#ctx0" brushRef="#br0" timeOffset="41735.59">15299 1531 1366,'0'-8'-34,"0"8"15,0-5 9,0 5 13,0-8 21,0 8 16,-2-7 12,4 3 9,-2 4 3,-2-7 6,2 7 5,0-8 12,0 8-2,0-7 5,-2 2-1,2 5 3,0-8-7,-2 4-1,2 4-2,0-7-2,-3 3-5,3 4-1,-1-5-7,1 5-4,-2-8-10,2 8 0,-7-5-6,3 1-8,0-1 0,-3 4-6,2-3-2,5 4-6,-13-3 0,5 1-6,-1-1-2,-1 3-2,10 0 2,-20 0-2,9 3-3,-2-1-1,1 1-2,-4 1-1,0-1 2,-1 6 0,0-4-2,0 3 0,0 1-1,-2 3 3,-2-2-6,2 2 7,0 4-5,-3-1 0,4 0-2,-6 6 3,3 2-2,-1-1-1,4 2 6,-2 0-2,2 1-1,1-2-2,-1 2 3,4 1 2,2-4-2,0 0-3,2-1 5,2 1-2,-1 2 1,5-2 2,0-2 3,-1 3-2,5-5 2,-2 2 2,4-1-3,3-2 10,1-1 7,5 4 8,1-3 6,8 0 0,1-1 6,6 1-6,2-4 2,3 1 3,3-1 1,1-3-1,2-3 3,-3 1 4,3-3 7,-3-1 1,-1-2 5,2 0 2,-3 0 6,1-2 0,-1 0-1,2 0-5,-4-2-1,1 0-2,-4 0-3,-4 2-2,1-4-1,-6 2 0,0 0-3,-2 2-5,0-3-4,-4 3-6,-3-2 0,2 0-6,0 0-18,-5 2-33,2-2-42,-2 1-49,1-2-46,-8 3-50,8-3-54,-8 3-65,5-4-56,-5 4-137,0 0-69,-11-7 44,11 7-219,-16-3-247</inkml:trace>
  <inkml:trace contextRef="#ctx0" brushRef="#br0" timeOffset="42459.47">12377 2728 1950,'11'0'-86,"-11"0"24,0 0 22,0 0 16,0 0 23,0 0 16,0 0 12,0 0 10,0 0 7,0 0 5,0 0 8,0 0 5,0 0 3,0 0 5,10 0 2,-10 0 2,0 0-3,0 0-3,0 0 2,0 0-3,0 0-4,0 0-4,0 0-4,0 0-3,0 0-2,0 0-4,0 0-5,0 0-2,0 0-2,0 0-2,8 2-4,-8-2-3,0 0-2,0 0 0,0 0 5,6 1 10,1 2 15,-7-3 11,19 4 4,-2-4 10,7 0 5,12 3-3,12-6 1,17 3 0,36-3-6,6-2-3,12-2-6,6 2-4,7-3-8,1-1-2,5 0-5,1-1-2,5-2-5,2-3-13,3 0-32,-8 2-50,-1-7-52,-9 3-69,-4-3-89,-8-4-71,-5 5-183,-8 2-29,-6 3 50,-9-4-167,-13 3-157</inkml:trace>
  <inkml:trace contextRef="#ctx0" brushRef="#br0" timeOffset="44784.85">14092 4507 1644,'-2'4'-79,"2"-4"24,0 0 15,-2 7 10,2-7 6,-3 6 9,3-6 11,-2 4 8,2-4 5,-2 4 1,2-4-2,0 0 1,-2 6 5,2-6 5,-2 3 4,2-3-4,0 0 0,0 0 3,0 6 1,0-6 8,0 0-2,0 0 4,-2 6 0,2-6 2,0 0-2,0 0-2,0 0 2,0 0-3,0 5 2,0-5-2,0 0-1,0 0-2,0 0-2,0 0 4,0 0 1,0 0 3,-4 4 3,4-4-1,0 0-3,0 0 1,0 0-1,0 0-2,0 0-2,0 0-2,0 0-3,0 0-3,0 0-1,0 0 0,0 0-4,0 0-4,0 0-22,0 0-29,-4 5-29,4-5-31,0 0-33,0 0-47,0 0-128,6 8-242,-4-3-53</inkml:trace>
  <inkml:trace contextRef="#ctx0" brushRef="#br0" timeOffset="45129.33">13863 5124 1586,'-4'10'119,"2"-3"-10,-2 1-10,2-3-12,0 1-7,-2 1-6,1-2 1,3 1-1,-2-2-3,2-4-13,-2 7-1,2-7-8,0 0-3,4 7 4,3-3-4,3-2 8,8 0-2,10-2 2,17-4-4,40-5 1,19-7 5,16-2-4,12-7 2,7 0-3,9-2-6,37-7 0,-1 4-7,-1 0-7,-31 4 0,-6 1 1,-11 6-8,-7-1-3,-14 3-9,-12 1-17,-15 3-21,-20 1-12,-19 3-28,-7 1-39,-5 3-40,-10-2-41,-10 7-25,-7-7-27,-5 5-70,-4 1-90,0 1-183,0 0-81</inkml:trace>
  <inkml:trace contextRef="#ctx0" brushRef="#br0" timeOffset="45419.47">14338 5265 1818,'-62'11'74,"12"1"-6,6-2-6,7-5 7,5 1 21,7-2 22,0 1 14,5-1-4,1 0-4,5-2-15,3-1 2,4 2-10,7-3-4,0 0-2,39-10 6,11 1 3,43-8-1,22-5-7,14 0-6,10-5-3,12 1-1,34-6-2,-1 4-4,-31 6-8,1-2-3,-14 6-7,-11-1-7,-13 4-7,-13-1-5,-11 5-15,-13 0-14,-19 1-23,-12 5-19,-12-2-22,-6 1-24,-10 2-38,-3 3-31,-6-1-20,-7 0-21,-4 2-28,0 0-25,-36 5-45,-3 2-110,-17 1-58,-31 5-173,-14 4-126</inkml:trace>
  <inkml:trace contextRef="#ctx0" brushRef="#br0" timeOffset="45650.85">14812 5296 1724,'-72'22'6,"15"-3"6,11-2-3,1-1 4,10-3 4,5-1 12,8-3 22,3 1 27,6-4 32,9-1 15,4-5 9,30 2 13,17-8 1,44-8 11,16-8 12,20-6 14,21-5 11,39-5-5,2 2-14,-13 2-19,-33 7-13,-9 3-14,-9 0-15,-13 4-9,-10 1-9,-13 1-9,-15 3-10,-17 4-5,-13 3-12,-10 0-18,-5 2-20,-5 4-25,-7-5-36,-2 3-34,-4 1-37,-5-1-48,-4 2-71,-2-2-100,0 4-213,0 0-26,-17-7 73,10 4-284,-1-1-265</inkml:trace>
  <inkml:trace contextRef="#ctx0" brushRef="#br0" timeOffset="49169.58">19075 2042 663,'0'0'122,"-6"-6"-48,4 2-20,2 4-2,-7-5 0,3 0-3,0 2 4,0-2 7,4 5-3,-6-5 4,1 1 0,5 4 1,-7-5 5,3 3-4,4 2 6,-6-6 0,4 2-1,2 4-1,-4-3 6,4 3-2,0 0 6,-6-6-1,6 6 5,-3-3 3,3 3-2,0 0 0,-4-5-2,4 5-3,0 0-5,-2-7-2,2 7-4,-2-5 2,2 5-5,-3-5-6,3 5-1,0 0-2,0 0 2,0-5-10,0 5-3,0 0-6,0 0-6,0 0-2,0 0-4,0 0-6,0 0-3,0 0 1,0 0-6,0 0 2,7 19-5,-3-8 4,3 6 0,-4 1-5,4 4 5,-3 5 0,0-1 2,1 3-1,-1 2 0,-1-1-2,-3 3 3,2 1-2,-2 0 3,-2-2 0,2 1-3,0-1 1,-3-2-3,1-2-4,0 0 2,-1-2 1,3-5-2,-2 0-3,0-3 5,0-1-3,0-2 1,2-2 2,-2 0-3,2-3 3,0 0 1,0-1-2,-2-1 5,2-1-2,0-1 8,-2 0-10,2-6-10,0 0-22,2 5-23,-2-5-26,0 0-37,0 0-49,0 0-51,2-17-43,-2 10-82,0-1-125,0 1-6,-2-1-107,0 1-74</inkml:trace>
  <inkml:trace contextRef="#ctx0" brushRef="#br0" timeOffset="49524.16">18808 2446 1482,'-6'-2'12,"0"0"28,2-2 24,4 4 16,-9-3 14,9 3 12,-9-4 8,9 4 1,-4-5-5,4 5-4,-4-5-6,4 5-4,-4-3-8,4 3-6,0 0-7,0 0-6,10-9-9,1 7-4,8-1-4,7-3 2,12 2-8,6-3 6,13 0-2,2-3 9,26 0-4,-2-2 5,-2 1-1,-12 2-2,-9-2-6,-6 4 8,-3-2-7,-6 1 6,-5 3 2,-4-3-5,-4 2-7,-7 3-8,1-5-4,-5 4-3,-2 1-8,-4 1-29,-1 0-35,0-1-44,-4 3-68,-2 0-75,-2-2-78,1 4-232,-7-2 19,9 3 67,-9-3-128,6 4-80</inkml:trace>
  <inkml:trace contextRef="#ctx0" brushRef="#br0" timeOffset="53429.43">20480 1970 1689,'-1'-4'181,"-1"-3"-38,0 4-29,-3-2 1,2-4-11,-4 2-6,-3-2-1,5 1-7,-1 0 11,-2 1-1,1 0 1,1-1 8,0 1 6,1 0-3,-1 2-2,1-1-7,1 2-9,0 0-9,0 1-8,4 3-11,-6-6-8,2 3-12,4 3-2,0 0 0,-12 16-1,8-5-3,-2 7 0,2 3 0,0 3 0,-3 2-2,5 3-1,-2 2-3,2-1-9,0 3-5,0-3 0,2 3-4,0-1 4,2-1-2,-2 0 2,0-3 0,2-2-1,-2-2-8,2-4-33,0 1-37,-2-2-25,2-2-29,0-2-31,-2-3-30,3-2-44,-1-1-52,0-5-55,4-2-118,-4-2-61,-2 0 30,0 0-93,0 0-69</inkml:trace>
  <inkml:trace contextRef="#ctx0" brushRef="#br0" timeOffset="53809.99">20249 1927 1674,'-3'-13'42,"3"2"18,0 2 13,0 0 21,0 2 16,3-1 11,-3 1 0,1 1-4,4-1-7,1 0-2,2 2-4,6-3 1,0 1 3,9-1 5,3-1-8,4 1 1,-1 2-9,5 3 3,2 1-6,-1 2-2,9 0-1,-2 4-5,0 1-3,1 5-10,-1-1-6,5 4-2,-5 2-7,0 3-7,-11-1-2,8 3-2,-11 0 2,-1 1-6,-4 2 4,-3 0 3,-1 1 6,-9-1 14,-4 2 1,-6-2 4,-6 3 1,-9 6-3,-8-1-5,-9 1-4,-17 9-5,-8-7-6,-6 0-4,-5-3-4,-2-5-6,2-4 6,9-5-9,11-4-24,-2-4-38,8-2-54,4-2-59,2-5-73,4 0-100,2-5-101,5-2-223,4 0 16,2-5 101,7 1-313,2-4-319</inkml:trace>
  <inkml:trace contextRef="#ctx0" brushRef="#br0" timeOffset="62140.02">834 2088 1753,'0'-11'339,"-1"2"-121,1 1-54,0-1-37,0 0-7,0 1 17,0 1 9,0-1 1,0 1 7,0 0 7,0 2 4,0 5-3,0-12-2,1 9-1,-1-3-6,0 6-9,0-8-9,0 8-11,0-5-14,0 5-12,0 0-13,0 0-13,0 0-7,0 0-5,0 0-5,6 17-5,-3-4-1,0 3-4,-1 3-3,4 3-3,-1 2-4,-1 4-15,0 0-1,0 1-2,2 5 0,-1-5-15,2 5-14,-3-4-28,0-2-29,0-2-30,0 1-35,0-5-29,1-1-26,-1-3-31,-2-3-39,4-2-46,2-2-41,-1-5-96,2-1-85,-1-2 13,4-6-244,0 0-249</inkml:trace>
  <inkml:trace contextRef="#ctx0" brushRef="#br0" timeOffset="62377.79">1261 2014 2193,'2'-12'49,"-2"2"30,2 1 19,-2 2 18,0-1 10,0 4 5,2-1-3,-2 5-14,0-5-14,0 5-10,0 0 9,0 0-3,-2 23 16,2-10-1,2 4-11,0 1-8,0 5-7,0 2-1,0-1-11,6 2-7,-6 3-2,2-2-10,-2 0-8,0-1-27,0 1-43,-2-1-41,0-4-56,-2-3-63,2 0-63,-2-1-51,0-4-121,-2 0-89,-1-5 20,0-2-183,3 1-165</inkml:trace>
  <inkml:trace contextRef="#ctx0" brushRef="#br0" timeOffset="62576.44">926 2284 1864,'-12'-4'72,"5"0"32,1 1 17,-1-1 4,6-1 3,1 5-4,0-5-5,0 5-4,12-7-4,5 2-9,2 2-8,6-2-10,7-2-6,0 3-17,5-1-32,0-5-49,-1 5-57,4-5-50,5 3-59,-3 0-89,1-4-155,-1 4-18,-2-1-154,-1 2-100</inkml:trace>
  <inkml:trace contextRef="#ctx0" brushRef="#br0" timeOffset="62841.48">1767 2057 1688,'0'-4'62,"0"4"31,-2-7 23,2 7 20,-5-6 18,1 2 4,4 4 12,-6-2-1,6 2 6,-10 0-4,10 0 12,-18 8 2,12-2-1,-6 3 1,1 2-6,1 1-7,-4 5-5,2 0 1,0 4-7,0-1-15,4 0-11,-2 6-9,3 0-11,1-1-9,0-3-5,4 3-21,0-2-7,2-2-8,2-1-8,0 2 2,4 0-9,3-3-5,1 1-7,2-5-23,6-2-33,-4-3-49,4-5-57,3 0-54,0-3-68,1-4-73,8-3-80,-2-3-140,4-6-76,0 0 38,0-1-377,-1-4-433</inkml:trace>
  <inkml:trace contextRef="#ctx0" brushRef="#br0" timeOffset="63162.72">2161 2126 2592,'-7'-5'29,"1"2"32,0-1 21,2 0 23,4 4 23,-9-4 8,9 4 12,-4-3-1,4 3-5,0 0-6,0 0 1,0 0-1,23 0-9,-12 2-10,6 2-8,-2-1-11,-1 3-9,2-1-10,-2 3-7,-1 2-7,0 0-5,-1 1-5,-3 0-2,-5 2-5,-1 2-1,-4-1-4,-1 1-2,-4-1-6,-3 1-4,1 0 0,0 0-6,-2-2 4,2 2-3,2-1-4,-2-2-1,4 0-3,-1-2-2,0-2 1,8-1-2,-1 2 3,5-4-7,-1 1-9,6-2-15,1-2-19,4-1-38,0-1-38,4-1-49,4-5-64,-1-2-79,5-4-73,1-5-168,0 0-33,2-3 42,1-4-311,1 0-328</inkml:trace>
  <inkml:trace contextRef="#ctx0" brushRef="#br0" timeOffset="63415.25">2694 1850 2336,'-8'-8'83,"3"1"30,2 5 6,1-1 17,2 3 16,-7-2 18,7 2 2,0 0 9,0 0 32,0 0 22,9 15 6,3-3 6,6 3-15,2 6-30,3 1-10,10 4-9,2 3-7,2-1-17,-3 3-8,2 2-15,-7-4-13,1 2-3,-13-2-8,-2 1-5,-10-5-7,-6 1-15,-9 3-43,-6 0-46,-7 0-55,-8-1-83,0-1-105,-6-5-130,-5-1-143,-3-3-208,-4-3 73,-2 0 73,-5-4-508,-2-1-560</inkml:trace>
  <inkml:trace contextRef="#ctx0" brushRef="#br0" timeOffset="67630.26">854 6097 1199,'0'0'167,"0"0"-37,0 0-19,0 0-1,0 0 3,0 0-1,0 0-1,9-15-4,-8 12 2,4-1 0,-3-1 1,-2 5 2,6-8-3,-4 3 4,1 1-9,-1-1 0,1-1 1,-1-1 5,2 1-5,-4 1 0,1-3-8,2-1-3,-1 2-4,-2-1 6,0-1 2,0 1-5,-2 1-6,-1 0-3,3-1-7,-1 1-4,-3 0-11,2 2-9,-3 0-6,0 2-6,1-1-5,4 4-3,-12-2-5,4 2-4,8 0-2,-16 9-8,8-4 2,-1 3-2,1-1-4,2 5-2,0 1 2,0 0-3,5 0 0,-1 3 1,4-1-1,-1 0-2,3 1 5,2 1-1,2-2 1,4 4 0,1-4 2,3 2-4,0 0 0,2-1 1,-2 1-3,3-2 3,-2 0-2,0 1-1,1-1 1,-4 0-1,0 1 0,-2-1 1,2 0-3,-3 0 2,-3-2-1,-2 2 1,0 1 0,0-1 1,-6 0 2,0-1-4,-3 1 3,-5 0-3,3-2-2,-3 0 4,-3-1-1,1 0-1,-3-5 1,0 1 2,-1-3-4,0-1 3,2-4-4,-1-2 1,-2-3-1,3-3 0,1-3-4,1-3 2,1-1-2,4-4-3,3 0 0,2-1-3,5-4-1,2 2-1,3-2-6,2 2-14,3-5-7,3 4-19,0-1-10,2 2-19,-4 3-20,0 1-24,2 3-33,-1-2-35,-1 3-43,0 2-40,1 0-46,-2 4-125,0-1-59,-3 4 33,3-1-158,0 2-130</inkml:trace>
  <inkml:trace contextRef="#ctx0" brushRef="#br0" timeOffset="67873.99">1436 6191 1779,'-3'4'91,"1"0"18,2-4 9,-9 5 5,5-3 6,4-2 7,0 0 2,-5 6-10,5-6-5,-4 4-9,4-4-7,0 0-20,0 0-2,0 0-2,15 4-22,-15-4 3,19-4-2,-7 4-13,4-4-22,-2 2-21,4 0-30,-5-2-28,5 0-32,0-1-52,-2 3-57,1-3-63,0 3-114,-4 0-98,-1-3 27,4 2-102,-4 1-45</inkml:trace>
  <inkml:trace contextRef="#ctx0" brushRef="#br0" timeOffset="68358.05">2048 5915 1497,'0'0'72,"-1"-8"20,1 8 10,0-9 9,0 9 15,0-7 8,0 7 6,0 0 1,0 0-8,0-5-14,0 5-14,0 0-11,0 0-1,0 0 17,0 0 10,6 23-7,-4-12-1,0 3-2,-1 1-6,4 2-4,-5 2-2,3 0-7,-3 1-6,0 0-4,0-1-4,0 0-3,-3 0-4,1 1-5,-1-3 1,2-1-2,-1 1 1,0-2-1,0-4-1,-1 0-1,2 1 2,-1-3-3,2 1-3,-2-3 0,2 1-3,-2-1-4,2-1-7,0 0-4,0-1-5,0-5-1,7 6-6,0-6-4,4 3 1,-1-3-4,5 0-2,3-3-1,5-1-1,-3 2-4,6-3-1,1 1-1,1-2-2,-2 1-8,-1 1-16,-2-1-17,-2 1-23,-1 0-24,-4-1-32,-1 1-26,0 1-39,-2-3-51,-3 3-45,-2-1-42,2-2-38,-8 2-77,0 2-71,-1-3-12,-1 5-250,0-11-252</inkml:trace>
  <inkml:trace contextRef="#ctx0" brushRef="#br0" timeOffset="68574.9">2359 6070 2207,'-3'-3'67,"-1"-2"20,4 5 17,-4-7 12,4 7 14,-4-2 4,4 2-1,-5-3-10,5 3-4,0 0 15,0 0 10,5 16-7,-1-7-9,-2 0-9,0 6-7,2 2-14,-1-3-8,2 3-6,1 2-7,-1 1-10,-1 0-6,0 1-18,1 1-36,-1-2-40,0 1-48,0-2-51,-1-4-68,1 2-76,-2-5-80,-1 0-143,4-3-15,1-4 40,0 1-192,4-4-160</inkml:trace>
  <inkml:trace contextRef="#ctx0" brushRef="#br0" timeOffset="68946.32">2667 5966 1862,'-2'-9'93,"0"-2"31,2 7 16,-2-4 11,2 3 16,0-2 16,0 7 9,0-7 0,0 7-12,0-6-12,0 6-3,0 0 12,8-2 7,-8 2 3,15 10-7,-5-1-8,4 2-16,2 3-10,0 1-16,2 2-9,-1 0-12,5 4-14,-4-6-7,6 6-7,-5-5-8,-2 1-8,2-2-7,-3 1-2,2-1-8,-6-4-6,-1-1 0,2 1-10,-5-3 6,1-3 13,-1 0-5,-2 0 1,1-5 6,-7 0-10,13-5 1,-11-2-3,2-1-6,0-3-4,-2-4-8,0-2 0,-2-3-4,2 0-13,-4-2-14,2 0-7,2 2-23,-4 0-28,-2 1-36,1 0-41,2 4-44,-3 0-40,-1 3-48,2 3-51,1 1-51,-6 1-48,8 1-138,-4 0-18,4 1 46,-3 0-312,3 5-333</inkml:trace>
  <inkml:trace contextRef="#ctx0" brushRef="#br0" timeOffset="69235.99">3266 5770 2402,'11'-5'63,"-4"3"6,-1-3 8,-3 1 10,2 3 25,-5 1 26,5-3 14,-5 3 7,10-3 2,-10 3-7,0 0-9,9-2-13,-9 2-13,0 0 2,11 5 1,-6-1-4,1 0-5,-1 5-4,1 2-4,1 0-7,-3 2-10,3 5-6,-3-3-10,2 2-6,-2 2 0,2 1-12,-2-4-2,2 6-6,-2-5-6,2 3-2,-2-3-1,-2 0-7,2 1-4,-2-1-14,2-4-24,-1 1-35,-1-3-33,0 0-41,0-3-49,-4-1-54,0-1-61,2-2-55,0-4-71,-7 0-117,7 0-16,0 0 41,0 0-245,-8-13-240</inkml:trace>
  <inkml:trace contextRef="#ctx0" brushRef="#br0" timeOffset="69440.13">3243 5979 2292,'-8'-4'111,"2"4"8,6 0 3,-9-3 6,9 3 14,-7-2-9,7 2-5,0 0 0,0 0-6,20-11-7,-6 5-9,2 2-10,7-1-10,-1-2-10,3 2-7,4-1-23,-2 2-49,1-1-36,-3-1-53,1 0-59,-6 3-73,4-3-62,-5 1-161,0 2-47,-5-1 34,4-2-160,-6 2-119</inkml:trace>
  <inkml:trace contextRef="#ctx0" brushRef="#br0" timeOffset="69676.57">3737 5796 1701,'2'-3'117,"0"-3"26,0 3 9,-2 3 9,2-6 30,-2 6 18,2-6 6,0 1 1,-2 5-12,0 0-21,0 0-9,0 0 10,0 0 3,9 17-6,-7-10-7,5 6-11,-3 1-12,0 1-17,2 0-12,0 4-12,-2 0-11,3 2-7,0 1-9,1-2-11,-2-1-17,0 2-26,1-3-40,-4 0-55,4-2-58,-2-2-48,-1 1-67,0-4-68,1-2-58,-3-3-89,-2-1-88,4-1 4,0-1-375,-4-3-394</inkml:trace>
  <inkml:trace contextRef="#ctx0" brushRef="#br0" timeOffset="69904.99">4033 5813 2391,'3'-9'31,"-3"4"39,4-1 21,-4 2 20,0 4 28,2-10 17,-2 10 18,2-5 3,-2 5-1,0 0-4,0 0-1,0 0-1,0 0-2,10 15-11,-6-8-15,0 3-12,4 4-11,-2-1-11,2 2-11,-2 0-10,2 0-8,4 5-15,-6-3-25,2-3-41,-1 3-52,1 0-47,-1-5-47,1 2-84,-1-1-84,-3-3-89,0-1-177,0-1 23,2-2 69,0 0-303,1-5-280</inkml:trace>
  <inkml:trace contextRef="#ctx0" brushRef="#br0" timeOffset="70253.91">4408 5839 2424,'-2'-4'110,"2"4"12,-5-7 21,5 7 26,0-5 18,0 5 8,0 0-8,0 0 0,0 0 10,0 0 3,0 0-9,18 18-5,-10-9-8,3 2-1,1 2-24,4 1-10,-2 1-13,1 0-22,2 3-8,-2-1-11,1-2-11,0 0-10,0-1-1,-3-2-8,0-1-3,-3-2-3,1 0 6,-3-3 10,0-2 13,2 1-5,-2-5-12,-8 0 3,12-9-2,-6 3-13,1-3-1,-2-2-4,-2-5-7,2-1 1,-3-2-13,0-1-7,-2-2-16,2 1-14,-4 1-17,2 0-23,-2 2-26,0-2-43,0 1-53,-2 4-60,2-1-53,0 4-64,-3 2-74,0-4-64,3 5-160,0 0 36,0-1 61,2 1-379,4-1-408</inkml:trace>
  <inkml:trace contextRef="#ctx0" brushRef="#br0" timeOffset="70658.02">4893 5499 2587,'0'-7'39,"0"1"21,0 1 18,0-4 13,2 7 28,-2-5 29,2-1 13,2 3 7,3-1 7,-1-2 0,0 3 1,7-2-5,-1-1-3,2 1-9,0 2-4,3 1-10,2 0-2,-2 4-14,1 0-9,-2 3-12,1 0-10,-2 4-5,0 0-2,-3 2-16,2 1 0,-6 3-7,0 1-8,-2 1-2,-4 2-7,0 2-3,-2 0-7,-2 0-2,0 1-4,-3 0-4,2-1-2,-3 2-4,0-3-2,1 0-5,1-3 1,-2-2-2,5 1 0,-1-2-3,0-1-1,0-2 1,2 0-3,2-1 6,2-1-7,3-2 5,0-1-7,1 0 3,1-3 0,5 2 1,-1-6-5,0 3 4,5-1-19,0-2 4,0 0-12,-1 1-18,2-1-29,-4-4-38,0 4-56,-2-1-53,1-2-72,-2 0-86,-2-1-91,-2 1-192,1 2 22,-1 1 76,1 1-435,1 0-465</inkml:trace>
  <inkml:trace contextRef="#ctx0" brushRef="#br0" timeOffset="71172.07">5488 6245 2511,'-11'1'-31,"1"2"38,1-3 23,3 0 19,-2 3 18,8-3 17,-13 2 15,13-2 18,-10 0 2,10 0 11,0 0 5,0 0 6,0 0 0,0 0-4,0 0-10,0 0-14,37 0-10,-23-2-8,4-1-14,1 3-16,3 0-33,5-4-51,0 1-48,0-3-86,3 2-94,4-7-83,1 4-184,-6-1-5,1 1 61,3-4-238,-8 4-189</inkml:trace>
  <inkml:trace contextRef="#ctx0" brushRef="#br0" timeOffset="71621.85">6066 6038 2245,'-4'-5'129,"0"-1"2,0-1 2,-1 1 6,0-1 23,-1 0 23,2 4 18,0-2 4,-2-2-6,4 3-10,0-2-19,0 1-15,6-1-15,0 3-13,2-4-11,2 4-12,3-2-11,2 5-8,0 0-9,1-2-6,4 4-4,-4 3-8,1 1 0,0 3-8,-4 4-2,-1 0-6,-4 4-3,-2 3-2,-1 4-6,-6 0-2,-1 2-3,-4 9-3,-3-2-3,-1 0-5,-6-3 1,-2 7-3,-4-4-3,1 2-6,3-9-2,0-2-3,0-2 3,4-5 0,3-3 0,0-2 0,3-5 0,1-1-2,3-2 1,0-4-1,6 0 1,0 0 1,0 0 1,2-14 2,2 7-2,2 2 4,5-3 2,-1-1-1,3 2 3,0-1 2,1 3 2,2 1 2,-2 0-1,3 3-1,2 1 1,0 0-1,1 0-4,0 3 1,0-1-1,1 2-1,0 1-1,-2 0-5,3-2-16,-6 4-26,3-4-41,-4 3-45,2-2-46,-5 0-43,2-3-53,-4 1-63,3-2-63,-7 2-127,3-4-87,1 0 59,-1-2-381,-1 1-405</inkml:trace>
  <inkml:trace contextRef="#ctx0" brushRef="#br0" timeOffset="71927.74">6521 6249 2430,'2'-17'7,"0"-1"36,1 1 32,-1 1 24,-2 6 19,0-1 36,2 2 27,-2 0 12,0 0-3,0 4-7,0 2 9,0 3 5,0 0-1,0 0-8,0 0 3,13 17-19,-5-6-9,1 2 2,1 2-11,3 3-15,0 0-10,1 4-10,2-3-8,-2 1-7,1-1-17,-3 1-5,2-3-10,-4-4-4,0-2-11,1 1 6,-4 0 10,1-5 13,-2-1-7,1-2-7,-2-4-2,-5 0-11,10-6-2,-2 0-7,-4-2-6,-1-1-5,1-4-2,0-5-17,-2 0-23,0-3-31,1-4-34,0-4-36,-3-1-55,0 0-52,2-2-55,-4 3-61,2-2-80,2 3-49,-2-2-148,2 1-61,0 3 83,2 2-480,3-1-534</inkml:trace>
  <inkml:trace contextRef="#ctx0" brushRef="#br0" timeOffset="72303.98">7048 5649 2877,'7'-7'-3,"-1"1"23,0 2 21,4 1 24,-4-3 19,4 3 31,-2-1 15,3 2 19,2-2 8,0 2 0,-1 0-6,1 0-6,2 2-8,-3 0-15,2 2-11,-4 2-6,0 2-10,-1-1-10,-3 3-8,-4-1-5,-2 6-9,-2-2-3,0 0-7,-4 2-3,-1 2-8,-1-2-4,-2 1-2,1 1-6,2-2-1,1 3-5,0-2-2,2-3-1,2 0-3,-1 1-1,3 0-2,3 0 0,-1 0-3,2-1-1,2 2-1,0 0-2,3-2 2,0 0-2,3 2 4,-3-3-4,3 3 9,-1-1 6,0-1 4,-3 2 8,0 1 7,1-4 4,-4 5-5,-3-4 2,-2 2-12,-2-1-5,-6 1 1,-2 0-14,-4 2-16,-8 0-36,-5 2-64,-3 1-76,-10 2-75,-7-5-107,-22 7-100,-6-3-187,-9 0 36,-6-2 91,-4 0-395,-4 0-398</inkml:trace>
  <inkml:trace contextRef="#ctx0" brushRef="#br0" timeOffset="73039.63">889 7541 2367,'-26'7'-94,"5"-5"27,2 5 15,0-3 19,-2 0 10,8 1 16,-4-1 17,0 0 13,2-3 19,0 3 17,2-2 10,3 2 4,0 0 3,-2-4 1,4 2 5,0-2 4,2 4-1,6-4 4,-13 3-6,9-2 4,4-1-3,-11 1-7,6 1 4,5-2-3,-6 2-1,6-2 12,-2 6 9,2-6 15,0 0 3,13 10 1,-2-6 0,3 1 8,7-1 4,7-1 3,10 2-8,7-2-3,14 1-2,5-2 0,33-2 5,15-4-6,13-1-1,22-7 0,7-3-9,40-1-4,8-7-10,12 2-8,20-1-7,13-3-8,2 2-5,9 2-9,7 3-3,1-2-6,4 5 7,-6-2 1,-1 2 6,-4 3-8,-7 0-3,-5 1 2,-7 2 0,-11-5-9,-17 3-8,-43 1-3,-13 1 3,-9 0-7,-17-1 0,-13 0-1,-15 1-6,-16-1-1,-19 4 2,-17 1 1,-9-1 1,-7 1-2,-6-1-9,-1 4-3,-7-2-4,0 1-10,-7 1-14,1-2-16,-3 4-18,-1-3-27,-5 2-38,-1-1-52,-4 2-54,4-2-48,-4 2-76,0 0-88,0 0-111,-10-8-117,5 4 31,1-1-527,0-1-624</inkml:trace>
  <inkml:trace contextRef="#ctx0" brushRef="#br0" timeOffset="75678.11">1592 8767 720,'-3'-4'197,"3"4"-63,0 0-14,0 0-24,0 0-4,-8-2-2,8 2-6,0 0-1,-5-5 6,5 5 9,0 0 1,0 0 3,0 0-1,0 0-2,-6 0 1,6 0-3,0 0-1,0 0-2,0 0-4,-4-5 1,4 5 0,0 0-5,0 0 0,0 0 3,0 0-16,0 0 1,0 0 3,0 0-6,0 0-2,0 0 3,0 0-2,0 0-2,0 0-3,0 0-2,0 0-3,-6-3-2,6 3-4,0 0-2,0 0-4,0 0-4,0 0 0,0 0-3,0 0-11,0 0-1,0 0-5,0 0-2,0 0-2,2 19 1,0-10 5,-2 4 6,2 5 2,-2 1 4,2 1 1,0 6 6,2-2 3,-2 0-2,0 2 1,3 1 3,-1-3-1,-2 3 4,3-2-5,-3-1-4,0-3-6,0-1 0,2-2-5,-2-1-2,0 1-2,1-3-3,-1-2-3,0-2-1,-2-2-2,2 2 1,0-2-2,-2-1-7,0-2-15,2-1-20,-2-1-39,0-4-42,0 0-39,0 0-45,0 0-47,0 0-61,0 0-52,0-21-138,0 14-75,0-5 37,2 4-262,0-3-275</inkml:trace>
  <inkml:trace contextRef="#ctx0" brushRef="#br0" timeOffset="78044.88">2273 8794 1980,'0'0'-92,"0"0"28,-2-5 19,2 5 20,0 0 8,0 0 13,0 0 7,0 0 7,0 0 3,0 0 4,0 0 2,0 0 4,0 0 1,0-6 1,0 6-1,0 0 3,0 0-2,0 0 1,0 0 3,0 0 1,0 0-2,0 0 5,0 0 4,0 0 1,0 0 6,0 0 1,0 0-2,0 0 3,0 0-1,0 0 0,0 0-2,0 0-4,0 0-1,0 0-4,0 0-1,0 0-4,0 0-6,0 0 0,0 0-3,0 0 0,0 0-3,0 0-3,0 0-1,0 0-2,0 0 2,0 0 3,0 0-1,0 0 5,0 0 0,0 0 4,0 0-3,0 0 3,0 0 1,0 0-2,0 0 0,0 0 0,0 0-3,0 0-4,0 0 1,0 0-1,0 0-3,0 0-1,0 0 1,0 0-2,0 0-4,0 0 3,0 0-3,0 0 2,0 0-2,0 0 4,0 0 3,0 0 0,0 0 2,0 0 2,0 0 2,0 0 1,0 0 1,0 0 2,0 0 0,0 0-2,0 0-3,0 0 3,0 0-1,0 0-2,0 0-1,0 0-3,0 0-1,0 0-3,0 0 4,0 0 5,0 0 14,11 16 5,-1-13 4,1 2 2,4-1 4,-1-1-2,6-1 0,3-2-3,0 0 0,6-2-3,1 1-7,0-5 2,-1 1 0,3 0-7,-4 2-4,1-4-4,-1 2 3,-2 1 0,-7-2-3,2 2-3,-4 3-3,-3-3 1,0 2-14,-2-3-20,-3 5-25,1-3-28,-4 1-33,1 0-35,-7 2-45,11-1-51,-7-3-55,-4 4-131,0-4-86,0 4 27,0 0-138,4-9-116</inkml:trace>
  <inkml:trace contextRef="#ctx0" brushRef="#br0" timeOffset="78329.5">3042 8517 1855,'0'-6'95,"2"2"23,-2-2 10,0 6 14,0-7 9,0 7 2,2-4-3,-2 4-10,0 0-14,5-4-4,-5 4 10,0 0 9,8 15-4,-2-5-5,-1 2-7,1 1-11,0 0-12,0 5-6,4-1-10,-5 0-11,2 2-3,-3 2-10,2-1-6,0 4-3,-1-5-28,-1 1-32,-1 0-46,3-1-52,-2-2-43,0 0-52,3 0-33,5-2-44,-1-4-57,4-3-88,1 1-63,8-6 4,-1-1-146,7-4-125</inkml:trace>
  <inkml:trace contextRef="#ctx0" brushRef="#br0" timeOffset="78557.09">3755 8654 1749,'14'-11'30,"-6"0"38,-2 2 36,-2 1 32,0 3 16,-4 1 14,0 4 2,0 0 9,0 0-7,0 0 7,0 0 9,-24 12 2,10 0-1,-2 3-2,-1 1-9,-5 9-11,2 2-11,-4 0-13,1 7-13,-4-1-12,3 3-10,-1 2-9,-1-1-11,3 0-9,-1 1-17,6-4-34,1-3-49,-1 0-58,6-3-53,2-3-47,0-5-58,4 0-56,6-7-38,2-2-53,2-4-85,6-5-49,2 1 23,3-6-189,2 1-179</inkml:trace>
  <inkml:trace contextRef="#ctx0" brushRef="#br0" timeOffset="78945.28">3745 9022 1820,'4'-6'47,"0"2"27,-2 2 21,-2 2 16,0 0 15,0 0 17,0 0 14,0 0 2,-18 12 4,11-5 5,2 0-7,0 6 3,-1 0-9,4 0-14,-3 1-6,3-1-9,4 0-13,0 3-10,3-2-8,1 1-8,2-3-9,1-2-6,3-1-6,1 1-7,2-5-2,1-3-7,0-2-3,3 0-6,-2-2-4,0-3-2,-1-1-5,0-1-1,-2-1-1,1-3-5,-2-1-2,-4-1 1,1 0-1,-2-1 5,-2 1 5,4-1 9,-6 3 8,-1 1 4,2 3-4,-3-1-5,1 1-6,0 1-8,-1 4-3,-2 2 0,0 0 0,0 0-2,0 0-2,0 17-2,2-8-1,-2 1 1,2 4 1,0 1-4,1 0-2,1 0-1,0 0 3,1 1-6,1-1-15,-2-2-30,3 2-48,-1-1-58,0-3-49,0 0-68,-2-1-66,4-3-50,-4 0-100,0-6-106,2 1 14,-6-2-344,12-6-390</inkml:trace>
  <inkml:trace contextRef="#ctx0" brushRef="#br0" timeOffset="79243.95">4186 8833 2443,'-5'-19'-1,"1"-1"44,0 8 36,0 0 23,4 5 12,-2 0 6,2 2-8,-2 2-14,2 3 25,0 0 17,0 0 10,0 0-1,20 8 5,-9 1-13,0 2-11,1 2-7,3 0-14,0 3-5,0 1-14,-3-2-9,4 0-7,-6-3-4,3 1-10,-3-3-2,-1 0 7,-3-2 18,3-3 15,-5 0 11,2-2-6,0-3-13,-6 0-7,12-8-6,-8 3-12,-2-7-5,2 2-3,-4-3-7,2-2-13,-2-5-22,0 1-38,-2-1-53,-2-4-57,-1 0-44,-2 2-65,1-4-63,0 6-65,-2-4-70,2 2-143,-2 3-16,3-1 68,-2 3-278,3 2-297</inkml:trace>
  <inkml:trace contextRef="#ctx0" brushRef="#br0" timeOffset="79495.57">4349 8368 2304,'4'-5'44,"0"-1"17,0 0 19,2 1 19,2 1 18,2 0 15,0 1 19,5 3 22,2 0 16,6 1 10,1 5 2,3 1-6,5 7-4,3 1 4,4 4-9,0 4-14,-1 3-9,-3 3-16,1 2-12,-4-3-7,-5 7-25,-3 2-8,-6 2-9,-6-3-6,-6 4-7,-11 2-6,-5 6-23,-11 16-27,-13-1-40,-9-2-57,-5-2-52,-3 0-59,-8-5-77,-6-2-78,1-7-83,-2-3-164,-5-4-8,1-8 50,-1-3-338,-5-4-371</inkml:trace>
  <inkml:trace contextRef="#ctx0" brushRef="#br0" timeOffset="79980.35">1722 8517 2294,'-8'-7'-97,"1"1"29,-1 1 17,2-2 29,-2 1 21,-1 1 15,-2-3 11,-1 3 7,2-3 18,-4 1 9,2 0 0,1 4 2,3-4-1,-5 2 0,2 1 3,1 1 5,0-1 1,-2 2 0,0 2 1,2 0 5,-4 2-4,4 0 1,-3 3-1,1 4 4,-6 6 7,4 2 4,0 3 1,-2 9 2,-1 9-7,1 6 14,-8 22-7,3 3-4,4 4-9,0 5-5,7 1-2,1 4-9,4-2-5,5-12-3,5 12-3,8-8-8,4-4-8,8-6-17,7-6-33,14-5-36,8-8-54,9-12-50,13-6-31,13-6-30,8-9-67,1-10-161,4-6-77,-4-10 45,11-6-177,4-10-150</inkml:trace>
  <inkml:trace contextRef="#ctx0" brushRef="#br0" timeOffset="80603.76">5444 8098 1871,'0'-3'33,"0"3"24,-4-9 23,4 9 20,-9-5 9,8 2 12,-3-2 8,4 5 10,-5-8 4,4 4 4,1 4-2,-4-5-3,4 5-5,-4-4-4,4 4-11,0 0-17,0 0-9,0 0 14,-11 13 15,7 0 5,0 7 4,-3 3 14,-1 5 3,-1 6-2,1 2-9,-2 9-2,0 4-8,2 1-9,0 1-5,4 3-30,0 1 0,2-1-8,-2 2-8,12-3-8,-4 1-6,4-5-4,2-1-7,4-4-12,0-2-9,5-4-11,1-9-25,0-5-32,4-4-39,1-5-42,5-2-42,0-7-53,-1-5-67,5-2-68,0-7-66,2-1-164,-2-3-8,-3-3 67,4-4-354,-2-5-364</inkml:trace>
  <inkml:trace contextRef="#ctx0" brushRef="#br0" timeOffset="80989.77">6022 8376 2331,'-4'-6'-17,"2"-1"33,0 1 23,0-2 24,-4 1 24,4-3 23,0 3 28,0 2 23,2-2 12,-2 1 1,2 6-4,-4-9-16,4 9-15,-2-6-20,2 6-8,0 0 4,-2 15-3,2-4-8,0 2-9,0 3-6,0 3-5,2 5-11,-2 0-4,2 3-6,0 0-8,0 2-1,0-1-5,-2-1-5,2 1-17,0-2-37,0 1-57,4-2-63,-4-5-63,0 0-62,2-3-68,0-6-86,0-1-155,4-2 22,0-4-311,4-3-338</inkml:trace>
  <inkml:trace contextRef="#ctx0" brushRef="#br0" timeOffset="81186.57">6280 8589 2560,'2'-3'94,"-2"3"-2,0 0 0,2-6 6,-2 6 14,9-4 1,-3 2 8,4-2-1,4 3-2,2-3-11,5 1-14,1 1-6,4-1-10,-2-1-11,4 0-38,-1 0-57,2-1-57,0-1-71,-2 3-72,1-3-90,-5-2-170,0 1-18,-3-2 64,1 2-142,-7-1-85</inkml:trace>
  <inkml:trace contextRef="#ctx0" brushRef="#br0" timeOffset="81494.19">6800 8347 1936,'-2'-5'149,"0"-1"1,0 2-3,2 4 6,-2-7 7,0 2 1,2 5-14,0 0 20,0 0 18,0 0 6,10 15-5,-3-6-2,2 2-2,-1 0-8,3 5-10,1 0-10,1 2-14,0-1-10,1 3-10,2-3-14,-2-1-8,-1 2-10,0-7-7,-2 2-5,-1-3 7,-2-3-1,-3 1 25,6-1 18,-3-6-11,0 0-12,-8-1-3,17-5-13,-10 0-9,-1-2-3,2-4-12,-2 0-4,1-5-11,-1-1-9,0-3-18,-1-6-25,0 4-35,-4-3-38,2 1-52,-3 0-59,2 6-55,-2-2-81,-2 3-80,2-3-55,-3 6-184,3 0 10,0 3 53,3 0-395,-1 1-452</inkml:trace>
  <inkml:trace contextRef="#ctx0" brushRef="#br0" timeOffset="81727.97">7402 8095 2694,'7'0'78,"-7"0"20,12-2 12,-5-1 15,-7 3 43,12-2 18,-12 2-3,11 0 5,-3 2 5,1 1-7,2 4-6,-1 0-1,3 7-10,0 1-12,-1 5-7,3 0-17,-5 3-15,4 2-11,-2 1-7,-4 1-13,3-3-5,-4 3-7,-1 0-23,0-4-29,-4 0-59,1-4-71,-1 2-78,-4-4-92,-3 0-92,3-4-71,-4 0-156,4-3-10,-2-2 51,-1-4-346,1 1-384</inkml:trace>
  <inkml:trace contextRef="#ctx0" brushRef="#br0" timeOffset="81893.04">7457 8418 2697,'-6'-4'73,"2"0"12,0 1 10,4 3 10,0-9-6,0 9-13,4-8-7,2 6-1,2-3-10,8 3-9,0-5-9,6 3-20,1-2-57,1-1-67,0-3-74,4 1-84,-3-1-191,-1 0-61,4-7 70,-5 5-138,0-3-74</inkml:trace>
  <inkml:trace contextRef="#ctx0" brushRef="#br0" timeOffset="82115.01">7936 7949 1858,'0'-7'184,"0"1"5,0 2 24,0 4 21,2-5 0,-2 5-12,0 0-23,0 0 9,0 0 16,0 0-2,12 18-12,-6-3-11,2 5-9,-1 3-14,2 2-18,-2 1-16,4 6-15,-3 1-10,0-3-11,-1-1-10,-1 0-24,-1-1-40,0-3-60,-1 1-77,2-1-75,-6-5-92,2 0-109,-2-3-120,-2-2-133,2-1 44,2-4-404,0-3-469</inkml:trace>
  <inkml:trace contextRef="#ctx0" brushRef="#br0" timeOffset="82336.28">8358 8289 3006,'0'0'90,"0"0"3,0 0 7,0 0 21,0 0 31,0 0 17,-12 14 6,6-2-4,-2 1-4,-1 3-8,-3 4-10,1 2-17,-4-1-11,1 5-9,-5 3-11,6-1-9,-4 1-12,0-1-28,-2-1-37,-1 2-61,4-2-73,1-3-72,-2-5-94,2 1-91,1-6-170,-2-2-47,5-3 48,6-3-325,0-1-352</inkml:trace>
  <inkml:trace contextRef="#ctx0" brushRef="#br0" timeOffset="82665.66">8199 8650 2623,'8'-3'73,"-3"-1"13,7 0 20,-3 2 17,-1 0 31,3 0 18,4-1 3,-3 3 6,7-2 8,-2 2-1,1 0-9,2 0-13,-1 2-13,-2 0-7,-3 1-14,0 3-3,-4 0 0,-4 1-17,-1 3-7,-5-1-4,-3 1-3,-3 5-12,-2-2-6,-5 4-7,1-1-11,-1 1-3,0 0-5,1-1-10,0-3-4,2-2-2,2 0-8,0-1-1,0-1-6,3 0-1,1-4 1,3 1-2,2 0-2,-1-6-4,12 3 2,-5-3-2,4-2-4,0 1-10,7-5-18,-2 0-21,6-4-39,-1-2-46,2 0-52,5-5-49,-1-3-55,-3-1-67,5-1-56,-3-2-101,-3-2-112,-1-3 25,-2 1-394,-2-3-461</inkml:trace>
  <inkml:trace contextRef="#ctx0" brushRef="#br0" timeOffset="82968.12">8720 8216 2902,'-9'-13'46,"5"1"19,-1 3 27,1 1 39,2 1 41,0-1 26,-2 2 5,4 1-5,-5 0-16,5 5-19,-1-7-14,1 7 1,0 0 8,0 0-8,0 0-1,31 15-8,-18-5-6,1 3-9,4 2-11,-1 3-23,4 3-10,-4-3-4,1 1-9,0-1-4,-5 0-8,4-1-5,-2-3-8,-6 0-2,1-5 0,0 0 13,-1 0 24,-3-4 31,-1-1-6,2-3-14,0-1-7,-7 0-11,11-7-3,-6-1-9,0-3-9,-1-4-12,3-2-13,-3-7-47,2-3-36,-2-1-39,-2 0-52,0-3-64,0 1-55,1 1-47,-6 1-65,6 6-63,-6-6-78,3 6-173,0 0 70,0 2-504,3 3-596</inkml:trace>
  <inkml:trace contextRef="#ctx0" brushRef="#br0" timeOffset="83299.43">9175 7709 3268,'4'-3'-16,"0"-1"19,-2 0 31,5 0 25,-1-1 33,3 1 25,-1 0 17,3 2 13,4-3 9,-1 2 3,1 1-3,0 2-6,-3 0-8,3 0-6,0 5-9,-2-2-7,2 2-5,-5 5-7,-3 1 2,1 3-5,-3 1-12,-1 2-3,-4 0-7,-2 5-7,0 0-9,-5 4-8,1-2-7,-3 1 0,1 1-10,-3-1 0,3-1-6,-1-2-7,3-4 2,1 0-1,1-1-10,-1-3 3,5-3 3,0 0-3,5-1-2,1-1-1,3-4-4,4 2 10,0-2-17,4-2-11,-2-3-25,1-4-40,2-2-57,-2 1-69,4-5-66,-4-4-89,5-1-87,1-4-134,-4-3-95,0-5 58,-3 0-446,1-2-526</inkml:trace>
  <inkml:trace contextRef="#ctx0" brushRef="#br0" timeOffset="83702.1">9556 7488 2879,'-8'-3'-21,"1"-1"29,1 1 25,1-2 24,5 5 29,-6-4 19,6 4 16,0-5 11,0 5 9,6-6 13,-6 6 12,11-6 14,-2 4 7,-2 1 7,7-2 5,-2 3-13,6-1 8,2 5 0,0-3-6,5 7-6,1-1-10,4 6 4,3 1-5,-1 5-9,4 6-11,-2 2-8,1 3-7,-3 5-13,-4 2-8,-5 4-7,5 16-12,-11-4-7,-11-5-4,-2-4-6,-8 8-9,-9-2-9,3 0-7,-10-4-10,2-1-9,-3-5-12,-1 0-16,4-9-14,-2-3-14,1 2-20,3-6-18,5-4-22,-2-1-12,1-1-16,2-5-7,2 0-7,0-4-7,2-1-13,-1 1-15,1 0-7,-1-6-12,3 2-16,2-4-23,-2 1-23,4-2-32,0 0-47,0 0-36,-4-8-27,1 5-107,1-1-119,0-1 66,0-2-355,2 2-378</inkml:trace>
  <inkml:trace contextRef="#ctx0" brushRef="#br0" timeOffset="84962.74">7930 6696 2452,'-4'1'-12,"4"-1"25,-11 2 23,11-2 26,-9 0 25,9 0 20,0 0 13,0 0-6,0 0-2,-10-3-4,10 3-13,2-10-13,-2 10-13,11-9 2,-3 5-9,5-2-5,1 1-12,2-2 2,0 2-8,3 1-3,0 0-4,2-2-10,1 3-5,-1-1-18,-2 2-10,0 0-18,-3 1-18,0-2-13,-4 2-23,-1-3-20,0 4-15,-5 0-20,-6 0-25,8 2-23,-8-2-18,0 3-22,0-3-51,-12 6-91,2-6-265,-2 4-129</inkml:trace>
  <inkml:trace contextRef="#ctx0" brushRef="#br0" timeOffset="85649.88">7879 6892 1720,'-2'5'-4,"-2"1"39,2 0 30,0-2 30,0 2 24,0-3 13,2-3 7,0 0-5,-6 6-5,6-6-3,0 0-2,0 0-5,0 6-2,0-6-15,0 0-6,0 0-7,0 0-7,0 0-6,0 0-3,0 0 2,6 6-12,-6-6 0,0 0-4,0 0-4,0 0-4,0 0 6,0 0-5,0 0-3,0 0-4,0 0 0,6 1-7,-6-1-7,0 0-2,0 0-1,0 0-2,0 0-4,0 0-6,0 0-9,0 0-19,0 0-17,0 0-23,0 0-18,0 0-27,0 0-45,0 0-20,4-17-4,-2 12-5,0-3-3,0 0 3,-2 0 5,2 0 13,-2-2 19,2 0 10,0 1 19,-2 1 19,0-1 23,0 0 21,0 1 31,0 1 19,0 0 21,0 1 15,0 1 14,-2-1 13,2 6 7,0-7 4,0 7 3,0-8 0,0 8-4,0-7 2,0 7-1,0-5 0,0 5 0,0 0 2,0-5 0,0 5 2,2-7 4,-2 7 10,11-7 7,-3 2 0,7-3-8,5-3-7,9-7-4,7-3-11,7-3-3,18-9-9,7-4-6,5-4-7,9-5-6,10-1-2,3-5-4,9-2-7,2-6-3,1-1-3,-2-6-6,18-13 0,-24 10-3,18-20-4,-20 14-2,-4-3-7,-7 2-2,-2-3 1,-8 8-4,-6 1-3,-9 11 1,-7 6-2,-10 6 2,-9 12 1,-9 9 3,-7 6-9,-2 2-11,-4 4-12,-5 3-28,-3 7-14,-1 0-22,-4 2-22,0 3-34,0 0-35,-17 22-49,8-4-41,-3 3-40,-1 6-141,-8 7-67,-5 4 39,-10 15-113,1 5-96</inkml:trace>
  <inkml:trace contextRef="#ctx0" brushRef="#br0" timeOffset="86075.2">8332 6900 1675,'-29'17'9,"8"-4"14,4-3 11,1-2 22,6 0 24,0-3 17,1-1 8,1 1 1,3-1-3,-1-2-1,-1 1-2,3 0 4,4-3-6,-6 3 11,6-3 17,0 0 16,0 0 0,21-7 1,0-3-11,8-5-12,16-6-7,27-14-4,9-1-4,14-5-2,13-9-9,8-4-6,26-16-9,0-6-7,-2-3-7,8-1-7,2-5-4,4 0-9,11-2-4,-7 0-7,-3-1-5,-11 7-4,-9 1-1,-31 12-4,-8 10 0,-17 0-2,-6 5 1,-14 8-1,-5 1 0,-17 9-4,-9 9 1,-5 2-1,-4 2-5,-4 5-3,0 3-1,-7 1-5,1 1-20,-5 5-21,-2 3-24,-2 3-27,0 1-26,0 0-18,0 0-24,-13 12-26,7-5-29,2 1-33,-5 1-21,0-3-36,1-1-136,-4 1-67,-6-2 36,0-3-87,-4-1-62</inkml:trace>
  <inkml:trace contextRef="#ctx0" brushRef="#br0" timeOffset="86496.11">9461 4918 1680,'-13'-7'49,"2"1"24,3 0 28,0 3 15,0-1 9,2 0 7,0 0 5,2 0-9,4 4-1,-6-3-7,6 3-13,-4-6-8,4 6-9,-4-4-13,4 4-7,0 0-1,18-5-8,0 2 0,7 1-1,9 0-1,12 2-8,15 0-1,35-3-2,12 1 7,9 0-4,7-2-2,5 2-3,-4-2 4,-2 1-2,-2 1 0,-9-2-4,-6 2-1,-6-1-4,-24 0-2,-13 2-3,-12 1 0,-7-3-7,-5 2 0,-5-1 1,-4 2-7,-7 0-4,0 0-4,-2 0-2,-3 3 2,-6 4-3,-2 0 1,-3 6 2,-5 5-1,-4 6 1,-5 10 8,-5 14 1,-10 25-5,-5 5 4,-5 7-6,-4 4 4,-2 1-7,-1 4-38,2 0-54,-1-2-80,2-1-76,6 3-58,-2-5-142,3 1-148,0-8 83,5-5-279,2-3-270</inkml:trace>
  <inkml:trace contextRef="#ctx0" brushRef="#br0" timeOffset="89523.11">3409 11776 2089,'0'-5'-46,"0"5"22,0-10 18,0 4 17,0 1 19,-2-1 15,-1 1 22,2-4 16,-3 4 6,2-3 9,0 1-2,2-1 4,-2 0 0,-2 3 0,2-3 10,2 3 2,-4-1-1,2 3-9,0-4-3,2 7-11,-2-6-10,2 6-8,0 0-1,-17 16 2,4 1 3,-6 8-4,-1 5 2,-4 8-4,-10 15-2,-5 3-6,3-1-2,1-2-8,-2 1-3,4-3-1,5-7-1,5-8-5,-1 0-2,3 1-5,2-9-5,4 1-16,1-4-24,-1-5-18,6-1-27,1-3-18,2-3-14,-3-2-16,5-3-33,2-3-28,-1-4-16,3-1-11,0 0-18,0 0-13,18-19-6,-10 8 1,4-9-19,0-1-39,0-1-37,5-7-271,2-7-95</inkml:trace>
  <inkml:trace contextRef="#ctx0" brushRef="#br0" timeOffset="89777.45">3163 11860 1612,'14'-31'-20,"-2"3"33,-4 7 31,0 2 31,-4 4 31,0 2 21,0 2 7,1 1 0,-4 3-5,3-2-15,0 6 18,2 3 25,-6 0 9,16 12 2,-6-2 14,7 8-1,-5 3-3,4 8-5,4 6-8,1 5-12,3 0-10,-6 2-14,4 0-9,-1 1-11,-2-2-10,0 3-11,-3-4-7,0 1-7,-4-6-5,1-1-8,-2-1-5,-1-4-7,-3-1-19,-1-3-27,0-3-33,-1-3-39,1-1-40,-1-1-39,-5-6-62,0-1-66,-3-1-51,-2-5-63,2 0-120,-2-4-39,5 0 40,-14-5-208,1-2-209</inkml:trace>
  <inkml:trace contextRef="#ctx0" brushRef="#br0" timeOffset="89966.53">3110 12270 2141,'-10'0'92,"0"-3"13,10 3 8,-12 0 13,12 0 11,-10 0 4,10 0 1,0 0 8,0 0 3,0 0-2,40 0-17,-8 0-8,1-1-13,9 1-13,5-2-25,-1-2-53,3 3-56,-3-1-87,-2-3-114,-5 3-193,2-3-143,-11 2 86,-2-2-245,-9 1-223</inkml:trace>
  <inkml:trace contextRef="#ctx0" brushRef="#br0" timeOffset="99079.84">4215 11964 2728,'0'0'50,"-4"-4"-24,4 4-7,0 0 21,0 0 20,0 0 9,-4-5-15,4 5-1,0 0-8,0 0-6,0 0-4,0 0-3,0 0-3,0 0-7,0 0 1,0 0-3,23 0 0,-13-1-2,4-3 0,4 1 1,0 0-4,2-3-11,0 3-23,5-3-35,-2-2-40,3 1-43,-3 2-45,-2 0-43,-3 2-70,-4-2-119,1 3-28,-5 4-94,-1-2-40</inkml:trace>
  <inkml:trace contextRef="#ctx0" brushRef="#br0" timeOffset="99235.04">4444 12036 1522,'-15'15'27,"2"-2"19,1-1 16,-1-3 16,5-1 14,0-3 6,2 1 2,2 0-6,-2-2-7,6 1-4,0-5 2,4 7-4,4-2-4,8-5-9,3 0-7,6 0-27,4-5-49,9 0-78,2 1-69,3-3-99,0-1-177,1 3-149,-1-5-88</inkml:trace>
  <inkml:trace contextRef="#ctx0" brushRef="#br0" timeOffset="100419.83">6103 11494 1487,'2'-3'-36,"0"-1"17,-2 4 8,2-7 9,-2 7 14,4-7 9,-4 5 10,0 2 3,4-6 11,-4 6 1,2-5 1,-2 5 3,2-6 3,-2 6 2,0-6 1,0 6 0,0 0 2,0 0-1,2-5 2,-2 5 0,0 0 3,0 0 3,0 0 0,0 0 0,1-6 3,-1 6-3,0 0 2,0 0-7,0 0 0,0 0-2,0 0-4,0 0-1,0 0-6,0 0 0,0 0-2,0 0 0,0 0-3,0-5-4,0 5 1,0 0 0,0 0-4,0 0 4,0 0 0,0 0 8,0 0-2,0 0 2,0 0-4,0 0 2,0 0-2,0 0-1,0 0 0,0 0 7,0 0-5,0 0 6,0 0-6,0 0-3,0 0 1,0 0-6,0 0-3,0 0-10,0 0-2,0 0-10,0 0 3,0 0 3,5 21-6,-3-6-7,1 4 10,1 5-5,1 3 1,-1 4 5,0 4-3,-2 2-1,2 3 1,-2 1 0,0-2-1,1 0 0,-2 0 3,2-1-4,-3-3 6,0-3-8,0-1-5,0-1-19,0 1-20,-3-7-31,3-1-29,0-4-29,-1 0-25,1-4-34,0-3-51,0-2-37,-3-7-59,6 1-102,-3-4-46,0 0-165,12-15-141</inkml:trace>
  <inkml:trace contextRef="#ctx0" brushRef="#br0" timeOffset="100702.05">6435 11453 1790,'6'-16'39,"-4"1"35,0 3 18,-1 3 15,2 1 12,0 1 8,-1 0-3,-2 0-1,1 2-15,-1-1-10,3 2-10,-3 4-2,0 0 10,13 7 6,-5 5-11,-2 4 4,4 4 2,1 4-6,-1 5-2,2 3-8,1 1-4,-1 2-6,-1 1-8,-1 2-8,1-1-5,-2-1 0,-1 2-3,-2-3-1,0 0-9,-2 0-24,-1-5-43,-1-1-39,-2-3-46,-2-2-50,-3-2-62,1-3-41,-2-5-67,-2 1-124,0-6-27,-6 1-219,2-5-198</inkml:trace>
  <inkml:trace contextRef="#ctx0" brushRef="#br0" timeOffset="100896.04">6121 11908 1975,'-8'-7'32,"2"2"25,2-2 6,1 2 10,3-4 17,3 2 8,3-1 6,4-1 0,5-3-6,4 2-3,6-2-8,7 0-6,2 1-13,4 0-4,1-1-4,-2 2-18,3 0-25,3-1-45,-5 1-53,2 2-64,-2 0-61,-1-1-104,-1-2-148,-1 2-216,1 0-168</inkml:trace>
  <inkml:trace contextRef="#ctx0" brushRef="#br0" timeOffset="101156.74">7148 11442 1965,'-4'-10'65,"0"3"24,-3-1 19,1-2 16,-3 2 14,3 2 9,2-1 8,-3 1 10,1 2-10,2 0-15,0 1-18,4 3 1,-15 7 15,8 3-1,-1 1-7,-2 9-6,1 2-5,1 3-7,1 2-10,1 1-8,-1 4-9,3-1-7,0 2-7,4-4-6,0 5-5,2-2-6,0-2-4,7 5-5,-1-5-7,5 1-22,2-7-43,-1-3-45,6-4-46,-2-6-67,4-1-63,3-4-79,-6-4-88,4-4-143,5-4 8,-5-1-305,5-4-340</inkml:trace>
  <inkml:trace contextRef="#ctx0" brushRef="#br0" timeOffset="101507.72">7468 11517 2485,'-9'-7'56,"1"1"21,4-1 12,0 3 10,0 0 7,4 4 0,-5-9-3,5 9-12,6-8 5,3 0-16,5 2 1,3 1-9,3-1 2,-1 2-15,2 0 3,1 1-12,-2 1-6,0 2-5,-1 0 4,-3 2 1,-3-1 8,0 5 15,-3 2 15,-4 1 8,-1 3 2,-5 1 4,-5 4 0,-1 2-3,-4 3-5,0-2-6,-3-1-5,2 3-10,0-4-6,1 1-7,2 0-5,1-1-5,2-2-1,3 0-4,2-4-4,3 3 1,8-6-4,1 0-1,5-1-6,9-3 2,3 0-4,5-2-3,2-3-19,0-1-30,2-1-48,-1-3-50,-1 0-39,1-3-51,-5-1-77,2 2-68,-9-5-85,3-3-141,-10 1 30,2-3-324,-5 0-365</inkml:trace>
  <inkml:trace contextRef="#ctx0" brushRef="#br0" timeOffset="101815.71">7962 11171 2449,'-16'-10'13,"6"2"39,2 3 30,1 1 20,1 0 18,2 0 11,4 4 2,-7-5-11,7 5-5,0 0 0,0 0 9,17-2 0,-4 4-2,3 2 0,8 3 1,0 2-5,5 3-6,3 3-7,4 8-10,-2 2-9,-1 4-3,1 1 0,-1 4-3,-5 1-10,2-1 0,-5 3-5,-1-4-2,-8 0 1,-5 2-4,-2-3-3,-8-1-1,-1 1-6,-1-2-4,-8 4-2,2 0-4,-7-3-6,0-1-18,-3-1-26,-2-5-34,2 1-43,2-6-52,0-2-46,-1-5-60,-1-2-72,6-5-70,-2-3-156,1-4-52,0 0 53,2-8-321,0-1-346</inkml:trace>
  <inkml:trace contextRef="#ctx0" brushRef="#br0" timeOffset="102009.96">8742 11621 2692,'0'0'167,"12"-4"1,-12 2 15,0-2 12,0 4 0,0-6-9,0 6-16,0-7-19,0 7-27,0-2-43,0 2-65,0 0-78,1-7-106,6 7-110,-5-3-200,2-1-86,-4 4 59,2-6-268,-2 6-263</inkml:trace>
  <inkml:trace contextRef="#ctx0" brushRef="#br0" timeOffset="102646.59">8586 10757 2146,'-8'-17'-4,"2"2"38,1 1 31,1 1 17,-1 4 14,0-1 16,4 3 15,1 1 5,-4-2-8,2 3-6,2-1-20,-2 2-7,2 4-10,-2-8-10,2 8-6,0 0 11,0 0 16,8 18 6,-2-3 3,1 10 2,6 5 3,-3 8 5,5 9 4,7 25-3,-2 5-5,4 10-4,-1 8-3,-2 4 3,0 5-3,-3 7-1,0 1-5,-1 1-7,-4-3-10,0 0-3,-3 4-5,-2 0-3,0-1-9,-6-8 0,2-6-11,-2-7-9,0-9-8,0-16-10,0-15-18,-2-10-25,2-6-17,0-6-8,-2-3-9,2-8-18,0-2-28,2-3-35,1-7-28,1-3-29,1-6-40,-7 2-48,10-6-49,-5-1-86,-3-3-146,0-4 30,-2-1-299,0-2-319</inkml:trace>
  <inkml:trace contextRef="#ctx0" brushRef="#br0" timeOffset="105860.31">9583 12357 2204,'0'0'-31,"0"0"18,-8-11 25,8 11 16,-4-6 17,1 1 12,0 1 13,0-5 8,1 5 3,-1-4-4,2 0 2,-1 0 6,0-1 2,0 0 8,0-1 6,0-1 0,0 1 1,-4-2-5,5 3-3,-4 0-9,0-1-2,0 1-11,-3 2-6,0-2-8,-4 5-11,0 0-1,-5 4-10,-2 0 1,0 3-2,-5 4 0,4 0-12,-2 1-6,1 2 9,2 1-10,2 3-4,5-4 6,-1 3 1,4-1-6,3 2 0,4-2 1,2 0-8,2-2 5,4 4-3,5-4-2,0 1 2,3-2-5,4 0 0,0 1 2,1 0-1,3-2-3,-4 1 2,4-2 0,-4 3 2,0-2 3,-1 0-11,-3 0 1,0 1-6,-2-2 5,-2 1 8,-1 1-6,-3 1 6,-1-2-1,-3 1 5,-2 3-6,-2-3 2,-3 2-1,1-2-3,-6 2 0,1 0-24,-1-1-20,-4-1-21,2-1-26,-3-4-34,3 1-49,-2-2-48,2-3-46,0-5-74,0-1-117,6-1-36,0-3-192,6-1-180</inkml:trace>
  <inkml:trace contextRef="#ctx0" brushRef="#br0" timeOffset="106155.83">9615 12251 1814,'8'-8'21,"2"2"38,-6 2 15,0 1 9,0-1 11,-4 4 9,8-4 8,-8 4 1,15 0 1,-6 4 3,2 2-5,3-1-1,-2 5-5,4 0-14,1 3-3,0 2-15,0 0-4,-1 3-9,2-3-1,-2 2-9,1 1-2,-2-3 0,0-1-10,-5-2-6,1 0-1,-1-3 7,0 0 11,-3 1 12,2-2 11,-5-3 11,3 1 10,-4-2-13,-3-4-4,10-2-8,-10 2-9,6-6-7,-4 0-18,0-1-29,0-3-34,0-1-38,0-5-41,-2-1-54,0 0-61,2 0-63,-2-2-75,2 0-153,0-1-5,3 4 62,4-6-141,-3 5-97</inkml:trace>
  <inkml:trace contextRef="#ctx0" brushRef="#br0" timeOffset="106470.11">10296 12030 1863,'0'0'112,"5"-4"4,-5 4 1,5-1 0,-5 1-1,0 0-12,10 0 0,-10 0 2,17 7-7,-4 0-2,0 5-10,3 1-3,4 3-9,-4-2-3,4 2-5,-1 0-9,-1 1-6,0 1 1,1-1-11,-4-1 4,2-1 2,-3-2-9,-1-2 0,-2-1 2,-3-1 20,2-1 12,-1-1 15,-2-2 15,-1 1 13,0-3 1,1-1-13,-1-2-9,-6 0-11,13-4-4,-9-2-7,3 0-13,-5-1-14,2-2-23,-2-3-31,-2 1-38,2-4-40,0-1-44,-2-1-52,0 2-61,2 0-69,-2-1-135,2 1-136,2 0 69,-2 2-277,5 2-280</inkml:trace>
  <inkml:trace contextRef="#ctx0" brushRef="#br0" timeOffset="106629.93">10937 11988 2306,'0'0'74,"12"0"13,-6-2 10,-6 2 8,14-2 4,-6 0-6,0 0-15,3 1-9,2-2-9,-3 3-20,1-1-42,1 1-56,0-2-65,0 4-74,-2-4-62,1 4-126,-2-2-74,1 4-148,-2-1-97</inkml:trace>
  <inkml:trace contextRef="#ctx0" brushRef="#br0" timeOffset="106774.93">11127 12176 1762,'-3'15'86,"2"-2"10,-1-4 5,2-1 33,0-1 19,3-3 6,4-1-1,2 1-25,2-1-8,1-3-13,8 1-34,1-1-29,4-1-90,6-2-135,1 1-193,3 0-109,-1 0 42,-1 1-124,3-3-62</inkml:trace>
  <inkml:trace contextRef="#ctx0" brushRef="#br0" timeOffset="141423.69">11652 11853 1348,'0'0'261,"-4"-7"-54,2 1-24,2 6-40,-6-7-31,6 3-9,-2-2-9,2 6-11,-4-6 1,4 6 3,-4-6 3,2 2 4,2 4 8,-3-6 1,3 6 0,-2-4-1,2 4-5,-4-3-3,4 3-8,0 0-4,0 0-10,0 0-10,0 0-5,0 0 7,-11 17 7,5-2-7,-3 5 0,1 0 2,-3 3-8,0 2-3,1-1-1,2 0-1,-3 0-3,2 0-6,-3 2-5,4-4-2,3 0-6,-1-2-3,2-1 1,2-2-5,-1 1-4,6-1 3,-1-1-5,3-5 1,5 2 0,4-3-1,6-5-5,0 2-4,8-3-13,-1-2-17,5-2-23,0-2-19,0 0-22,-1 0-26,-1-1-23,0-3-33,-5 0-30,-1 1-39,-1-1-32,-6 0-41,0-1-92,-5 0-84,-1-2 25,0 0-164,-3 1-122</inkml:trace>
  <inkml:trace contextRef="#ctx0" brushRef="#br0" timeOffset="141622.02">11949 12025 1680,'-6'-10'17,"-2"3"38,-2-2 23,4 1 26,0 3 15,2-1 7,-2 1 6,1 1-9,5 4-10,-8-2 3,8 2 5,-9 11-6,5 2-8,0 4-6,2 1-6,-3 7-10,3 0-4,0 3-10,2 2-11,-4 9-1,2 1-7,0 2-45,-2-1-22,-2 0-40,-2-2-60,4 5-68,0-4-55,-2-1-155,0-4-106,-4 0 65,7-6-139,-1-4-75</inkml:trace>
  <inkml:trace contextRef="#ctx0" brushRef="#br0" timeOffset="142644.65">13167 10842 1537,'-5'3'4,"5"-3"22,-6 4 13,4 0 12,2-4 11,-4 3 15,4-3 10,-4 4 5,4-4 1,0 0-5,0 0-3,0 0-5,-5 4-4,5-4-7,0 0-6,0 0-1,0 0 2,9 5-4,-9-5-5,12 0-2,-3 3-5,0-3-3,3 0-7,0 1-3,4-1-13,-2 0-38,1 2-49,0-2-69,3 2-62,1-2-125,-8 3-136,5-3-163,-2 7-118</inkml:trace>
  <inkml:trace contextRef="#ctx0" brushRef="#br0" timeOffset="142848.83">13301 11073 1683,'-16'6'75,"3"0"29,3-2 20,2-3 16,1 2 13,2 0 0,5-3-6,-8 2-11,8-2-9,0 0-11,0 0-12,0 0-9,37-9-13,-17 3-2,6 1-14,2-1-5,1 2-11,3-3-29,0 2-26,-3 1-39,1-1-49,0-1-59,-1 4-64,-2-4-109,0 3-163,-4 1 30,2 2-133,2-2-90</inkml:trace>
  <inkml:trace contextRef="#ctx0" brushRef="#br0" timeOffset="143915.62">15257 10612 1575,'0'-5'-42,"0"-1"19,0 6 23,-2-9 10,2 2 10,0 7 19,0-8 18,0 3 15,0 5 7,-2-7 7,2 7 2,0-6 5,0 6 0,0-8 4,0 8 0,-3-3-3,3 3 0,0 0-4,-1-9-3,1 9-2,0 0-6,0 0-1,0-4-3,0 4-5,0 0-5,0 0-2,0 0 3,0 0-12,0 0-3,0 0-2,0 0-5,0 0-4,1-6 1,-1 6-1,0 0-11,0 0 2,0 0-2,0 0-4,0 0-1,0 0-1,0 0-7,0 0-1,0 0 0,0 0 0,0-7 2,0 7-7,0 0 6,0 0-7,0 0 3,0 0-1,0 0-2,0 0 0,0 0-8,0 0 12,0 0-1,0 0 3,0 0-6,0 0 6,0 0 10,0-5-2,0 5-3,0-7-6,0 1 0,0-2 0,0-1-7,-1-2 7,-1 1-4,2-4-3,-4-1-2,-2 0 13,2-2 32,-4-1 5,2 0-2,-5-1-2,-2 1-3,1 1-8,-5 2-3,-1 0-4,0 5-4,-3 0-3,-3 3-3,1 5-5,0 0 1,-3 6-5,-1 0 1,1 5-4,-1 2 1,2 4-4,-1 3-3,2 2 3,3 0-2,7-1 1,1 2 1,5 2-3,3 0-1,5 0 2,3 2 1,3 0 0,7 3 1,1 0 1,6 1 1,3-2-1,2 2-3,4-1 3,1 0-1,2 1 1,0-2-4,-1-2 1,-1 1 2,0 1-3,-6-4 1,3-1 0,-4 3 2,-4-2 0,0 0 2,-3 5 28,-4-6 5,-2 0 0,-3 1 1,-1 0-5,-6 0 4,-2 2 3,-5-1 2,-3 1-4,-2 2 0,-6-2 0,-1-2-5,-2-2-1,-2-8 1,1-2-2,-2-3 5,-2-6 2,3 0 0,-5-6 0,2-6 3,-2-5-5,3-4-5,5-6 0,2-5-6,10-4-4,2-4-3,8-6-5,8-8-3,10-14-3,7-1-1,9 2-3,4 1-3,9 3 3,3 2-23,4 5-43,0 4-59,4 9-71,-7 3-74,-11 5-112,-3 7-157,-3 0-152,0 4 71,-4-5-475,-7 6-557</inkml:trace>
  <inkml:trace contextRef="#ctx0" brushRef="#br0" timeOffset="145925.46">3393 14033 2790,'0'0'-97,"-6"-3"37,6 3 30,-8-8 21,2 7 23,6 1 20,-11-6 18,4 4 20,3-2 13,-3 2 6,7 2 10,-8-6 1,4 5 0,4 1 1,-9-4 1,9 4 2,-5-4-4,5 4 1,-5-5-7,5 5-7,-7 0-6,7 0-3,0 0-15,-6-5-3,6 5-5,0 0-8,0 0-3,0 0-7,0 0-5,-8-2-6,8 2-4,0 0-3,0 0-2,-4 12 0,2 0-2,0 2 2,0 3-5,-3 5 1,3 4 2,-2 3-3,1 3 1,1 7 0,-1 0-1,2-1-4,1 4 1,0 1 2,0-2-7,1-1 4,2 0-3,-1 1 0,1-5-5,1 1-20,-2-1-25,3 3-10,-3-8-61,2-3-23,-2-3-32,0-5-24,-1-2-28,6-1-42,-4-10-67,5-1-133,-1-1-53,-2-5 64,-5 0-164,18-5-114</inkml:trace>
  <inkml:trace contextRef="#ctx0" brushRef="#br0" timeOffset="146620.59">3662 14103 1642,'0'-7'4,"-4"-4"28,1 3 12,2 3 21,-1-3 15,0 3 15,0-4 8,-1 6 7,-1-2 5,4-2-1,-2 2-3,0 0-8,2-2-4,0 7-9,0-11-6,2 2-4,-2 1 3,4 0-3,-2 1 0,5-5-3,1 1-1,1 2-5,4-3 1,1-2-11,4 6 7,2-4 3,1 2-8,3 3-4,2-2-8,-3 4-1,-2 3-11,2 1 3,-1 2-3,-2 6-6,2 0 3,-3 2-4,-3 4-4,2 4-1,-6 1-1,-3 1-2,-3 2 2,-1 2-1,-5 0-4,0-2-2,-5 3 2,-4 3-4,1-4 2,-5 1-3,0 0 2,1-4-2,-4 1-3,5-1 3,-4-2 3,1-4 0,3-1 3,-1-1 0,2-3 1,0-1 4,1 0-6,1-3-1,1-1-2,-1-1-2,3-1-1,5-2-6,-8 2 2,8-2-3,0 0 0,0 0-3,0 0 2,0 0-2,0 0-3,0 0 2,11-11 0,-11 11 0,17 0 0,-17 0 3,19 2 3,-8 0 0,-1 0 3,7 3 2,-5 1 1,5 0 1,-4 2 6,2 1 0,1 3 1,0 4 2,-2-5 12,2 6 4,-4 1 0,-1 2 6,1-2 5,-6 3-5,2 1 0,-4-4 8,-4 1 5,-2 0-1,-4 5 0,-2-4-1,-2 1-4,-7 4 1,-2-2-2,-4-3-4,-1 2-6,-3-7-4,-1 3-3,0-5-3,-3-2-3,3-3-5,-2-1-15,1-3-20,-1-4-29,1-4-45,2 0-42,-1-5-56,5-2-42,0-4-38,4 3-59,3-2-54,-1-3-84,5 0-159,3 0 40,1 0-358,3 2-416</inkml:trace>
  <inkml:trace contextRef="#ctx0" brushRef="#br0" timeOffset="147005.79">5194 14359 2613,'-17'-9'39,"-1"4"18,6-2 9,2 2 10,1 1 12,1 0 16,3-2 15,0 3 2,2-1-5,3-4-11,2 1-10,2-1-14,3 1-9,6 0-2,-1-1-9,2 1-12,4 2-3,-1-1-16,1 2-24,4 2-35,-4-3-41,4 3-54,-1 0-64,3 2-70,-6 2-124,0 0-149,-2 3 58,-1-1-194,-2 6-161</inkml:trace>
  <inkml:trace contextRef="#ctx0" brushRef="#br0" timeOffset="147174.85">5395 14520 1913,'-7'13'72,"-1"-3"16,1-3 8,3-2 7,2 2 16,0-4 3,0 2 5,2-5-4,0 0-4,6 5-7,-6-5-12,17-3-7,-2 1-14,4-1-7,9-2-17,-1-2-46,10-2-49,11-2-81,3 1-98,0-3-183,-2-1-100,-1 3 75,1 0-148,-5-1-77</inkml:trace>
  <inkml:trace contextRef="#ctx0" brushRef="#br0" timeOffset="148252.03">6909 14103 1644,'-2'-5'40,"2"5"14,0-9 5,0 9 6,0-8 10,0 8 12,-2-5 5,2 5 4,2-6-2,-2 6-5,0 0-8,0 0-7,0 0-4,-2-6-4,2 6-7,0 0 15,0 0 5,0 0 0,0 0 4,-6 15 0,4-11 7,2-4-6,-4 13-4,0-8-3,0-1-4,0 3-6,0-1-4,2-1-2,-2-1-5,0 2 1,0-2-3,-2 1 7,6-5 6,-3 7 3,-1-6-2,4-1-7,0 0-6,0 0-3,-20-10-7,16 3-6,0-3-7,2-3 2,-2-1-6,2-5-3,2 3 0,-2-5-5,4 2-2,0-1-2,2 1-2,0 2-4,0 0 0,1 0-1,1 0-7,2 3 4,-1-1-2,2 4-2,-3 0-1,2-1-1,0 4-1,2 2-2,0 3-1,0 1 0,1 2 3,0 4 1,-1-1 0,1 7 0,-1-1 2,-2 4-1,2 1 1,-4 1 1,-2 1 6,-2 3 0,-2-2 2,-2 3 2,-2-2-4,-2 5 2,-4-3 1,2-3-1,-4 1-3,-1-3 2,0-2 1,0-4-1,-1 0-2,0-3-1,2-4-2,-2-1 2,1-2-2,0-7-1,0-1 0,1-3-2,0-5-2,2-2 2,4-3-1,-1 2-1,6-1-1,1-1-3,1 4 2,2-3-2,3 4 0,2-4-1,1 2 1,4 1 0,4 3-3,0 0 3,2 4 0,5 2 2,-4-1 4,4 5 3,-1 3 5,3 2 4,-2 5 7,4 2 7,1 7 5,1 5 5,-4 1 2,3 13 4,-3 0 2,-7 4 7,-2 5 7,-7 3-3,-3-3-3,-7 1 3,-7 9-5,-7 18-2,-10-5-3,-6 0-6,-5-5 1,-3 1 0,-5-10-8,-1 3 0,-3-10-5,7-8 0,6-7-2,-2-8-6,9-2 3,-1-2 0,5-6-1,1 0-5,4-4-4,-2-4 0,6-3 0,1-3-7,4-4 0,1-2 1,4 0-8,4-4 3,0 1 1,4-3-4,2 1 1,3 0 0,0-2-3,1 4 0,0-1 0,3 0-3,0 1 3,2 3-4,0 1 3,5 2 1,-3 2 0,3 2 0,3 1-1,0 2 4,6 3 0,1 1 2,0 3-1,5 1 2,-1 2-3,1 0 1,0 1-2,2 1 4,-1-1-1,-3-1-11,2 0-24,-3 0-29,-2-3-36,-3 1-43,7-2-39,-2-3-45,-3-2-54,3 0-58,0-4-35,-1-3-77,3-3-107,2-2 6,0-4-363,7-2-394</inkml:trace>
  <inkml:trace contextRef="#ctx0" brushRef="#br0" timeOffset="148626.03">8092 14293 2485,'9'-21'16,"-2"4"35,-3 5 21,-2-2 19,-2 7 15,-2-3 22,2 2 12,-4 1 3,-1 2 0,1 1-8,4 4 0,-15 2 2,9 2-6,-3 3-2,1 4 5,-1 3-7,1 3-9,-1 4-4,3 2-9,-1 2-10,4 1-5,1 3-8,2-5-5,0 5-7,4 2-6,2-4-6,-1 2-4,7-3-5,-1 0-3,1-1-3,5-2-5,0-2-1,0-6 0,5-1-3,-2-1 2,4-6-2,1-1-4,1-2 15,-1-5 1,2-2-4,-2-3 0,1-5 2,2-4-2,-3-6-5,-1-5-1,-6-3-2,-2-3-6,-8-7 1,-4 1-4,-6-3 2,-6-4-3,-5 0 0,-6 1-5,-17-7-1,-5 5-3,2 10 0,3 7-10,-5 8 5,-1 4-33,0 2-43,-1 7-69,6 6-73,4 2-75,-1 2-92,-1 6-96,9 1-206,1 2 42,1 1 91,-2 5-410,6 0-432</inkml:trace>
  <inkml:trace contextRef="#ctx0" brushRef="#br0" timeOffset="149660.09">4444 16341 2491,'-6'-4'-55,"-1"2"22,1-4 20,0 4 22,-1-1 14,3-1 17,-3-1 17,3-2 5,0-1 5,-2 3 3,2-3 1,-2 1 4,0-1-2,0 2 5,2-5-4,-2 1 5,-2 2 3,1-4 4,-1 4 7,-1-3 0,1 3-6,-3-3-1,-1 3-3,-3 3-3,2 0-7,-4-1-4,-3 5-4,0 1-5,-2 1 1,-5 5 1,-5 4-2,-2 7 4,-2 4 5,3 4 0,1 2-3,4 4-3,1 4-4,5 0-3,4 6-6,4-1-2,4-4-3,6 1-1,2 1-7,4 2-1,5-4-2,8-1-3,0 4-1,9-4-4,3-8 2,3 1-5,9-7 3,1 0-5,-2-11-1,2 1-4,3-4-9,5-5-21,-2-2-27,4 0-15,7-2-46,2-4-32,0 1-46,1-4-48,21 1-61,-4-6-47,-13 1-167,-7 5-60,0-5 52,-1 6-278,-1-1-277</inkml:trace>
  <inkml:trace contextRef="#ctx0" brushRef="#br0" timeOffset="150005.36">6216 16327 2243,'-4'-5'49,"4"5"16,-4-2 14,4 2 9,0 0 15,-4-5 8,4 5 13,0 0 15,0 0 3,0 0-2,0 0-9,-2-7-2,2 7-8,0 0-10,12-8-4,-1 6-7,4-6-13,4 4-7,4-8-7,2 4-7,1 1-5,1 0-25,-2 0-37,4-1-50,-2 3-42,-3-1-47,-2 0-63,0 6-55,-1-1-42,-5-1-110,2 4-96,-2-1 29,0 4-185,-6 2-158</inkml:trace>
  <inkml:trace contextRef="#ctx0" brushRef="#br0" timeOffset="150204.86">6570 16383 1862,'-19'22'56,"0"-3"33,0 1 20,1-9 10,2 3 14,1-4 9,5 1 15,-1-2 1,2-2-6,-1 3-12,6-4 5,2-1 10,4 3-2,3-6-8,5 1-11,4-3-14,6-3-11,0 1-11,7-6-24,2 5-2,2-1-8,-1-2-35,2-2-34,-1 3-42,1-1-52,-2 1-57,8 1-76,-4-3-57,2 2-88,6 0-149,1 1 27,7-6-244,-6 6-235</inkml:trace>
  <inkml:trace contextRef="#ctx0" brushRef="#br0" timeOffset="150765.88">7919 16337 2109,'-10'4'80,"1"-4"25,-2 0 6,1 0 9,2 0 7,8 0 27,-16 0 9,10 2 12,6-2 0,-10 0-3,10 0-11,-11 2-13,11-2-12,0 0-4,0 0-2,0 0-3,0 0-7,37-4-10,-13-2-12,4 2-8,5 0-8,8-3-12,-3-2-27,2 5-49,-1-3-54,1 2-39,-2 0-39,-6 1-66,-3-1-75,1 4-64,-9-3-153,3 0-62,-4 4 67,4-6-279,-1 3-260</inkml:trace>
  <inkml:trace contextRef="#ctx0" brushRef="#br0" timeOffset="151017.7">8847 16012 2372,'-4'-9'115,"0"1"23,-2 3 34,2-1 22,2 1 25,-2-1 12,0 2-2,4 4-11,0 0-5,0 0-4,-19 15-7,15-7-33,-5 8-14,3 1-8,2 3-16,-1 3-13,1 4-10,2-1 2,0 1-12,0 2-9,0 2-10,2-2 0,0 6-7,0-7-22,0 1-19,0 3-31,-2-6-38,2-2-51,0-2-58,2-2-50,0-1-97,-2 3-31,2-8-38,0-2-41,0-3-121,0-1-56,5-3 68,-1-2-328,3-3-326</inkml:trace>
  <inkml:trace contextRef="#ctx0" brushRef="#br0" timeOffset="151421.92">9279 15987 2442,'4'-24'56,"-1"8"35,0 1 14,0 5 17,-1-1 33,0 3 24,-1 0 15,-1 1 2,3 3-5,-3 4-10,2-7-12,-2 7-18,0 0 11,0 0 5,0 0-6,-8 24-9,0-9-4,3 3-12,-4 8 0,3 1-29,-4-2-15,5 10-8,-1-2-3,0-2-10,2 3 6,-1-2-2,1-3-8,4 2-9,0 1-2,4-3-4,1 0-9,1 0-2,-1-6-1,5 2-5,1-8-6,1 0 2,3-2-1,-2-3-4,6-5-3,1 0 12,-3-7-17,3 0-2,-2 0 0,2-7 0,-2 0-3,0-3 9,-1 0-6,-4-2-7,-1-2 1,-3 0 1,-3 1-6,-4 4-3,-4-4 4,-4 1-10,-8 2 6,-6 3-9,-6 1-18,-5 2-30,-3 0-41,-1 1-58,-1 3-71,-2 0-73,-4 5-91,6-5-82,0 6-199,2 0 14,4-4 93,3 3-456,-1 3-494</inkml:trace>
  <inkml:trace contextRef="#ctx0" brushRef="#br0" timeOffset="152058.04">5079 17662 2722,'3'-7'-1,"-3"-4"37,2 3 25,-2 1 18,0-1 27,0 3 25,0-4 33,0 4 20,0-3 9,0 2 3,0 6-6,-2-7-10,2 7-11,0-8-18,0 8-2,0 0-7,0 0-3,-5 29-7,5-10-13,0 2-27,2 2-4,1 9-10,-1-4-7,0 13-1,2 1-10,0-2-2,0 2-11,3-1-3,-3 0-19,0-2-22,0-2-38,-2-2-48,-1-2-57,5-5-39,-4 0-39,-2-8-44,2 2-47,1-9-46,-3-4-117,2-3-104,-2-3 30,0-3-374,0 0-399</inkml:trace>
  <inkml:trace contextRef="#ctx0" brushRef="#br0" timeOffset="152390.86">5130 17711 2535,'-10'-20'38,"3"6"33,1-1 18,-1 2 11,1 2 13,2 2 23,2 1 2,-2-4 2,4 5-2,2-7 1,4 5 5,5-4-3,3 1 0,6-1-1,2-1-8,6 5-4,5-2-8,2 2-3,3 2-13,4 7-6,3 0-5,-4 0-7,5 7-2,-1 7-5,3 0-5,-6 6-7,-6 6-2,-2-4-6,-6 7-16,-7-3 3,-7 2-2,-2 6 9,-8 0-9,-6 0-6,-5 2 6,-8 5-2,-6 0-1,-2-1-5,-2-3-5,-5 0-3,0-2-1,1-5-3,1 3-9,2-11-28,2 0-39,2-5-46,3-8-63,0 4-34,4-6-61,0-7-67,5 0-52,1-5-136,3-2-100,1-3 40,5-3-415,7-4-463</inkml:trace>
  <inkml:trace contextRef="#ctx0" brushRef="#br0" timeOffset="152602.3">6683 17754 2752,'18'-2'118,"-2"2"39,-4-1 3,-5-5 10,1 6 4,-2-5 10,0 5-5,1-3-12,4-2-14,2-2-16,7 0-15,3 0-11,1-5-14,7 3-36,3-4-38,5 6-44,-1-1-64,0 1-51,-7 1-63,2 6-61,-4-5-99,-6 5-171,-1 5-1,-8 1 52,-1 1-258,-2 8-227</inkml:trace>
  <inkml:trace contextRef="#ctx0" brushRef="#br0" timeOffset="152770.84">7142 17924 2005,'-11'9'125,"1"1"31,4-3 16,1-3 10,1 2 5,1-1 14,3-5-1,-5 2-13,5-2-12,0 0-15,0 0-17,27-2-14,-12-5-20,3 1-44,6-1-60,4-1-62,-1 1-37,5-4-46,6 3-46,4-1-47,7-3-89,2-2-161,0 1 3,-1-1 59,0-1-186,-2 0-107</inkml:trace>
  <inkml:trace contextRef="#ctx0" brushRef="#br0" timeOffset="153032.65">8309 17304 1995,'-13'-5'238,"4"-3"7,3 1 15,-2 3 4,2 2 5,2-3-8,-4 2-21,8 3-21,-8 0-22,8 0-7,-2 10-10,4 1-18,-4 4-13,2 5-10,2 6-18,0 3-8,1 10-23,0 0-12,-1 5-9,1-3-4,2 2-14,-1 8-13,-4-7-22,2-1-29,0-1-31,-4-1-38,2 0-37,0-6-31,0 0-35,-2-7-43,2 2-53,0-9-47,-2-4-113,2 1-135,2-9 50,2-2-384,2-1-392</inkml:trace>
  <inkml:trace contextRef="#ctx0" brushRef="#br0" timeOffset="153420.98">8817 17408 2782,'-4'-12'141,"-2"5"15,1-3 22,-3 0 29,3 6 16,1-4 6,0 3-11,2 0-19,-2 3-21,4 2-16,0 0-4,0 0-9,-17 15-6,11-1-29,-4 6-6,0 1-8,2 6-9,2 7 10,-3 2-10,0 0-4,3 4-14,2 1-6,-1-1-2,4-3-11,1-3-2,1 5-3,2-3-5,3-7-9,2 3-6,4-9-9,-2 2-6,4-10-5,3 0-6,3-4 0,-1-2-3,2-4 2,3-5 0,0 0 2,2-5-5,0-2 6,1-2-4,-4-2 8,1-3 14,-8 5 11,2-4 19,-8-1 3,-4 1-7,-8 5-5,-6-3-9,-7 2-2,-6 2-13,-9 2-30,-11 2-49,-3-2-65,-1 5-71,4 4-77,-1-3-115,1-1-126,11 7-192,2-6 46,6 6 80,4-7-509,4 0-558</inkml:trace>
  <inkml:trace contextRef="#ctx0" brushRef="#br0" timeOffset="154569.42">10439 14188 2740,'-12'-9'-138,"1"1"22,2-2 31,3 5 22,0-1 33,2-2 18,0 3 10,2-3 15,-1-1 1,0 1 9,3-3 5,3-1 5,0 0 5,1-1-3,4-4 5,2 0 4,4 0 6,6 0-2,0 0 3,7-1-1,-6 3-4,5 4-5,-4 2-2,4 0-3,2 6-5,-3 6 0,1 9 3,1 9 4,3 16 3,2 18-3,-2 11 8,-9 10-4,-3 8 4,-7 10 3,-5 7 11,-8 8 0,-8 12 6,-3 9 14,-8 5 9,-5 4 6,1 0-4,-3-4-3,0-9-4,6-3-5,0-5-2,5-6-8,3-12-4,7-5-4,3-11-4,6-15-7,5-13-3,3-8-2,9-5-4,7-5-3,4-10-4,5-5-2,7-6-3,1-7-3,3-6-8,3-4-21,11-6-12,18-9-12,-2-8-12,-4-2-9,-5-1 2,-5-7 2,-9-4 0,-14 6 2,-5 2 9,-8-3-1,-6 6 7,-3 0 10,-9 1 1,-4 5 7,-4 2 8,-4 5 1,-4 1 11,-8 5 2,0 4 8,-8 3 4,-1 8 5,-6 6 2,-7 7 1,-1 6 4,-9 16 8,-2 11 5,10 7 8,0 3 0,6 10-4,4 3 3,6 6-2,1 7-2,9 3-3,4-6-6,2 0-4,3 1 0,1-9-4,1-6-1,1-18-5,2 0-2,-2 1-2,0-12 1,0 0-5,0-7 0,0 3 2,-4-8-2,-2-3-1,-4-6 3,0 2-6,-5-4-1,-9-1-1,-4 0-3,-11-3-1,-9 2-1,-4-5 0,-3-6-14,-26 4-23,13-6-36,7-4-42,4-2-56,-3-2-58,6-9-85,2-3-109,12-3-226,5-9 57,7-9 80,16-11-373,10-9-356</inkml:trace>
  <inkml:trace contextRef="#ctx0" brushRef="#br0" timeOffset="155715.73">15767 9778 2239,'-27'-6'-144,"3"-1"16,6 2 21,-2-2 14,5 1 37,3 2 13,2-1 5,0-1 10,0 0 4,4 3 10,0-3 0,2 0 6,0-1-3,8 0 3,0 2 3,6-5 3,4 3 7,8 0 4,1-3-1,7 3 4,6 0 3,0 2-2,-4 2 0,4 1 5,-4 2-8,0 2 1,-5 3-1,0 5 3,-6 3 11,-1 5 15,-8 2 10,-6 9 9,-8 3 3,-8 20 3,-14 29 5,-5 8-1,-9 3-5,-2 5-3,-5 2-3,-1 2-8,5-1-1,3-4-1,4-2-4,5-2-2,1-6-2,8-2-1,6-5-4,8-15-1,4-11-2,4 0 3,8-6 1,8-3 2,6-4 1,9-8-3,19 6-3,2-15-4,-4-8 4,3-3-7,4-8-4,-6-7 0,7-5-2,-5-4-2,-1-5 0,11-9-5,-16 0 1,-9 2 0,-10 2-6,-4-4 0,-8 0-1,-5 4 1,-5 1-5,-2 2 0,-4 2 0,-4 2 0,-2 2 0,-7 2 2,1 4 2,-6 3-1,0 4 1,-2 4 3,-3 6 3,0 4 5,0 6 1,-6 13 3,8 5 4,5 5 1,-1 5 5,9 6 5,4 3-2,4 5 3,5 24 1,8 2-1,4-1 9,7 4 5,6-2-1,1-5 4,1 5 2,0-3-8,-1-4 2,-5-3 1,-5-8 4,-6-12 6,-9-11 7,-3-5 4,-6-1 1,-11 3-3,-10-4-7,-23 9-6,-16-4-5,-17-9-18,-14-2-46,-4-2-75,-10-9-114,-3-7-149,-6-5-285,-4-9 78,-6-10 78,-4-8-265,3-8-234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1:09:48.263"/>
    </inkml:context>
    <inkml:brush xml:id="br0">
      <inkml:brushProperty name="width" value="0.05292" units="cm"/>
      <inkml:brushProperty name="height" value="0.05292" units="cm"/>
      <inkml:brushProperty name="color" value="#0F243E"/>
    </inkml:brush>
  </inkml:definitions>
  <inkml:trace contextRef="#ctx0" brushRef="#br0">4158 2576 1519,'0'-17'292,"0"4"-126,-2 2-50,2 0-18,0 1-3,0 3 1,-2-1-1,2 0 3,0 3 2,0 0 0,0-2-4,-3 2 5,3 5-7,3-8 0,-3 8-11,0-8-3,0 8-9,0-5-4,0 5-12,0 0 1,0 0 2,0 0-4,-5 26 10,2-6-11,2 0-1,-1 5 1,0 6-3,-2-1-9,2 2-2,-2 6-4,1 1 1,1 1-5,0 0-2,-2-1-3,2 0-7,2-6-22,-2 1-32,4-5-24,0 2-29,0-4-35,-2-6-39,2 0-48,0 0-39,0-6-30,3-1-90,-1-3-94,0-4-8,1 1-108,3-5-79</inkml:trace>
  <inkml:trace contextRef="#ctx0" brushRef="#br0" timeOffset="243.58">4393 2576 1546,'4'-25'45,"-2"4"30,0 1 22,-2 6 19,0 2 18,0 2 14,0 0-7,0 5-12,3-2-16,-3 3-10,0 4-11,0 0-9,0 0-1,8 15-1,-4-2-2,1 5-4,1 2-1,-2 8-12,1-2-7,1 4-2,-2 6-6,2-2-6,-2 4 0,0-1-18,2 1-30,-6-6-45,0 1-49,0-1-57,0-1-54,-2-5-101,-2 2-141,1-8-8,2-1-142,-1-2-104</inkml:trace>
  <inkml:trace contextRef="#ctx0" brushRef="#br0" timeOffset="442.05">4141 2924 1766,'-6'-11'56,"-3"0"24,3 4 15,2 0 18,0 1 9,2 0-10,-1 1-7,3-3-8,5 0-15,1 0-5,7 0-12,5-3-4,6 2-7,8 0-9,3-5-40,2 2-43,3-1-52,2 4-56,-2-3-60,-1 0-132,-3 4-112,0-1-117,-8 2-69</inkml:trace>
  <inkml:trace contextRef="#ctx0" brushRef="#br0" timeOffset="717.51">4977 2481 1747,'-2'-11'95,"0"2"26,0 1 20,0 1 22,0-1 9,-2 3 5,0 0-17,2 3-7,2 2-11,-14 0-6,8 5-1,-2 4 2,-1 4-1,3 4-8,-2 4-7,-1 4-11,2 1-6,3 2-9,0 0-9,1 3-8,3-3-6,0 3-7,5-1-4,0 1-7,1 1-1,5-1-1,-1-4-11,1-1-17,1-6-35,4 2-42,-2-5-35,3-2-44,2-4-54,-2-3-62,3-3-62,-2-5-69,4 0-140,-4-3-1,1 1-267,1-6-275</inkml:trace>
  <inkml:trace contextRef="#ctx0" brushRef="#br0" timeOffset="1060.44">5295 2660 2207,'-4'-12'32,"-2"2"25,1 1 26,1 3 16,2 0 14,-1 3 4,2-4 3,1 7-11,-2-5-5,2 5-19,6-10-3,0 6-5,3 1-13,1-1-6,2 2-2,2 0-10,0 2-4,0 0-4,0 2-7,-1 0 0,0 2-1,-3-1-7,1 6 6,-5-1-1,-2 1 2,-2 2 0,0 2 3,-4 2-3,-3 0 2,2 3-1,-3-1 5,0 1 0,-1-1-6,-1 0-6,1-3-4,1 3-4,-1-1 2,3-3 1,2 2-6,0-3 2,2 1-2,0-3 4,2-1-2,4-1 0,1-2-1,1-1-17,5-3-19,0 0-22,3 1-8,4-6-13,1 1-45,1-4-60,4 1-65,-1-3-43,2-3-141,-4 1-99,3-1 32,-4-3-142,8-1-126</inkml:trace>
  <inkml:trace contextRef="#ctx0" brushRef="#br0" timeOffset="1346.18">5886 2346 1797,'-8'-11'80,"1"2"27,1 0 23,-1 2 14,5 2 10,-2 2 0,2 0-6,0-1-11,2 4-9,0 0 10,0 0 24,23 2-10,-6 3-5,0 3-8,7 2-13,-1 1-8,2 4-10,4 2-2,1 3-9,-2 1-2,-1 1-7,-1 2-8,0 0-6,-5 1-5,-5 2-6,-1-1-4,-6 1-2,-3-1-7,-4 1-6,-2 1-24,-4-2-30,0-2-40,-2 1-48,1-2-39,-4-2-45,3-2-53,2-4-66,-2-3-70,2-3-128,1 1-51,6-5 56,3-2-201,6-1-190</inkml:trace>
  <inkml:trace contextRef="#ctx0" brushRef="#br0" timeOffset="1529.89">6907 2534 1971,'8'-7'101,"1"2"20,-3-1 11,1 3 12,-1-1-5,0 2 6,3-2-7,-1 0-8,2-1-12,8 2-8,-2 0-13,2-1-9,2 1-13,2 3-34,-1-5-58,0 1-59,0 1-72,0 3-69,-3 0-78,-2 0-135,-5 3-41,-2 3-174,-5 2-142</inkml:trace>
  <inkml:trace contextRef="#ctx0" brushRef="#br0" timeOffset="1683.28">7058 2771 1894,'-3'8'50,"-1"-3"17,1 0 12,2-1 31,1-4 19,0 5 8,0-5 1,10 4-2,-2-4-16,5-2-13,4-2-8,3 1-10,1-1-28,4-4-53,-2 0-75,1 2-87,-1-3-83,-2 0-168,2-2-76,-3 7-159,-4-5-136</inkml:trace>
  <inkml:trace contextRef="#ctx0" brushRef="#br0" timeOffset="3317.21">9437 2070 1787,'15'-6'20,"-15"6"12,7-4 14,-5 1 16,0-1 13,2 0 15,0-1 7,1-3 10,-1 1 4,0-1-9,-1-1 2,4-3 8,-2 2 8,2-3-8,-3 2-3,0-3-2,0-1-3,-2 2-1,0-2-8,0 2 3,-2-2 1,-2 3-11,0 0-10,-2 3-5,-2-4-13,-3 4-4,-2 2-7,-1 3-5,-5 2-6,0 4-4,-4 2-6,-1 3-3,-1 2-2,0-1-3,2 4-4,1 3-3,3 0 1,-1 1-5,6 1 1,1 2 3,6-2-4,7 5 7,0-4-3,7 2-6,6 8 8,3-3-6,6 0-1,1-3 0,5 2 1,-3 0 2,7-2-1,-4 0-3,-3-1 3,1-2-1,-2 2-7,-1-3 3,-8-2 0,1 0-1,-3 2 5,0 2 1,-5-2 5,-2-2 6,-6 2 3,0-2 2,-4 1-1,-3-2 1,-3 0 0,0-1-2,-6-2 1,2-3-1,-2 0-2,-5-3-1,1 0-2,-1-6 2,-2 1 0,2-4-1,-2-5 0,0-1 1,1-4-4,4-5-1,0-1-6,6-3-3,2-2-1,6-2-3,4-1-5,4 0-5,4-2-14,8 0-14,0-2-27,8 1-30,3 2-33,1-4-41,1 6-54,-3 5-67,6-7-64,-6 11-176,-1 1-39,-5 3 76,1 1-214,-2 2-196</inkml:trace>
  <inkml:trace contextRef="#ctx0" brushRef="#br0" timeOffset="3952.51">8540 2876 1953,'-11'-5'4,"4"3"18,-1-2 16,4 2 19,-2-2 18,6 4 11,-9-4 11,5 3 7,4 1 2,0 0 0,-6-5-7,6 5-4,0 0 4,-7-3-4,7 3-5,0 0-6,0 0-7,-6-2-1,6 2-1,0 0-6,0 0-4,0 0 7,0 0 7,0 0-2,32 5 4,-13-2 4,11-3 3,16 2 3,13-2 4,37-5-2,7 2-3,14-4-2,10-4-3,15 2-3,12-2-4,44-4-2,4 3-6,0-2-2,-33 7-7,-4-3-7,-2 3 0,-8-1-9,-7 4-4,-14-2-3,-9 2-2,-16-1-3,-11 2-3,-24 0-4,-18-1-2,-11 3 2,-9 1 2,-1-2-2,-5-2-2,-10 2-4,2 0-1,-5-1-1,-3-1-5,-3 2-1,0-2-6,-1 2-18,-2 0-15,-1-1-23,2 1-24,-5-1-33,-4 3-41,10-3-42,-10 3-44,7-7-55,-7 7-46,0-5-63,0 1-132,0 4-21,0 0 39,-7-9-218,5 5-223</inkml:trace>
  <inkml:trace contextRef="#ctx0" brushRef="#br0" timeOffset="5314.26">8421 2009 1900,'0'0'-27,"-6"-4"12,6 4 0,0 0 3,0 0 15,0 0 20,-12 9 18,11-1 11,-3 2 1,2 2 1,-1 4 5,1 1-2,0 0 1,0 3-4,0 1-4,2 2-5,-2 3-4,0 0-5,-1-2-3,1 1-1,-1 0-2,2-4-4,-1 0-2,0-2-3,2-4 4,-2-2-4,2 1 1,0-1 0,-3-4 0,2 0 2,1-1-4,-2-6-1,2-2-4,0 0 2,0 0-4,0 0-5,0 0 1,-8-22 1,8 8-2,-4-1-1,4-4-3,0-2 2,4 1 1,-4-8 1,1 2 11,-1 2 6,3-3 9,-1 1 8,0 4 11,0 1 3,-2-1-1,4 6 7,-2-1-4,0 2-11,0 2-1,2 1-8,1 2-3,1 3-5,0-2-2,3 8 2,2-1-2,-1 5 3,5 2-1,0 4 2,1 3 2,2 3-3,-1-1-5,-3 6 3,6 1-13,-2 2 7,0 0-1,-4-1-1,-1-2-8,-1 1 0,-1 1-2,-1-2 6,-1 2-8,-1-3-10,-1-1-28,-1-3-19,-1-2-29,-1 3-30,-3-5-43,-1-2-51,0 1-42,-1-3-58,-1-3-108,-2 1-64,0-5-179,4 0-147</inkml:trace>
  <inkml:trace contextRef="#ctx0" brushRef="#br0" timeOffset="5488.94">8444 2299 1732,'-3'-4'-4,"-3"0"31,2 1 17,4 3 19,-6-6-2,4 2 0,2 4-6,0-7-6,0 7-2,6-7-6,3 2-5,4 2 1,3-1-2,4-4-12,1 3-41,5-2-48,3 2-53,-2-3-79,7 1-142,-7-1-193,3 2-36</inkml:trace>
  <inkml:trace contextRef="#ctx0" brushRef="#br0" timeOffset="5666.69">8970 2128 1541,'-7'-5'66,"7"5"9,-8-5 18,8 5 13,-5-4 5,0 0 2,5 4-10,0 0-13,-3-5-10,3 5-9,0 0-10,6-6-21,-6 6-25,15-4-31,-4 3-42,-1-1-40,5 2-30,0 0-41,-3-3-65,1 6-400,-2-1-130</inkml:trace>
  <inkml:trace contextRef="#ctx0" brushRef="#br0" timeOffset="5818.85">9041 2228 1708,'-8'11'-15,"1"-1"17,4-3 25,1-2 22,-4-2 21,5 2 14,1-5 1,0 5-3,0-5-6,0 0-4,9 4-8,1-4-5,5 0-6,4-2-28,2-1-49,1 1-70,2-2-71,2-2-146,-5 4-317,-1-1-127</inkml:trace>
  <inkml:trace contextRef="#ctx0" brushRef="#br0" timeOffset="6637.23">8740 3455 1613,'0'0'-37,"0"0"33,0 0 25,0 0 30,-2-5 23,2 5 20,0 0 19,0 0 13,-4-4 6,4 4 6,0 0 6,0 0-2,-4-4 1,4 4 3,0 0-1,0 0-2,0 0-1,0 0-5,0 0-5,0 0-8,-4-4-10,4 4-12,0 0-10,0 0-10,0 0-11,0 0-11,0 0-9,0 0-7,-2 16-2,4-7-5,-2 4-3,0 3-1,0 2-5,0 3 2,0 3 1,-2 2-4,2 2-4,0 1-1,0 0-1,0 2-3,0-4-2,0 1 2,2-2-1,-2-3-3,0-2-1,0-1 0,0 0-20,2-3-29,0-4-32,0 3-30,2-4-24,0-3-36,1-1-48,2-3-62,1-1-47,0-2-99,1-4-114,3 0 29,1-2-200,2-3-191</inkml:trace>
  <inkml:trace contextRef="#ctx0" brushRef="#br0" timeOffset="6912.34">9550 3689 1940,'0'0'98,"0"0"11,-23-2 4,23 2 9,0 0 8,0 0 7,0 0-8,0 0-10,0 0-1,0 0-24,0 0-6,0 0 0,0 0-4,0 0-2,0 0-13,40 1-1,-22-2-6,4-2-6,1 3-7,0-3-3,5 1 0,-7 0-9,3-1-13,-3 0-32,0 0-31,-2-1-36,-3 3-50,0-3-69,-2 0-56,-3 1-122,2-1-133,-5 0 23,1 1-150,-1-1-130</inkml:trace>
  <inkml:trace contextRef="#ctx0" brushRef="#br0" timeOffset="7295.05">10209 3384 1743,'-5'-3'15,"5"3"25,-7-5 18,5 0 20,2 5 18,-6-4 13,6 4 12,-4-5 0,4 5 6,0 0 3,-6-4 0,6 4 7,0 0-3,-6-2-3,6 2-5,0 0-5,0 0-12,0 0-11,0 0-16,0 0-10,0 0-3,-5 10-9,5-5-4,3 3 2,-3 2 1,2-1-5,0 3-4,0 1-5,1 2-6,2 1 0,-1-2-7,0 2 2,0 0-4,-1 2-4,4-1 0,-4-2 0,2 3-9,-1-3-21,0 0-35,0 0-35,-1 1-41,3-3-47,-4-2-51,4 3-62,-4-4-49,5-3-141,-1 1-46,-1-2 39,1 1-155,0-3-126</inkml:trace>
  <inkml:trace contextRef="#ctx0" brushRef="#br0" timeOffset="7581.2">10696 3609 1804,'4'-7'109,"-2"3"8,-2 4 7,2-6 9,0 3 6,-2 3 6,0 0 1,0 0-12,0 0-3,0 0 0,0 0 3,-24 15-1,12-6-3,-3 7-6,-2 1-7,-6 5-10,-1 2-9,0 0-7,-4 5-9,-2 0-7,1 2-8,-1-2-7,0 0-4,3 1-5,-3-2-5,7-2-18,-1-2-24,4 1-34,-2 0-25,5-1-40,0-7-48,4-3-49,-1 2-48,5-3-32,2-5-49,5-1-130,2-3-46,0-4 35,4 6-136,4-4-98</inkml:trace>
  <inkml:trace contextRef="#ctx0" brushRef="#br0" timeOffset="8025.4">10473 4037 1843,'0'0'105,"3"-5"8,-3 5 8,0 0 9,0 0 9,0 0 6,0 0 5,0 0-1,0 0-6,-20 7-5,15 0-9,2 1-3,-1 1-12,-3 4-10,3-1-3,4 0-11,0 1-10,0 0-5,4 2-6,0 0-6,5 0-6,-1-1-6,7 1-1,0-1-5,2-3-7,-1-1-4,2-1-13,0-3-13,0-1-8,0-1-6,0-2-15,1-2-2,-2-2-3,-2-2 4,-1 1 7,2-1 3,-4-3-1,-2-1 0,1-1 7,-4-1 4,3-2 10,-6 5 10,1-3 11,-1 3 6,0-3 7,-2 2 3,-1 2 0,-1 1-4,0-1-8,0 6-2,0 0-3,-3-4-4,3 4-2,0 0-4,-8 11-1,3-1 0,3 0-3,-2 3 1,2 0-1,-4 2-3,5 0 0,-1 5 3,2-3-4,-2 2-5,2-2-12,0 2-27,0-2-32,2 1-35,0-3-33,-1 0-40,3-3-56,0 1-57,0-5-60,1 1-146,-1-5-39,2-1 66,0-1-197,-6-2-158</inkml:trace>
  <inkml:trace contextRef="#ctx0" brushRef="#br0" timeOffset="8425.15">11040 3602 1823,'-2'-13'90,"0"-1"19,2 5 13,-3-1 19,2 4 11,1-1 17,-2 3 14,2-1 0,0 5-2,0-8-13,0 8-20,2-6-15,-2 6-8,0 0-1,0 0 1,0 0-7,24 15-4,-12-4-9,-2 3-2,6 1-2,0 2-6,3 7-5,1-2-4,-2 1-5,2 3-6,1-3-5,0 1-8,-4-2-2,-3-3-7,4-2-1,-4 1-3,-1-3-2,-2-3 4,-2-1 11,1-1 10,-4-2 15,2-3 10,2-3-3,-4-2-6,-6 0-9,12-7-3,-6-3-5,-1-3-13,1-1-3,-1-3-5,-1-3-10,-2-4-15,0-2-20,0 0-27,0-2-36,-2-1-49,0 3-69,2-1-61,-4 4-75,2 0-86,-2 2-74,2 2-215,-2-1 66,0 0 65,2 2-363,0-5-399</inkml:trace>
  <inkml:trace contextRef="#ctx0" brushRef="#br0" timeOffset="10023.1">12626 2232 2616,'0'-7'22,"0"1"22,-2 0 21,2 6 19,0-12 17,0 7 15,-2 2 10,2 3 2,-3-9-6,3 9-9,0-5-9,0 5-14,0 0-13,0-8-11,0 8-3,0 0-16,0 0-2,7 17-1,-3-4-7,2 1 1,-2 3-4,0 3-2,2 2-4,-2 3 0,0 0-1,1 2-5,2-2 1,-2 1-2,2 0 2,-1 1-5,-1-1-3,1-2-18,-5 1-38,6-3-43,-4-4-37,2-1-49,-3-2-55,3 0-45,0-5-69,-3-3-132,-2 1-31,1-2 35,-1-6-120,-1 5-88</inkml:trace>
  <inkml:trace contextRef="#ctx0" brushRef="#br0" timeOffset="10215.62">12537 2463 1802,'-10'-10'98,"4"5"14,0-3 13,1 3 4,1 3 11,2-3-1,-1 0-14,3 5-17,0-10-9,8 4-12,0 1-10,6-3-6,6 1-5,7-3-7,7 3-5,8-3-18,9 1-23,2-1-36,-1-1-56,2-2-55,1 5-64,-4-2-131,-1 0-166,-7 3 53,-1-1-116,9-2-60</inkml:trace>
  <inkml:trace contextRef="#ctx0" brushRef="#br0" timeOffset="10919.56">14624 1630 1452,'0'-5'20,"0"-1"45,-3 0 22,3 6 24,-2-10 16,2 5 14,-2 1 13,2 4 6,-2-10-2,2 10 4,-2-5-7,2 5-4,0-6-8,0 6-13,-2-6-2,2 6-14,0 0-14,0 0-8,-3-5-6,3 5-15,0 0-8,0 0-9,0 0-4,0 0-9,0 0 2,0 0-13,0 0 3,0 0-8,0 0-6,0 0 4,0 0 0,0 0-7,0 0-2,0 0 4,0 0-9,0 0 5,0 0-7,0 0 4,0 0 1,0 0-2,0 0-3,0 0 3,0 0-6,0 0 7,0 0-2,0 0 0,0 0 1,0 0-1,0 0-2,0 0 4,0 0-1,0 0-1,0 0 1,0 0 3,0 0-1,0 0-4,0 0 6,0-6 0,0 6 4,0 0 1,0 0-2,0 0 0,0 0 2,0 0 8,0 0-2,0 0-2,0 0 1,0 0-4,0 0-2,0 0-1,0 0-6,0 0-3,0 0-10,0 0 2,0 0 1,0 0-3,-1 23 0,1-14-1,0 4 1,0 5 1,0 1 0,0-1 4,-2 2-2,0 1 3,2 1-1,0-2 2,-3 1-2,3-1-14,-3 0-17,3-1-26,0-3-19,0 2-16,0-2-18,-1-4-25,1 1-27,0-4-31,0 1-26,1-1-29,-1-1-33,0-3-101,3-3-108,-3-2 16,0 0-158,0 0-128</inkml:trace>
  <inkml:trace contextRef="#ctx0" brushRef="#br0" timeOffset="11755.17">14532 1421 1758,'-5'-9'15,"4"0"28,-1 2 21,0 1 17,2-1 13,-2 0 7,-1 0 3,3 2-1,0 0-5,0-2-5,0 1-7,3 1-7,1-1-9,2 1-3,1-3-8,3 2 1,3 0-2,4 1-3,0-2-2,2 5 0,6-5-2,1 3 4,-1 3-11,1-2-2,-3 3-2,1 0-8,1 0 0,-4 3-3,2-2-7,-3 5-2,0-1 4,0 2-6,-3 0-1,-3 3-1,2 1 6,-6 2-4,-2-1-2,-2 3 0,-4 2-1,1 0 2,-8 0-5,1 3 1,-5-2 2,-2 2-2,-3-1-1,-1-2 3,1 0-3,-2 1-2,2-3 1,0-2-4,0-1 5,2-2-8,1-1 6,1-2-5,-1 1 3,5-3 1,-3 1 4,3 0-4,0-1 3,2-1 2,0 1 0,-4-2-1,6 1-3,2-4-3,-4 4-1,4-4 1,0 0-1,0 0-3,0 0 0,0 0 2,0 0 0,0 0-7,28-8 6,-20 5-5,0 3 2,1-5 4,4 3-5,-2 0 1,-1 1 0,3 1 1,1-2-2,-1 0-2,0 2 4,1-3-9,2 3 3,-2 0 6,0 0-2,0 3 2,-1-1-7,2 0 7,0-1 0,-3 3-5,-1 1 6,2-5-3,-3 7 4,0-3-7,2 0 2,-2 1 9,-2-1-4,1 1 2,-4 1 0,2 0 5,2-1-1,-4-1 2,1 2 5,-2 1-7,0 0 6,-2-2 1,1 1-2,0 2 7,-3-1-1,0-1 3,2 1-2,-4 1 3,2-1 3,-3 0-1,3-2 4,-1 1-1,-1 0 3,0-2-2,0 1 3,0-1 7,2-4-8,-4 9 12,4-9-13,-4 2-3,-1 3-3,5-5-4,0 0-2,-8 2 0,8-2-3,0 0 1,0 0-3,-15-5-2,15 5-4,-7-4-13,3 1-13,0-1-23,0 0-22,0 0-19,0-1-29,-1-3-30,1 2-45,-1-1-44,1-1-53,0-2-52,0 1-150,-2-3-42,0 3 54,-1-1-165,2 2-134</inkml:trace>
  <inkml:trace contextRef="#ctx0" brushRef="#br0" timeOffset="12421.49">15053 1699 1644,'0'0'-23,"9"-6"37,-9 6 21,0 0 17,0 0 16,0 0 9,0 0 7,0 0-1,9-2 0,-9 2-6,0 0 0,0 0-1,0 0 3,16 4-4,-11 0-2,1-1-3,0 4-1,1-2 1,-1 3-5,3 1 1,-1 1-6,-3 1 0,2 2 3,1 2 1,-2-3 0,-2 2-2,-2 1 4,0-1 2,-2 1 0,-2 2 1,-4 0 7,0-3-8,-9 4-2,4-3-4,-6 0-7,0-2-7,-4 1-4,-3-2-2,1-1-4,-4-2-4,-1 0-2,1-2-1,-1-1-2,-2-2-7,5-1-1,-3-1 1,7-2-14,0 0-13,0-2-16,3 0-17,2 1-25,1-3-18,4-1-28,1 0-26,1-3-28,3 4-36,4-3-27,4-1-30,-2 1-85,4 0-95,3-1-24,1-1-126,3 1-87</inkml:trace>
  <inkml:trace contextRef="#ctx0" brushRef="#br0" timeOffset="14127.34">14933 1373 1616,'-7'-12'-7,"3"3"23,0 1 29,0 1 20,2 0 14,-1-3 12,-1 3 7,4-1 3,0-1-1,0 1 7,3-2-2,-2 2-7,4 2-10,0-1-9,2 3-8,5 1-9,-2 1-4,2 2-3,3 4 2,-1 5-4,4 6-4,-3 2 3,0 8-3,-1 1 0,-3 7-4,-2 2 1,-3 2 0,-4 3-5,-2 1 3,-4 0-1,-4 0-10,-6 1 3,-2-1 1,-6-2-5,-1-3-1,0-4-1,-4-1-3,1-9 2,1-1-7,-1-3 3,2-6 0,2-2 1,0-2 5,1-2-6,3-5-7,0-1 1,-1-4-1,4-3 0,-2 0-3,5-8-8,-1-2 0,0-5-1,7-2-1,2-3-2,1-1 4,3-6 0,5-6-2,3 1-9,2 0 0,6-1-1,3 0-1,2 4 3,0 1 1,-1 9 1,0-1 0,2 6-4,-3 6 0,0 3 3,4 2-3,-5 3 3,1 7-3,2 2 8,2 6-6,-5 4 2,4 3 5,-3 3-2,-3 6 3,0-2 4,-6 2-1,0 1 5,-3 1 0,-5 1 6,0-1 5,-6-1-4,-3 0 10,-5-2-7,0 0-4,-6-5 5,-4 2-5,-3-5-3,0-6 1,-2-1-2,1-2 3,-3-4-1,5-4-3,-3-2 1,1-6-6,4 1 3,-4-9 0,4 1-3,3-7-6,5 0 1,3-5-4,2 0-4,7 0-8,2 1 1,6-1 1,1 3-3,6-3 4,4 5 0,-2 5-4,8-3 4,1 5-8,1 3 3,0 7 7,2 3-3,3 2 1,0 4 0,-1 4 2,5 6 3,-2 3-1,0 4 6,-1 5 2,1 5-5,-4 0 3,-4 1 3,-3-2 1,-7 1 3,-3 3-1,-6-6 2,0 1 1,-7-3 5,-2 3 2,-5-5 0,-2 2-3,-2-5-1,-5 0 0,0-4 2,-4-2-1,1-2 4,-1-4-8,2-2 4,-4-3-2,2-2-5,2-4-2,-3-1 0,3-5-2,2-4 3,1-1-7,2-4-1,2-4-4,5 1-6,2-3-1,4-2-6,-1 5 6,6-4-1,3 4-7,-2-2 6,4 4-4,5 1 2,0 4 1,1-1-1,3 5 5,3 5 0,-4 3-2,5 3 7,-1 1-6,3 7 8,0 3-5,1 2-3,-3 5 7,2 3 2,-4 1 0,-3 2-1,2-2 2,-6 0 0,-5 2 3,-3 1 0,-4-4 0,0-1 6,-6 1-3,-3 1 4,-3-3 3,-4-1-3,0-6-2,-3 2 2,-2-5-5,-2-1-1,1-5-5,1-1-2,-4-2 1,1-4-7,-2-3 1,1-3-1,2-3-3,1-1-6,0-6-10,2-1 2,6-1 0,3 2-4,1-1 3,3 1-2,3 2 0,1 1 5,8-1 0,-1 1 2,7 4 4,0 0 0,3-2 0,2 3 4,0 2-6,-2 3-18,2 1-28,-2-2-33,-1 3-38,-2 1-41,0 3-37,-1-2-53,-4 1-170,-2 0-26,-4 2-144,0 0-111</inkml:trace>
  <inkml:trace contextRef="#ctx0" brushRef="#br0" timeOffset="15828.08">15983 1394 1578,'-2'-6'23,"2"6"28,0-5 15,0 5 5,0 0 5,-2-6 6,2 6 1,0 0-1,0 0-7,0 0-6,0 0-8,0 0-4,-4-4 0,4 4 1,0 0 1,0 0 0,0 0 3,0 0 3,-6 12 1,6-12 1,-5 5 1,5-5 6,-4 4 2,2 0-2,2-4 8,0 0 4,-5 4 1,5-4 8,0 0 2,0 0-7,-12 0-6,12 0-7,0 0 1,-9-10-7,5 5-7,2-1-5,2-2-8,0 1-5,0 0-6,2-4-6,0 4-7,2-3-5,3 3-5,4-1 1,-1-2-5,1 5-2,3 0-2,4-2 1,-2 3-8,4 3 2,-1 1 3,2 4-3,0-1-4,3 4 0,-7 5 1,5 2 2,-4 6-3,-2-3 8,-3 7-3,-2 0 1,-5 1-3,0 4 7,-6 2-2,-2-2 2,-4 4 1,-4 4-5,-6-5 4,-5 4-1,0-2 2,2-7-1,-5-1 0,4-1-5,-3-4 3,3 0 5,0-6-2,2-2-3,2-1 6,2-3-5,0-1 6,1-2-1,0-3 0,2-3 3,3 0 0,8 0-4,-14-5-3,10-1 3,1-1-7,3-1 3,0-1-3,5-2 2,1 2-6,4 0 1,0 0 0,6-1-1,-2 1 1,1 0-3,3 4 0,0 2 1,-2-2 1,4 3-3,-1 2 1,1 0 2,-2 2 0,4 3-2,-3 0 2,0 0 2,0 4-2,-3-4 0,3 3-1,-1-1-16,-1 1-29,0-1-34,-3 2-33,2-1-37,-2 1-46,1-4-53,0 2-52,-5-2-74,3-4-149,-2 1 11,4 0-259,-3-2-259</inkml:trace>
  <inkml:trace contextRef="#ctx0" brushRef="#br0" timeOffset="16281.81">16736 1586 2085,'-1'-9'26,"-1"-1"33,-2 3 26,0-1 23,1 3 13,1-3 12,0 2 11,-2 0-9,2 2-6,2 4-13,-4-7-15,2 3-10,2 4-12,0 0-8,0 0-4,-21 8-2,18-2-7,-3 3-1,0 3 0,-3-1 1,2 2-1,1 2-1,0 2-4,-3 5-4,5-1 0,0-3-2,2 3-3,0 0-1,2-1-3,2 0 0,2-1-3,2 1 0,1-3-4,3 0 1,3-1-3,2-3-1,1-2 2,0-3 0,-1-1 0,6-3 4,-2-1 2,-1-3 2,0 0 2,1-5 7,-3-1 6,0-1 1,0-3 1,0-3-2,-4-1-5,-2-3-2,-1-1-3,-2-1-6,-3 1-5,-4-2-4,-2 0-4,-3 1-4,-6-2-4,-3 3-5,0 0-8,-6 1-10,-1 2-16,-3 2-18,2 1-14,-2 2-25,1 3-25,2 1-26,4 3-22,-3-1-24,4 1-28,1 2-33,0 1-31,6 1-21,-1-1-43,4 3-106,2-2-73,4-1 29,0 0-137,0 0-116</inkml:trace>
  <inkml:trace contextRef="#ctx0" brushRef="#br0" timeOffset="16995.74">17171 1492 1683,'0'0'24,"-4"-7"22,2 4 28,2 3 20,-4-5 17,4 5 15,-4-5 8,4 5 4,0 0 2,-2-5 5,2 5-3,0 0 6,0 0 4,-2-7 0,2 7 1,0 0 6,0 0-3,0-5-1,0 5-3,0 0-5,0 0-7,0 0-11,0 0-3,0 0-15,0 0-9,-3-6-9,3 6-7,0 0-7,0 0-11,0 0-5,0 0-5,0 0-7,0 0-4,0 0-6,0 0-3,0 0-1,0 0-7,0 0-1,0 0-1,0 0-1,0 0 0,0 0-2,0 0 1,0 0-3,0 0-3,0 0 1,0 0-7,0 0 0,0 0-1,0 0-1,0 0-5,0 0 0,0 0-1,0 0-2,0 0 0,0 0-2,17 11 2,-11-4 3,2-2-7,2 7 2,0-2 0,3 2 0,1 5 1,2 0 0,-2 1 0,4 3 5,-2 1-3,3 2-1,-2 0 2,2 0-2,1 0 1,-6-4 0,1-2 2,2 1-5,-4 0 4,-1-1-2,1-1-2,-2-4 2,-1-1 1,-2-2-1,1 0 6,-2-2-1,-1 0 0,0-3 4,-2 2 0,1-3 13,-1 0 4,-4-4-8,0 0-3,0 0 0,12-11-1,-10 2-5,0-5-3,3-3-2,-3-4 0,3-4-1,-1-2-6,2-1 2,-2-7-7,2 0-3,0 0 0,1 4-1,-2 1-5,-1 4-3,-2 1-4,2 6-13,-2 0-11,0 1-17,-2 3-23,2 2-25,-2-1-36,2 6-35,1-3-33,-3 4-20,2 1-27,-2 3-31,0 3-40,2-2-34,-2 2-123,0 0-69,0 0 38,0 0-225,0 0-234</inkml:trace>
  <inkml:trace contextRef="#ctx0" brushRef="#br0" timeOffset="17345.45">18169 1352 1944,'0'-6'57,"0"1"41,0 5 19,0-8 15,2 5 13,-2 3 1,0-6 8,0 6-3,2-6-8,-2 6-16,0 0-11,0 0-17,0 0-12,0 0-7,0 0-3,4 15 3,-4-4 5,2 4-7,0 2-2,-2 1 1,2 2-7,1 8-7,-3-2-1,2 3-4,0-3-7,0 3-4,0 0-2,0 0-7,0-1 1,-2-2-3,2-1-8,1-2-26,-1-4-34,-2 2-27,2-3-37,0-1-36,-2-4-47,2-2-42,-2 1-57,0-5-68,0 1-124,0-3-37,0 0 32,0-5-142,-4 4-115</inkml:trace>
  <inkml:trace contextRef="#ctx0" brushRef="#br0" timeOffset="17562.24">18008 1636 1831,'-11'-8'135,"7"3"21,0-1 11,0 4 10,4 2 0,-4-5-3,4 5-8,0 0-17,2-9-13,-2 9-15,17-5-11,-1 2-14,6-2-5,2 1-7,4 1-8,2-1-29,-1 0-47,1 2-49,0-3-64,-1 3-78,1-4-76,-2 3-165,-3-1-88,-4-2 46,-2 4-154,-1-3-127</inkml:trace>
  <inkml:trace contextRef="#ctx0" brushRef="#br0" timeOffset="20741.17">18118 1567 1782,'-15'8'61,"15"-8"23,0 0 18,-8 2 21,8-2 13,0 0 11,-7 2 12,7-2 0,0 0-4,0 0-2,-4 4-1,4-4-13,0 0-2,0 0-6,0 0-11,0 0-13,0 0-9,0 0-8,0 0-3,0 0-15,34-10-4,-15 3-6,7-1-5,1 2-7,9-3-2,-2-1-6,2 0-3,-3 1-5,0 0-2,-4 3-4,-4-1-2,-1 0-1,-3 4-4,-4-2 3,0 0-1,-5 3-1,0-1-1,-2-1 0,0 1-3,-4 2-2,-4-3-7,-2 4-1,0 0 0,-18-6-3,1 5-7,0-1-5,-8 0-5,1 2-3,-6 0 2,1-2 1,-3 2-2,2 0 2,-1 2-2,-1-2 2,4 0 4,-1 2-1,5-2 0,6 2 1,-4-2 1,6 0-3,0 1 2,4-1-1,-1 0 1,3 0 0,1 0-2,9 0 1,-11-1 6,11 1-1,0 0 2,0 0-4,20-10 4,-6 5 0,5 1 0,5-3-3,1-1 3,2 3-2,1-2 0,1 3 1,-1-4 4,-2 3-1,-3 1 2,-1-1-2,-4 0 3,-3 3 5,0-1-2,-2-2 1,-3 3 1,-2 2 0,-1-3-6,-7 3 1,0 0-4,0 0 2,0 0 2,-43 3-3,20-1 3,-5 5-3,-3-4 2,-7 3-2,0 0 0,0 1 0,-3-1-3,5 0-1,5-1 2,1 2 3,2-4-4,3 1-4,6-1-9,0 2-9,5-3-4,0 0 0,6-1 1,4 1 10,4-2 0,0 0 4,0 0 1,34-3 1,-16 1 2,10-2-1,2-1 0,8 0 3,0 0 3,2-2-3,0 2 2,1-1 0,-1 0 4,-4 1-4,-5-1 4,-3 5 0,-5-4-1,-1 3 1,-4 1 4,-2-1 2,-4 0-5,1-1 3,-6 3 0,-7 0 3,0 0-6,0 0 1,0 0-1,-26 7-2,10-4 1,-8 2 1,-4 0 1,1 2-1,-1-1 5,-1 2-10,-5 2 4,0-1-3,6-1-6,1-1 3,3 1-6,4-3-4,2 1-11,1-2-4,5 1-7,-1-1 3,6-2 5,0 3 7,7-3-2,0-2 5,0 0 2,19 5 0,-8-3 6,9-2 0,-1 0 5,2-2-8,3 2 8,-3 0 3,2-2-1,-4 2 2,-1 0-2,-4 0 0,-3 0 1,3 0-2,-3 0 2,-6 4 3,1-3-1,-6-1 0,-7 12 3,1-6 1,-6 1-1,0 3 0,0-3-2,-6 4 4,2-4-1,-1 3 2,2-3-5,-2 0 5,5-1-1,-4 0-5,6-1 3,0 2 4,1-4-2,0 2-2,3-3-1,2 1 1,4-3-5,0 0 6,0 0 0,0 0-1,28 0 4,-12-3-5,4 1 4,5-3 1,3 0 8,2-2 4,5 2-2,-5-1 0,0 0 5,-3 1-3,0 1-2,-6 1 6,-4-1 4,0 0 2,-4 2-6,-2 0 1,-7-1-3,-4 3-4,0 0-1,0 0-2,0 0-3,-40 7-20,22-3-7,0 0-4,-3-3 3,-1 3-1,-3 2 0,3-5-4,6 3 2,-3 0-2,4-2-2,3 0-3,-2 0-1,4 0-4,2-2-1,-1 1 2,9-1 7,0 0-1,-9-3 3,9 3-2,0 0-6,18-8-11,-8 4-17,3 1-26,4-3-44,-1 1-49,6-2-50,-3-1-126,0 1-125,-1-3 29,2 3-97,-1 0-51</inkml:trace>
  <inkml:trace contextRef="#ctx0" brushRef="#br0" timeOffset="21131.2">18978 1182 1599,'2'-2'90,"-2"2"25,0-7 14,0 7 17,0 0 10,2-6 8,-2 6-5,0 0-17,0 0-3,0 0-25,0 0-7,0 0-7,0 0 9,2 20-2,-2-9 1,0 4-3,0 5-11,1 0-4,2 3-9,-1 2-5,-2 4-5,2 0-5,0 0-6,1 2-4,-1-2-7,0 0-2,0 3-4,0-3-2,1-3-8,-3 1 1,2-6-4,0-1-19,-2-1-31,2 1-27,-1-6-28,2 3-28,-3-5-23,2-2-45,2-3-48,2 1-43,-1-4-48,2-2-121,-1-2-81,-6 0 60,14-2-141,-3-4-93</inkml:trace>
  <inkml:trace contextRef="#ctx0" brushRef="#br0" timeOffset="21595.14">19446 1117 1642,'2'-8'63,"-2"1"23,2 2 12,0 1 14,-2-1 12,0 5 9,2-8 0,-2 4-5,0 4-7,0 0-9,0-5-6,0 5 5,0 0 11,0 0-1,0 0 4,0 19 8,0-10 2,0 4 0,-4 2-3,2 3-4,0 2-2,0 4-6,-2 4-4,-1 0-8,1 1-9,-1 6-5,1 0-10,0-6-4,0 1-10,0 3-6,2-2-1,2-1-4,0 0-6,0-1-4,2-2-3,2-2-3,0-1 0,4-2-5,1-2-2,4-3-2,0-2-2,2 1-3,4-7 0,-3-1-4,4-2 0,-2-5-3,-1 1 2,3-4-5,-4 1 1,2-5 0,-4-2 3,1-1 2,-2-1 2,-2 0 2,-3-4-3,-4 2-5,-2 0-4,-6 2-3,-4 0-1,-7 2 0,-5 2-10,-7 3-25,-4-1-39,-6 4-57,-3 4-65,-7-1-61,3 3-81,2 0-89,-1 3-199,-3 4-23,3 1 90,1 3-379,-1 0-405</inkml:trace>
  <inkml:trace contextRef="#ctx0" brushRef="#br0" timeOffset="22477.05">16015 2649 2428,'-4'-3'-30,"0"-1"28,4 4 14,-4-4 16,4 4 16,-7-6 16,7 6 8,0 0 1,-5-3-1,5 3-2,-2-4-2,2 4-2,0 0-4,0 0 7,0 0 1,0 0-6,-4-4 8,4 4 4,0 0 3,0 0 10,0 0-1,0 0 3,0 0 2,0 0-3,0 0 3,0 0 3,0 0 4,0 0 1,20 0 2,-20 0-2,16 2-3,-4 0 1,2 0 5,2-2-1,6 2-6,-1 0-6,5-2-1,1 0-6,3 1 1,4-1-5,4-1 0,7 1-4,3-2-5,11 0 0,7-2-1,23-2-4,2-1-10,11-3 0,5 0-6,14-1-1,7 0-5,9-2 1,5 0-8,8-3-1,7 3 5,40-4-8,6-1-2,6 3 0,0 0-2,-5 2-6,-35 4 0,-3 1 1,-6-1-2,-8 0-2,-11 3-3,-9 1 2,-16-1-2,-14 3 0,-13-4-7,-23 4 6,-13 0 2,-13-1 1,-9 4-2,-1 0 0,-3-5-3,-3 7 0,-3-4-1,-2 0-3,-2 2 4,-2 0-8,0-1-5,-2 2-6,-3-2-12,3 1-3,-5 0-10,2 0-9,0-3-5,-4 6-10,2-6-12,-8 3-20,10 0-26,-10 0-23,0 0-23,7-4-28,-5 2-29,-2 2-34,0 0-46,-11-7-39,7 2-41,-2-1-139,-4 2-50,-2-3 40,0 0-270,-5-1-286</inkml:trace>
  <inkml:trace contextRef="#ctx0" brushRef="#br0" timeOffset="25626.82">16474 3352 2036,'0'0'286,"-4"-7"-89,-1 5-29,5 2-16,-3-5 4,3 5-1,-4-7-12,4 7-19,-5-1-5,5 1-10,0 0-11,0 0-14,-4-4-11,4 4-13,0 0-6,0 0-3,2 17-3,0-5-4,-2-1-3,5 4-3,-3 2-3,-2 1-2,4 0 2,-3 2-5,-1-1-3,3 1 0,-1 1-5,-2 0 2,2 2-1,-2-1-10,0 0-19,0 0-39,0-2-34,0-1-45,0-1-54,2 0-56,-2-3-45,2-4-52,3-2-107,-1-1-65,3-3 30,3 1-145,-2-4-115</inkml:trace>
  <inkml:trace contextRef="#ctx0" brushRef="#br0" timeOffset="25847.04">16888 3543 1853,'0'-6'138,"0"0"13,0 1 12,0 5 4,-2-9 6,4 5 3,-2 4-2,-2-8-20,2 8-13,4-5-18,0 0-9,4 2-14,3-1-10,6 0-9,2-2-5,3 2-10,2 1-4,4-1-19,-1 0-39,0 0-22,3 0-45,-2 1-38,0-2-51,0 3-62,-1-4-44,-6 4-94,-2-3-138,3 3 6,-2-5-168,-2 1-149</inkml:trace>
  <inkml:trace contextRef="#ctx0" brushRef="#br0" timeOffset="26209.11">17480 3286 1750,'0'-8'72,"0"3"31,-2-1 17,0-1 11,2 7 17,0-7 5,0 7-7,0-5-8,0 5-16,0 0-12,4-4-19,-4 4-1,0 0 4,16 11 0,-8 0 3,2-2-5,1 2-6,4 2-5,0 2-3,-1 1-2,4 1-8,-4-2-4,1 0-5,0 3 0,-2-5-10,-1 0 4,-2-2 1,2 2 1,-2-4 8,-2-1 8,1-2 14,-4 2 16,3-2 13,-4-4 15,0 2 5,3 0-3,-7-4-13,0 0-14,10-3-12,-10 3-5,4-11-11,-2 4-7,0-2-4,0-3-11,-2-1-6,0-1-11,-2-3-19,2 0-24,-2-2-25,-2 1-32,2 4-46,-1-3-42,2 5-41,-1-2-55,-2 3-57,1 0-63,1 1-60,0 2-153,0 1 4,2-1 59,0 2-286,2 1-289</inkml:trace>
  <inkml:trace contextRef="#ctx0" brushRef="#br0" timeOffset="26535.72">18395 3147 2274,'0'0'81,"-3"-8"15,3 8 21,-1-5 22,-1 1 17,2 4 21,0 0 10,0 0-1,0-8-8,0 8-16,0 0-14,0 0-18,0 0-13,0 0-16,0 0-15,0 0-11,0 0-7,0 0-6,0 0-3,3 20-7,0-11-3,0 4-5,-1 0-3,0 5-5,2-1-1,-2 0-5,2 0 1,-2 4-2,2-2-1,-2 0-3,0-1 1,1 4-5,0-3-9,-1-2-27,0 0-38,-1 1-53,2-2-45,-1-3-48,-2-1-53,4-1-57,-2-3-58,0 0-142,-2-3-26,4-1 41,-4 1-210,0-5-196</inkml:trace>
  <inkml:trace contextRef="#ctx0" brushRef="#br0" timeOffset="26762.6">18292 3355 2187,'-7'-3'132,"1"1"3,6 2-2,-9-1 5,9 1-1,0 0-9,-2-4-9,2 4-13,11-6-2,2 5-12,4-3-8,1 1-8,7 0-6,4-2-11,-4 3-17,5 0-35,-5-3-39,3 1-46,-3 0-57,-4 1-67,3-3-64,-3 1-164,-2-1-54,0 0 34,-1 1-119,4-3-70</inkml:trace>
  <inkml:trace contextRef="#ctx0" brushRef="#br0" timeOffset="27588.9">19224 2975 1639,'0'0'66,"0"-5"26,0 5 22,0 0 15,-2-7 18,2 7 8,0 0 1,0 0 7,0 0-6,0 0-7,0 0-3,0-5-12,0 5-4,0 0-5,0 0-8,0 0-5,0 0-8,0 0-5,0 0-1,0 0-12,0 0-4,0 0-4,0 0-2,0 0-7,0 0-3,0 0-7,0 0-3,0 0-8,0 0-1,0 0-3,0 0-5,0 0-7,0-8-1,0 8-3,0 0-5,0 0-1,0 0-3,0 0 0,0 0-6,0 0 0,0 0-1,0 0 0,0 0-2,0 0-1,0 0-2,0 0-5,0 0 3,0 0 0,0 0-2,0 0 0,0 0-1,0 0-2,0 0 2,0 0 0,0 0-5,0 0 3,0 0 1,0 0-2,0 0 0,0 0 4,0 0-6,0 0 1,0 0 2,0 0-3,0 0 4,0 0-2,0 0-1,0 0 2,0 0 1,0 0-2,0 0 2,0 0 0,0 0-1,0 0 0,0 0 0,0 0 0,0 0 1,0 0-1,0 0 1,0 0 2,0 0-2,0 0-1,0 0 2,0 0-1,0 0-2,0 0 4,0 0-4,0 0 1,0 0 1,0 0 1,0 0-1,0 0-1,6-2 0,-6 2 1,0 0 0,0 0 0,0 0-2,0 0-1,0 0 1,0 0 2,0 0-2,0 0 2,0 0-1,0 0-3,0 0-1,0 0 3,0 0 0,0 0-3,0 0 4,0 0-2,0 0 0,0 0-1,0 0-6,0 0 3,0 0-5,0 0 0,2 15 5,0-5-1,-2 2-1,2-1 5,-1 6-2,4 1 3,-3-1 2,0 2-3,-1 1 3,3 0-1,0-2 2,-2 4-1,-1-3 2,5 2 1,-4-3-20,-1 0-26,-1-3-49,5 2-25,-5-5-45,2-1-44,-2 0-53,2 1-50,-4-4-92,2-1-143,-2 0 15,-3 1-298,2-1-312</inkml:trace>
  <inkml:trace contextRef="#ctx0" brushRef="#br0" timeOffset="27802.61">19012 3452 2225,'-9'2'26,"3"-1"32,6-1 25,-9 2 10,9-2 8,0 0 1,0 0-3,0 0-1,0 0 0,30-10-2,-11 8-7,2-1-11,9-2-1,-1 0-14,1 3 0,0-3-15,-3 3-29,1-2-24,-4 1-43,-1-1-52,-5 4-54,4-2-65,-6 0-109,-3 2-136,0 2 15,-4 1-146,-5 1-95</inkml:trace>
  <inkml:trace contextRef="#ctx0" brushRef="#br0" timeOffset="28175.54">19220 3621 1701,'-6'4'67,"6"-4"19,-4 6 13,4-6 14,0 0 10,0 0 9,10 6-4,-2-5-2,2-1-3,3 0 0,0 0-4,2 3-9,1-2-9,4 1-5,-4 0-11,1 2-8,-2-1-10,2 3-4,-5-1-4,0-1-1,-2 5 1,-4-2 0,0 1-2,-4 1 2,-4 3-1,-2-1-4,-4 2-4,-2 0-6,-4 3 0,0-1-7,-3 0-2,0 1-5,0-1-4,1 0-1,-2-1-3,8-4 0,-3 1-5,4-2-5,-1 0 1,3-3-1,3 2 3,1-3 0,6-1-4,-3-4-1,11 8 1,-4-8 3,7 2-5,1-2 1,3 0 0,4-2-4,1 0 1,3-1-22,0-2-29,-2 2-45,0-5-38,1-4-55,-1 1-55,6-3-57,-8 2-126,4-6-107,-4 0 31,5-4-211,-2-1-200</inkml:trace>
  <inkml:trace contextRef="#ctx0" brushRef="#br0" timeOffset="28530.99">19814 3246 2018,'-6'-14'84,"2"5"28,0 2 22,0-2 17,2 7 15,-2-3 10,4 5-6,-3-5-15,3 5-15,-3-4-10,3 4-17,0 0-8,0 0 1,0 0-2,22 14-2,-12-6-4,2 4-9,4 0-8,-2 2-7,1 1-6,3 1-6,-4-3-4,1 2-9,0 1 0,-1-3-4,-1-2-5,-2 1-1,0-3 3,-1 1 4,-4-2 17,3-2 17,-2-3 19,-3 3 16,2-2 15,-2 0 10,-4-4-24,9 0-9,-9 0-7,0 0-17,8-14-11,-6 5 1,0-3-7,0-1-17,0-4-18,1-2-28,-3 0-32,2-4-36,-2 3-47,0-2-54,2 1-51,-4 3-51,0-2-59,2 5-64,-5-3-115,1 3-120,2 0 41,-2 2-381,2 0-445</inkml:trace>
  <inkml:trace contextRef="#ctx0" brushRef="#br0" timeOffset="28937.21">20278 2844 2634,'-3'-5'14,"1"0"28,0 1 24,2 4 16,-2-7 16,2 7 1,2-8 5,0 5-13,3-1 4,2 0-4,1 0-5,0 0-1,1 2-12,1 1-6,1 1-14,0 0 0,-1 3-4,0-1-11,2 2-3,-2 4 5,-2 1-1,1 0-1,-3 2-1,-1 2-3,-3 0 3,-2 0-1,-2 2 1,-3 2-1,1-1-5,-1 1 0,-1-2-3,-2 0-7,4-1-4,-2 1 2,1-4-1,0 1 1,3-3-6,-2 1-1,4-1 2,2 1 1,5-2-2,4 0 3,3 0-4,6-3 2,-1-1 2,0-4-19,6 3-41,-1-1-36,-3-4-58,6-1-76,-2 1-90,-1-5-166,-1-4-107,-4-1 76,2 1-270,-3-4-261</inkml:trace>
  <inkml:trace contextRef="#ctx0" brushRef="#br0" timeOffset="32139.52">21637 1857 2186,'-2'-5'85,"0"-1"7,0 2 7,-2-3 13,2 2 23,-2 1 24,2-1 5,2 5 7,-4-6-1,-1 2-9,5 4-15,-4-5-13,4 5-17,-5-4-17,5 4-12,0 0-14,0 0-8,-8 9-6,6 1-3,0 4-7,0 4-3,0 1-6,-1 3-3,1 4 2,0 0-6,2 4-8,0-1 4,0 0-2,0 0-4,0 0 3,2-1-6,-2 1-6,0-7-17,0 3-28,0-4-26,2 1-37,-2-2-34,3-3-38,-3 0-41,0-3-38,2-4-45,-4 1-87,2-4-115,-3-1-22,1-2-225,-2-1-230</inkml:trace>
  <inkml:trace contextRef="#ctx0" brushRef="#br0" timeOffset="32329.76">21326 2184 2114,'-6'-9'52,"2"3"18,0 1 16,1-1-2,6-1-2,1 1-2,6-1 0,8-1-5,6-1-5,15 0-3,11 0-6,10-2-6,22-1-3,1 2-8,-15 3-9,-9 1-34,-4-2-41,-2 1-52,-10 1-56,-1 1-55,-4-4-141,-2 4-114,-6-3-162,-2 4-119</inkml:trace>
  <inkml:trace contextRef="#ctx0" brushRef="#br0" timeOffset="32595.41">22633 1601 1950,'0'-10'146,"0"0"16,-2 4 13,2 2 7,0 4 2,0-5-13,0 5-17,0 0-19,0 0-17,0 0-13,0 0-3,2 25-5,2-6-7,0 3-7,0 2-9,0 5-6,1 3-5,0 2-3,-2-5-6,4 6-5,-5-4-1,0-1-9,-2 3-28,2-5-36,1 3-41,-3-5-43,-3-3-54,3-2-58,0 1-54,0-5-78,0-5-138,3 0-15,-3-3-212,4 1-211</inkml:trace>
  <inkml:trace contextRef="#ctx0" brushRef="#br0" timeOffset="32993.31">23111 1499 2185,'-3'-17'107,"1"2"21,-4 3 31,4 3 20,0-1 19,0 5-5,0-4-8,0 4-18,0 2-27,2 3-14,-4-7-14,4 7-10,0 0 1,-6 24-5,2-7-8,0 7 0,1 3-6,1 4-5,-3 5-4,1 4-10,0 0-3,2 2-6,0 1-6,0 1-1,2 0-4,0-2-5,2-2-4,2 1-1,2-2-4,3-3-1,2-2-2,-1-1-1,0-5-3,6-2-2,-4-6 2,5-1 1,0-3-3,4-5 1,1 0-3,-4-5 3,2-2 6,-3-2 4,1-2 2,0-4 8,-6 0-7,1-3 0,-4-1-6,-3 0-8,-6-2-3,-6 3-3,-11-3-10,-2 3-27,-13 0-50,-7 1-58,-3 4-64,-2 0-95,-3 0-112,-2 6-282,3 0 61,-1 1 82,-3 5-379,1 3-398</inkml:trace>
  <inkml:trace contextRef="#ctx0" brushRef="#br0" timeOffset="35053.92">3611 5734 2479,'0'0'-34,"0"0"11,3-8 12,-3 8 18,0 0 11,0-5 15,0 5 12,0 0 5,1-6 2,-1 6-5,0 0-3,0 0 2,5-4-2,-5 4 1,0 0-2,0 0-1,0 0-1,0 0-5,0 0 2,0 0-5,7-2-5,-7 2-1,0 0 4,10 12 9,-4-3 2,5 2 7,1 6 2,4 0-4,0 7 0,6-2 3,-1 3-8,2 0 1,-2 0-5,5-1 1,-3 2 2,-2-6-14,2 3 3,-1-3 2,-3-2 2,-4-1 20,2-1-3,-5-6 16,0 2 13,-1-2 17,-1-1 18,-1-2 16,-2-2-4,-1-2-8,-1-3-9,-5 0-5,0 0-6,10-11-10,-10 2-6,0-3-8,0-2-8,-2-3-8,-3-1-9,2-8-4,-2 0-3,-1 0-6,-1-7-7,1 3-4,0 1-4,-1 5-7,4-1-12,-1 4-13,-2 1-16,2 3-30,0 2-30,2 0-39,0 4-41,-3 1-46,5 2-33,3 4-35,1 1-51,-2 1-84,-2 2-168,14 0 27,-14 0-302,20 5-342</inkml:trace>
  <inkml:trace contextRef="#ctx0" brushRef="#br0" timeOffset="35249.24">4367 5760 2525,'0'0'65,"0"0"9,0 0 15,0 0 4,0 0 7,0 0-1,0 0-12,0 0-5,2-13-10,6 9-6,-2 0-11,2 1-22,5-1-29,-3 0-35,3 0-38,0 1-52,3 1-52,-2 0-40,-2 2-98,-2 2-122,-1 0-13,0 3-114,-5 3-63</inkml:trace>
  <inkml:trace contextRef="#ctx0" brushRef="#br0" timeOffset="35403.04">4450 5907 1652,'-6'11'66,"0"0"21,2-3 18,-1-1 16,3-2 12,0 0 3,0 0 2,0-1 5,2-4 2,0 0-5,6 5-4,-6-5-13,15-2-14,-3-1-12,4-1-35,0-2-48,1-1-58,-2 0-71,5 2-83,1-5-84,-2 3-165,4-3-27,2 3-154,1-5-127</inkml:trace>
  <inkml:trace contextRef="#ctx0" brushRef="#br0" timeOffset="36229.19">5246 5554 1813,'-12'-1'83,"-3"-3"20,2 2 13,3 0 16,1 0 18,1 1 15,8 1 11,-11-2-8,11 2-17,-11-2-8,11 2-17,0 0-10,0 0-5,0 0-2,0 0 2,0 0-6,32-8-8,-15 3-3,7 0-9,3-2-8,1 1-7,6-3-4,-2-1-8,-5 1-3,1 0-5,-4 2-4,0-1-4,-1 1-4,-9 1 4,4 0 7,-3 3 11,-4-1 6,-1 0 2,-3 0-6,1 3-9,-4-2-7,-4 3-6,0 0-5,0 12-1,-4-3-5,-4 3-3,-2 8 2,3 0-5,-9 6 1,4 3-1,-4 1 2,2 3-3,1 0 0,-1-1-3,0-1 0,-2 3 1,2-5 2,-1 3 7,2-3 2,-2-3 5,3-6-1,-2 2 1,4-3 6,0-2 5,-1-3 7,2 1 0,3-4 1,-3-2-2,3-3-8,0-1-1,2 0-6,-1-3 0,5-2-9,-9 1-3,9-1-4,0 0-5,0 0 1,0 0-6,0 0 0,0 0-2,0 0-7,0 0 3,24-11-2,-13 11 1,-1-2 2,3 2-3,2-2 3,1 0 0,6 0-4,-3 0 2,2 1-14,0-3 5,5-2 0,-1 1 0,-1-1 6,1-5-2,-2 4 0,1-3 4,-3 1 10,-7 0 14,6 0 10,-6-2 22,-1 3-1,0-4 3,-3 0 2,-1 1-1,-3 0-7,-2-1-4,1 0-4,-3-1-4,0 0-6,-2 0-2,-2 2-7,0-5-10,-3 5-32,1-3-32,0 4-44,-2 0-52,-1-2-66,3 4-68,-2-3-72,2 3-98,-5-1-109,4-1-171,1-2 79,4 1-563,0 0-673</inkml:trace>
  <inkml:trace contextRef="#ctx0" brushRef="#br0" timeOffset="36434">5656 5189 3384,'-14'-7'-8,"6"0"20,0 2 19,4 0 21,0 0 7,1-1 2,3-1-14,5-1-4,3-1 12,6 0-11,6-1-6,3-2-6,3 3-37,3-4-54,1-1-65,0 1-81,-2 1-67,-3 1-160,0-2-67,-4 3 36,1-1-146,-4 1-109</inkml:trace>
  <inkml:trace contextRef="#ctx0" brushRef="#br0" timeOffset="36631.72">6044 4844 1791,'-4'-8'144,"0"1"27,2-1 30,-2 3 22,2-2 14,-2 2 13,2 1-5,0-1-20,2 5-28,0 0-20,0 0-6,0 0-6,-2 16-11,8-2-14,0 3-11,4 6-9,4 6-11,-2 2-13,3 4-33,-3 1-65,4 6-74,-1 4-50,1-2-84,3 2-113,-6-3-158,2 3-124,-2-2 54,-3 2-345,-4-7-378</inkml:trace>
  <inkml:trace contextRef="#ctx0" brushRef="#br0" timeOffset="37370.03">4769 7336 2578,'-4'-8'24,"2"3"22,-2-2 17,2 2 20,0 0 22,0-2 17,0 2 10,0-1 9,0 3 1,2 3-6,-4-8-12,2 4-17,2 4-9,0 0-12,0 0 10,0 0 5,4 30 1,-2-10-3,2 4-9,-4 7-6,2 5-5,-2 4-9,0 4-5,-2-1-4,0 3-7,-2 6-4,0-1-5,0 1-27,1-11-34,-1 1-43,2 1-51,-1-7-48,1-6-55,0-2-60,2-4-46,0-7-39,2-5-118,0-5-45,5-4 30,0-3-192,-7 0-177</inkml:trace>
  <inkml:trace contextRef="#ctx0" brushRef="#br0" timeOffset="37602.98">5016 7500 1832,'6'-35'2,"-2"9"36,-2 1 32,0 6 33,0 3 24,-2 3 20,0 1 7,2 3 6,-2 0-7,0 1-12,3 1-15,-3 1-15,0 6-8,0 0 22,0 0 5,0 0-3,15 21-2,-11-4-5,0 0-10,2 6-10,1 4-8,2 7-9,-3-2-8,0 3-4,0 1-6,1-4-11,-4 3-20,2-2-45,-3-4-51,-2 2-60,-2-2-60,0-1-66,-1-1-51,-4-4-73,2-4-103,-3-1-48,0-2-254,-1-5-266</inkml:trace>
  <inkml:trace contextRef="#ctx0" brushRef="#br0" timeOffset="37788.01">4806 7849 2110,'-15'-13'8,"3"-2"36,1 6 25,0 0 29,5 1 14,2 1 16,0 0 2,4-2-6,0 0-5,6-1-8,4-1-3,8-3-5,0 3-6,6-3-13,6 1-7,3 0-3,1 1-14,3 1-28,0 2-35,-1-1-45,0-1-62,-2 1-81,0-1-76,0 1-170,-9 2-56,1 2 59,-1-1-146,-5 2-81</inkml:trace>
  <inkml:trace contextRef="#ctx0" brushRef="#br0" timeOffset="38071.24">5531 7358 1865,'-2'-9'143,"-3"0"19,2 1 15,1 3 22,-2-1 23,1 0 17,0-1 3,1 2-11,0 1-19,2 4-17,0 0 6,0 0 4,-14 9-8,9 2-4,1 2-21,-1 2-17,0 2-13,2 7-8,1 0-7,-4 3-9,5-1-9,-1 4-12,2-1-11,2 0-9,-1 1 0,5-2-8,-1 1-8,3-2-4,3 0-13,0-4-17,8 0-20,-3-6-33,2-2-40,4-2-48,-1-5-57,5-2-51,-4-4-59,4-2-64,4 0-43,-1-8-63,3 0-134,2-5-3,0-2 54,4-6-307,-6 2-325</inkml:trace>
  <inkml:trace contextRef="#ctx0" brushRef="#br0" timeOffset="38404.95">6084 7422 2526,'-7'-7'79,"0"4"14,1-1 22,2 0 19,4 4 13,-9-4 2,5 1-4,4 3-15,0 0-13,0-6-8,0 6-5,15-5-10,-4 1-10,0 1-6,5 2-7,-2 1-10,1 0-5,-1 0-7,0 1-3,-3 2-4,-1 1-2,-1 1 0,-3 3 3,-4 1 4,-2 3 4,-4 0 3,-3 6 4,-3 1 0,0 2 0,-5 2 1,1-3-1,0 3 0,0-3-3,-2 0-5,4 0-2,-1-3-9,5-2-2,-1 1-7,3-3 2,1-1 0,3-1-4,4-4-1,4 1-2,4-3-2,0-5-10,5 2-22,0-2-19,8-2-12,3-1-47,1-3-63,3 1-51,-3-5-62,1 3-78,-1-8-85,-2 1-156,1-3 22,-4-2 67,3-1-294,-7-1-274</inkml:trace>
  <inkml:trace contextRef="#ctx0" brushRef="#br0" timeOffset="38663.52">6475 7248 2391,'-6'-5'110,"1"-2"16,1 4 8,2-3 17,2 6 8,-6-6 7,6 3-8,0 3 7,0 0 21,10-4 3,3 6-2,1 2-10,8 0-9,-1 1-13,4 4-13,-2 3-10,5 3-12,-2 2-9,-1 3-8,-1-1-7,-4 2-18,0 1-7,-7 5-4,-3-3-4,-6 4-5,-4 0-9,-3 1-7,-2 1-20,-4 3-32,-5-3-49,-2-1-58,4-3-65,-1-5-80,0-1-80,3-3-86,1-3-126,7-6-45,0 0 38,6-4-345,5-2-386</inkml:trace>
  <inkml:trace contextRef="#ctx0" brushRef="#br0" timeOffset="38832.36">7208 7383 2516,'12'-9'90,"-3"1"13,-1 0 10,1 3 4,-3 1 14,3-2 2,-1 3-5,2-3-8,6 0-11,0 2-13,1-1-8,0 1-26,4 2-51,1-3-58,-4 3-78,2-1-91,-1-1-79,-7 4-175,4 0-22,-6 4 40,-2 0-133,-4 2-86</inkml:trace>
  <inkml:trace contextRef="#ctx0" brushRef="#br0" timeOffset="38981.23">7384 7538 1869,'-4'8'151,"0"-5"15,2 1 3,2 1 11,0-5 16,10 3-15,-10-3-15,25-4-18,-6-3-13,2 3-26,7-2-59,-1-2-78,1-2-95,2 3-94,1-5-120,3 1-166,-1 1 55,2-1-186,-4 0-132</inkml:trace>
  <inkml:trace contextRef="#ctx0" brushRef="#br0" timeOffset="39869.48">9859 6909 1804,'15'-2'50,"-10"1"11,2-3 14,-1 2 20,0-3 16,0 0 10,-2-3 9,2 1 0,-1-3-2,2-1-4,0-1 8,2 2-5,-3-7 3,0 2-7,0-1-2,3-6-5,-3 2-7,-2-4-7,0 2-6,-4 1-3,3-1-3,-6 0-8,-1-2-3,-2 2-9,-2 3-4,-3 0-9,-4 4-4,0 1-8,-1 5-4,-4 3-1,0 3-4,-2 3-10,1 2 3,-7 3-5,5 5 0,0-1-5,2 7 3,-1-1-4,6 3-1,1 4-5,2-1 3,5 3-2,3 1-3,2-2 4,8 3-2,2 1 0,7 1 2,4 1-4,2 0 3,8 2-1,0-1-6,-1-1 3,3-3-3,-7-3-2,3 2 3,-2-2 1,-6-2 1,1 1 0,-6-2 1,-5 1 0,-1-4-3,-7 2 1,-3-2 0,-5 0 0,-2 0-2,-3 0 2,-2-1 2,-1-3-3,-6-1 2,1-4-3,1-3 2,2-1 1,-2-2-3,4-2 0,-4-4-1,3-3-2,3-1 1,3-6-1,0-1-5,5-4 3,4-3-1,4-1-2,6-2-7,8-6-17,2 2-13,10-1-21,3 1-30,5 3-25,3 0-52,-1 4-62,-2 7-79,-7-1-93,-1 8-149,0 1-7,-3 3 64,-1 2-223,-4 4-209</inkml:trace>
  <inkml:trace contextRef="#ctx0" brushRef="#br0" timeOffset="40239.12">9069 7752 2105,'-36'1'132,"8"3"0,5-4-6,4 0-1,1 0 20,7 1 27,-1-1 7,4 0 1,-1 3-12,9-3-16,-9 2-11,9-2 10,0 0 6,0 0-10,24 3-8,1-3-8,19-3-10,12-2-6,35-1-6,14-9-6,17 0-14,19-1-1,19-4-9,39-5-4,6 3-8,-5-1-4,-2 0-6,-6 4-4,-34 2-6,-5 1-4,-12 3-4,-9-2-1,-17 4-5,-17 1-5,-12 0-6,-23 3-15,-15 1-26,-7 2-31,-13 0-52,-6 1-53,-4 1-36,-6 0-38,-5-2-42,-5 3-62,-2-3-50,0 4-193,0 0 10,-23-2 67,7 2-312,-2 2-298</inkml:trace>
  <inkml:trace contextRef="#ctx0" brushRef="#br0" timeOffset="41246.22">9372 8418 2059,'-2'-2'-100,"2"2"20,0 0 20,0 0 26,0 0 10,0 0 23,0 0 19,0 0 22,0 0 16,0 0 14,0 0 15,0 0 13,0 0 8,0 0 7,0 0 9,0 0 4,0 0 10,0 0 3,0 0 3,0 0 2,0 0 3,0 0 2,0 0-1,0 0-1,0 0-6,0 0-3,0 0-9,0 0-7,0 0-8,0 0-7,0 0-9,0 0-7,0 0-8,0 0-5,0 0-9,0 0-8,0 0-9,0 0-10,0 0 3,-7 11 5,5-2 2,2-1-2,-2 8 6,-2-1 2,2 4 0,-1 2-2,1 0-7,-2 4 0,2 2-5,0 0-4,-1-1 0,0 2-5,1-2-2,2-4-5,0 5-3,0-6-2,0-1-1,0 2-4,0-5-2,2-1-11,-2-1-18,0-5-19,0 2-28,2-3-30,-1-1-39,2-2-33,1-3-30,-4-3-29,6 4-43,-6-4-51,11-4-38,-11 4-98,9-11-114,-3 4 41,1-3-344,3 0-352</inkml:trace>
  <inkml:trace contextRef="#ctx0" brushRef="#br0" timeOffset="41567.09">9844 8630 2388,'-27'3'46,"21"-1"15,6-2 6,-14 2 15,8 0 20,0 0 18,6-2 10,-11 2 8,7 0 1,4-2-10,-9 2-5,9-2 4,-2 5 26,2-5 6,0 0-1,13 8-6,-2-7-9,3-1-7,4 3-5,2-6-11,6 3-5,1-1-10,1-3-11,2 2-9,-5-2-10,3 1-5,-7-1-4,0 2-10,-4 0-6,0 0-8,-4 0-8,1 0-16,-3 1-23,0-1-38,-3 0-50,-2-3-41,3 4-45,-9 1-54,6-7-58,-2 7-69,-4 0-117,5-9-130,-5 6 65,2-3-372,0 0-393</inkml:trace>
  <inkml:trace contextRef="#ctx0" brushRef="#br0" timeOffset="41852.78">10437 8373 2416,'-4'-5'45,"0"1"32,4 4 19,-8-6 19,5 5 28,3 1 24,-4-6 19,4 6 11,-5-4 0,5 4-12,0 0-17,0 0-17,0 0-15,0 0 7,0 0-4,0 0-10,2 17-9,3-7-9,-3-1-10,0 3-10,2 3-7,-1 0-8,-1 1-8,0-1-5,-2 4-6,2-2-16,0 1-21,-2-2-29,2 1-38,-2 2-64,2-1-56,3-3-52,-3-2-65,2 1-72,0-3-94,2 3-134,2-5 36,6-1-386,-2-3-415</inkml:trace>
  <inkml:trace contextRef="#ctx0" brushRef="#br0" timeOffset="42127.26">10892 8510 2610,'4'-9'44,"-2"2"26,-2 1 16,3 3 22,-3 3 24,0-6 30,0 6 14,2-4-4,-2 4-1,0 0 5,0 0 3,-13 11-6,6-5-2,0 6-8,-5 3-6,0 0-11,-5 4-7,-5 2-11,1 4-25,-2-2-6,-6 9-10,-1-3-12,2-1-7,-1 1-4,4-4-9,2 1-5,-1-1-5,3-2-12,0 0-21,3-6-26,2 0-31,1-2-41,5-1-33,-2-1-45,4-2-29,-1-1-44,4-5-36,0 4-38,5-4-39,0-5-84,7 3-93,1-3 4,-8 0-353,26-5-360</inkml:trace>
  <inkml:trace contextRef="#ctx0" brushRef="#br0" timeOffset="42393.68">10769 8886 2518,'3'-1'61,"-3"1"23,3-4 14,-3 4 11,0 0 17,0 0 34,0 0 15,0 0 10,0 0 7,0 0 1,-22 11-6,15-5-5,1-1-6,-3 3-13,5 1-9,-2 2-12,1-2-6,-1 2-12,2 1-10,2-1-8,0 1-10,0-1-10,4 0-6,0 3-9,4-2-2,0 1-11,1-2-5,6-1-5,-3-1-4,3 0-4,-1-1-20,4-3-25,-2 2-30,1-3-41,-2-3-53,4 2-53,-5-3-44,3-3-50,0 2-30,0-3-31,-2-3-3,2 2-2,-5-3-4,2 1-1,-2-3 29</inkml:trace>
  <inkml:trace contextRef="#ctx0" brushRef="#br0" timeOffset="42580.12">10992 9027 2372,'9'-13'-78,"-7"0"58,0 2 48,-2 2 40,0 1 28,0 1 24,-2 2 8,0 1 9,-3 0 10,5 4 0,0 0 2,0 0 4,0 0-9,-17 6-3,15 1 5,-2 1-13,2 4-8,0-1-8,0 6-10,0 3-8,2-1-9,-2 1-10,0 6-8,2 0-8,-3 1-9,3-1-22,-3-1-25,3-2-37,0 0-45,0-3-37,0 0-55,0-3-71,3-2-79,-3-5-157,0-2-92,0-3 68,5-3-317,-5-2-301</inkml:trace>
  <inkml:trace contextRef="#ctx0" brushRef="#br0" timeOffset="43044.98">11341 8349 2314,'-6'-5'85,"0"3"17,2-2 0,4 4 6,-9-2 14,9 2 16,-2-4 10,2 4 6,0 0 17,0 0 11,0 0-1,17-1-4,-7-2-6,4 2-11,0 1-11,2-2-12,2-1-13,1 1-12,-3 2-13,1-2-7,-2 2-10,-2-3-11,-1 3-9,-2 0-4,2 3-4,-4-1 2,-1 3 2,-5 1 9,-1 1 1,-2 1 6,-1 1 0,-3 2-12,-3 4 1,0-3-4,-5 3 8,3 2-6,-6-1-7,4 3 2,0 0-5,-2 1-3,2-4-9,1 1-4,3-2-2,-1 0 1,0 0-7,3-1-6,2-1 2,-2-2-2,4 2 4,0-4-6,4 1 4,2-3-8,0 0 4,4-1-3,3 3-3,2-4-3,-2-3 0,5 1-1,0 0-5,-1-2-12,5 2-21,-3-3-39,0-3-53,3 2-58,-2-3-59,-1-3-78,2 0-92,0-4-71,1 0-179,-2-1 26,2-3 55,-1-3-429,4 0-480</inkml:trace>
  <inkml:trace contextRef="#ctx0" brushRef="#br0" timeOffset="43233.77">11890 8272 3029,'-4'-2'82,"1"-3"-1,3 5 29,-6-1 24,6 1 17,0 0 0,0 0-14,0 0-7,0 0-8,0 0-8,0 0-11,26-2-10,-14 2-7,3 0-19,4 0-43,2-2-56,0 2-54,0-3-52,1-2-73,2 1-83,-2-4-107,-1-1-154,-1 0 34,-2-2-287,0-1-296</inkml:trace>
  <inkml:trace contextRef="#ctx0" brushRef="#br0" timeOffset="43419.8">12244 7964 2242,'-4'-13'109,"-1"2"22,2 3 10,-1 3 25,2 1 20,0 0 12,2 4-4,-2-5-14,2 5 25,0 0 3,0 0-12,6 18-19,-2-5-12,2 4-15,-2 3-15,2 2-13,-2 6-11,0 0-15,2-2-41,-1 1-63,-3 0-87,4-2-74,-3-1-105,1-2-93,-8-4-181,8 1-37,-8-2 52,3-1-347,-3-3-364</inkml:trace>
  <inkml:trace contextRef="#ctx0" brushRef="#br0" timeOffset="43869.15">12978 7178 2668,'2'-6'110,"2"0"22,-4 3 24,0 3 27,5-8 9,-3 5 6,-2 3-14,0 0-16,5-5-20,-5 5 23,0 0 1,4 19-9,-3-6-13,2 5-11,1 1-15,-1 3-11,6 4-10,-2-2-19,2 3-8,1 3-8,1 2-7,-1-1-17,1 0-29,-2-6-48,-1-1-52,0 1-57,-2-5-74,-2-3-87,3 0-97,-7-5-191,2 0-14,-2-1 63,0-7-378,-2 4-401</inkml:trace>
  <inkml:trace contextRef="#ctx0" brushRef="#br0" timeOffset="44034.15">12941 7432 2518,'-14'-15'61,"4"2"29,4 4 23,0 0 8,4 1 5,-1 0-5,8 0-8,3-1-6,6 1-10,8 1-4,5 0-10,7-5-24,4 4-40,3-1-71,1 1-91,11-4-104,-5 1-170,-5 4-86,-1-4 41,-2 4-183,1-3-143</inkml:trace>
  <inkml:trace contextRef="#ctx0" brushRef="#br0" timeOffset="44873.95">14554 6592 1838,'0'0'55,"0"0"19,-2-7 12,2 7 15,0 0 9,-2-4 11,2 4 0,0 0-4,0 0-6,-3-6-4,3 6-11,0 0-6,0 0-8,0 0-11,0 0 3,0 0 1,0 0-15,-12 12-5,7-7 4,-1-2-2,-1 1-4,-1 0 9,2-3-8,6-1 1,-17 0-7,8-1-1,1-3-8,0 0-4,-2-4 1,0-1-6,4-3 1,-2-3-8,4 0-4,-1-3-5,3 2 11,2-3 3,2 2-7,3-1-6,-1 1 3,2-1-8,4 4-4,2-1 5,4 1-5,-1 2 5,4 4-2,0-1 1,3 7 1,-2 2-1,4 4-1,-1 3 6,1 3 0,-2 4 4,2 7-3,-3 4 7,-4 1 1,0 4 4,-5 3 1,-2 2 0,-6 0 3,-4 0 2,-6 4-3,-4-2 1,-4 5-3,-5-3-1,-2-2-4,0-3 0,-3-5-2,2-5-1,0 0-2,3-3 0,-1-5-2,4-7 0,-2 4-1,3-6 1,3-1 2,2-4 2,-1-2-3,2-2 0,3-2-4,0-1 3,2-3 3,4-1 0,0-3-1,0 0 2,4 3 2,0-2-2,2 1 1,0-1-3,2 3-1,6 0 0,-3 2-1,3 3 2,4 1 0,0 4-1,4 0 2,-1 1 0,7 4-1,-4 1-2,4-3-4,2 4 1,-1 3-1,3-3-1,-4 1-2,-1-1 1,-1 0-3,-1-2-12,1 2-12,-4-4-26,0 1-27,-3-2-35,-1 0-35,2-4-54,-5 0-54,2 0-66,0-4-49,-4-1-143,1-3-59,-1 0 41,0-2-274,0 0-285</inkml:trace>
  <inkml:trace contextRef="#ctx0" brushRef="#br0" timeOffset="45241.65">15310 6542 2399,'-6'-8'81,"4"0"22,-3 2 22,1 3 21,0-3 16,-3 2 3,3 0-3,-2 3-8,6 1-2,0 0 6,-22 5 3,17 5-8,-3-1-6,1 4-8,2 3-7,-1 1-5,2 6-5,-1 0-10,5 4-10,-2-5-10,4 3-6,1 1-10,-1-2-8,3 0-4,2-1-6,-1-2-4,6-2-4,-4-3-4,2-3-2,3-2 0,0-3-3,2-3 2,1 0-9,0-5-1,0-5 3,-3 0-3,4-3 0,-2-5-1,-2-4-11,0-2-4,-3-1-3,-4-3-3,-2-3 2,-6-1-5,-2-1 6,-4 3-3,-3 0-6,-4 0-15,-6 3-13,2 6-20,-4 3-32,-1 4-44,-2 1-44,8 4-34,-4 2-45,2 0-53,3 4-49,2 0-48,4 0-166,0 2-30,3 2 49,2-1-310,4-1-333</inkml:trace>
  <inkml:trace contextRef="#ctx0" brushRef="#br0" timeOffset="46186.06">15805 6486 2432,'-14'-5'45,"1"-2"25,2 4 20,5-1 25,-4 0 30,7 2 20,-3 0 7,2-1-3,4 3-12,-8-2-11,8 2-16,0 0-4,0 0 12,0 0-1,0 0-7,0 0-5,24 7-6,-6-5-10,1 1-6,1-3-5,6-3-11,-1-1-4,5 1-9,-2-1-7,-3-2-6,1 1-7,-1-1-3,-4-4-2,-5 5-1,0-4 1,-2 2-3,-1-1-4,-2 1-3,-2 2-7,-3 0-2,-2 2-5,-2 1-6,-2 2-1,0 0-2,0 0 0,-8 19-1,2-8-4,-3 3 1,-4 5 0,3 1 0,-3 4 1,1 4-5,-4 0 1,4 1 1,-3 2-3,0-3-2,2 2 1,0-3 2,1 0-3,-1-4 4,3-2-4,0-3-1,0 2-1,2-7 3,1 0-1,2 2-2,-2-5-1,3 0-1,-1-1-2,1 1 0,0-3 2,0 3 2,2-3-1,-1 1-1,3 0-1,0-2 3,3 1 0,1-3 1,0 0 0,5 0-2,1-4 3,1 2-2,1-2-1,3-2 1,4 0-1,1 0-3,-1-2 4,1-2-4,2 3 3,2-3 0,-4 0-4,1 1 5,-1 0-2,-2 0 2,-1-3 0,1 2-1,-4 1 2,1-1 2,-2-1 3,-3-1 0,4 1 1,-7-1 2,4-2 3,-4 0-6,-1-1 3,0 0-2,-4-2-3,1 1 2,-1-1-4,-4-2-11,-1 0-19,-3-3-32,-2 1-41,-3 0-48,3 2-52,-3-3-68,-2 3-89,-2-2-102,4 4-224,3 1 70,0-1 75,2 2-393,-2-1-408</inkml:trace>
  <inkml:trace contextRef="#ctx0" brushRef="#br0" timeOffset="46404.92">16167 6147 2797,'-6'-11'84,"2"3"12,1 1 3,2-1 2,1 3-10,1-2-9,4 0-8,1 1-12,7-1-3,0-1-8,3 2-25,1 1-36,3-4-55,1 2-63,-2 2-69,3-5-50,-2 3-134,-3-3-103,-2 3 35,-2-3-116,-1 0-67</inkml:trace>
  <inkml:trace contextRef="#ctx0" brushRef="#br0" timeOffset="46623.49">16439 5722 1762,'-2'-7'128,"0"-1"16,-1 5 16,1-2 5,2 5-3,-2-4-5,2 4-12,0 0 7,0 0 9,-3 14-2,3-4-4,3 3-7,-1 5-12,3 2-9,1 5-11,-3 1-6,6 7-10,0-3-9,1 4-8,-1 1-6,4-1-25,-3 0-44,3 2-58,0-3-57,-1 2-53,-1-3-74,6-3-76,-2 2-163,3-3-65,0 0 57,1-4-249,2 1-221</inkml:trace>
  <inkml:trace contextRef="#ctx0" brushRef="#br0" timeOffset="46844.84">17004 6502 2256,'-9'0'129,"9"0"13,-12 0 22,6 1 24,6-1 9,0 0-9,0 0-11,-14-1-17,14 1-15,0 0-13,0 0-16,0 0-10,39-6-9,-20 4-10,2-1-13,1 0-34,1-1-34,4 1-46,1-2-50,-5-2-64,3-1-75,-3-1-84,0-2-187,-2-2-43,1 1 77,-4-4-238,4 1-197</inkml:trace>
  <inkml:trace contextRef="#ctx0" brushRef="#br0" timeOffset="47077.45">17525 5981 2190,'-4'-3'138,"0"-1"4,4 4 13,0 0 17,-7-4 0,7 4 2,0 0 37,0 0 8,2 19-1,3-8-11,1 3-8,0 1-17,2 6-12,1 4-15,2-1-11,1 7-15,1 3-13,-2-1-11,4 2-12,-4-4-3,3 3-13,-3-1-25,1 0-39,-2-5-42,0-3-70,-2 0-70,0-5-70,0 2-78,-1-7-63,-1-2-152,-1-4-67,1 0 53,0-4-343,1-2-371</inkml:trace>
  <inkml:trace contextRef="#ctx0" brushRef="#br0" timeOffset="47474.4">18004 5745 2646,'-4'-9'78,"4"1"16,-1 2 14,1 1 20,0 5 5,-2-6 8,2 6-16,0 0 5,0 0 33,0 0 11,-2 25-4,4-8-1,-4 2-7,4 4-6,-2 3-3,2 3-8,-2 4-11,1 4-6,5 4-10,-1-5-11,0 5-21,1 0-5,2 5-7,0-5-9,0-3 0,0 3-5,3-6-11,0 0-2,-1-3-1,3-3-7,2-3-4,-2-3 1,3-6-5,2 0-1,0-5-1,1-2 3,1-5-10,-2-3 1,4 0-7,-3-6 2,0 1-3,0-6-1,-3-4 4,0 0 0,-4-2-3,-6-2-5,1 1-9,-7 1-10,-4 2-12,-7 1-17,-5 2-34,-8-1-51,-1 6-68,-7 3-54,-2 0-84,-4 6-87,-5 1-149,-7 3-106,-4 5 83,-20 11-456,-4 0-517</inkml:trace>
  <inkml:trace contextRef="#ctx0" brushRef="#br0" timeOffset="48026.02">14924 7631 2728,'-16'0'-80,"-1"0"29,4 0 22,2 0 23,1 0 26,0 0 17,-2 0 17,5 2 13,7-2 3,-14 0-1,6 0 0,8 0-4,-11 0 2,11 0 2,0 0-2,-13 0 9,13 0 11,-6 2 5,6-2 5,0 0 5,0 0 3,0 0 2,-10 0 2,10 0 7,0 0 4,0 0 6,0 0 0,0 0-2,29-2-9,-16 2-6,4-2-3,2 0-2,8-2-6,11-1-2,13-4-9,28-3-10,10-2 1,12 1-5,18-2-3,12-2-9,13-1-4,15-1-3,44-6-3,9 3-8,12-2 0,14-2-7,3 2-1,3 3-4,-1 0-7,-6 4-1,-1 0-1,-10 1-5,-18 3 1,-48 1-2,-18 3 0,-19-1 0,-16 0-1,-16 1 4,-26 0-10,-15 1-21,-13 1-25,-12 1-45,-8-1-61,-2 2-69,-8-1-81,-1 1-124,-4-1-203,-4 2-58,2 4 97,-8-11-489,0 3-543</inkml:trace>
  <inkml:trace contextRef="#ctx0" brushRef="#br0" timeOffset="48792.39">14768 8403 2959,'-6'-6'-22,"-1"-1"36,0 5 25,3-4 23,0 0 24,0 0 32,2 2 4,2 4 2,-4-8-6,2 5-15,2 3-9,0 0 7,0 0 6,0 0 6,20 13-2,-10-3-8,0 2-5,2 6-8,-1-1-9,0 4-5,1 3-10,-1-2 1,-3 3-7,3 0-4,-2 0-6,-1 1-28,-2-1-39,0 2-52,3-3-61,-2 0-56,-1-4-82,2 1-70,-3-6-135,1-1-104,-1-7 41,4-1-289,2 0-310</inkml:trace>
  <inkml:trace contextRef="#ctx0" brushRef="#br0" timeOffset="49004.13">15272 8515 2525,'4'-1'110,"-2"-3"10,-2 4 9,4-4 8,-4 4 2,5-5 0,-2 3-6,-3 2-3,16-5-7,-4 3-15,6 0-10,0-2-8,10 3-11,0-2-5,5 2-12,8-1-28,3-2-52,-1 2-54,3-1-58,-2-2-72,1 4-76,-3-5-125,-1 1-137,-3-2 42,-7 2-213,-3 0-203</inkml:trace>
  <inkml:trace contextRef="#ctx0" brushRef="#br0" timeOffset="49641.54">16252 8351 2000,'0'0'76,"-21"-4"23,21 4 11,-12-1 10,12 1 6,0 0 5,-14 1 1,14-1-10,0 0-17,-6 2-6,6-2 4,0 0 3,0 0-8,18 6-7,-8-4-5,2-1-11,1 2 0,2-3-12,0 0-6,-1 0-2,2 0-1,-2-3-14,-1 3 2,-2 0-5,-1 0 7,1 0 1,-3 0 5,-8 0 0,13 0-2,-6 3-6,-5 0-3,0 3-3,-4 2-2,0 0 0,-5 3 3,-1 4 6,1 0 1,-5 4 1,-1 0 11,-2 1-4,-2 1-1,-3 1 2,4 2-2,-3-2 0,2-3-2,2 0-2,-1 1-2,0-3-3,4-2 0,1-1-1,0-3 2,1 0 0,1-1 2,3-1 5,-3-2 2,6 1 3,-4-2 3,2-2 1,3 0-7,2-4-6,-4 1-8,4-1 1,0 0-6,0 0-4,0 0-1,0 0-8,0 0-1,0 0-1,0 0-4,0 0-2,26-8 1,-16 8-1,1-1-4,2 1 0,-1 0-2,5 0 1,1 0 0,0-1-2,4 2 1,-3-1-2,3 1 1,0-1 0,2 0-2,-3 3-1,-1-3 5,2 0-4,-3 0 5,-3 0 9,4-3 5,-5 2-4,0 1 11,-1-1 9,-1-4 12,-2 3-1,1-2 11,-3 2-5,1-3 0,-3 1-4,2-2-7,-3 1-4,-2-3-7,0 0-1,-2 1-1,2-3-6,-4 1-6,0-1-19,0 3-23,0-3-27,0 1-38,-2-1-43,0 0-71,0 3-57,0-3-69,0 3-76,-2-3-55,-2 1-178,4 1-11,-5-2 56,2 1-422,3-1-490</inkml:trace>
  <inkml:trace contextRef="#ctx0" brushRef="#br0" timeOffset="49884.75">16688 8222 2995,'-6'-8'42,"0"5"26,2-4 24,0 4 23,-1-1 19,1 1 7,4 3-5,-5-7-12,5 7-13,-2-5-11,2 5-12,11-4-7,0 0-9,3 2-5,6 0-6,1-1-8,2 1-31,4 0-40,0 0-47,0 0-48,0-1-61,-3 0-66,-4 1-60,2-1-132,-3-2-108,-3 1 38,2-3-219,-4 1-212</inkml:trace>
  <inkml:trace contextRef="#ctx0" brushRef="#br0" timeOffset="50404.04">17139 7964 2206,'-4'-4'107,"0"-3"21,0 1 14,2 2 21,-3 1 19,5 3 11,-4-6 6,4 6-2,-4-6-13,4 6-11,-2-3-13,2 3-14,0 0-15,-4-4-13,4 4-15,0 0-3,0 0 17,0 0-5,-2 17-7,4-10-1,-2 2-12,1 1-8,2 4-6,-1-1-7,0 2-8,0 1-4,-1-3-3,2 2-5,0-1-7,-1 0-6,0-4-3,0 0-2,0-1-3,-2 1-5,2-3 5,0 1-8,0 0 3,-2-2-6,2-1-2,-2 1 1,3 0-2,-3-6-4,2 7-3,-2-3 2,0-4-4,2 8 0,-2-5-1,0-3 5,1 9-5,-1-6-2,0-3 0,3 6-2,-3-6 2,3 8 6,-3-3-8,0-5 2,2 6 1,-2-6-2,2 6-1,-1-3 2,-1-3-2,0 6 1,0-6 1,0 0 1,0 0 3,3 6-1,-3-6-4,0 0 3,0 0 5,0 0-4,4 3 2,-4-3-1,0 0 1,0 0-1,0 0 2,0 0 6,0 0-9,0 0 9,0 0-22,0 0-21,0 0-34,0 0-36,0 0-51,0 0-57,0 0-58,-2-17-74,2 14-73,0 3-132,-2-10-97,-1 5 50,3-2-399,0 2-464</inkml:trace>
  <inkml:trace contextRef="#ctx0" brushRef="#br0" timeOffset="51565.05">17597 8453 2635,'2'-4'-18,"-2"4"29,0-10 28,-2 4 30,2 6 25,0-8 20,0 8 26,0-5-3,0 5-4,2-4-7,-2 4-17,0 0-13,0 0-4,0 0-1,9 11 3,-5-2-5,0 6-8,2-1-6,-1 3-8,3 7 0,-3-5-6,-1 1-7,1 5-6,0-2 0,-1 2-7,0 0-25,0-1-36,-1 4-49,0-6-62,-3-3-62,0 1-71,-3-4-56,-2-3-154,0 1-57,-2-2 33,1-3-220,-3-3-209</inkml:trace>
  <inkml:trace contextRef="#ctx0" brushRef="#br0" timeOffset="51754.59">17448 8686 2124,'-6'-8'67,"2"-3"23,2 4 13,0 1 5,0-1 5,4-1-2,2 1-4,6-3-13,4 0 0,6 1-11,6-3-7,8 3-8,-1 1-4,6 1-8,-1 1-28,2-2-38,-4 2-47,3 1-64,-1-1-68,-7 1-69,-1 0-157,0 0-48,-3 1-174,-1-2-135</inkml:trace>
  <inkml:trace contextRef="#ctx0" brushRef="#br0" timeOffset="51987.45">18216 8245 1988,'2'-14'139,"0"2"18,-2 4 16,2 0 14,-2 0 18,2 2-7,0 0-8,-2 6-20,0-7-21,0 7-11,0 0-4,0 0-4,10 21-5,-5-7-13,2 1-8,-1 4-10,0 1-9,2 4-7,-2 0-7,1 3-8,-1-3-7,1 2-26,-3 0-40,2 1-56,1-2-52,-3-1-66,0-1-79,-1-4-77,0 0-169,1-3-43,1-3 60,2 0-271,-1-4-252</inkml:trace>
  <inkml:trace contextRef="#ctx0" brushRef="#br0" timeOffset="52204">18721 8494 2230,'0'-4'79,"-2"-1"15,2 5 12,-6-4 12,6 4 17,0 0 16,-25 11 3,10-4 3,0 4 1,-5 2-7,2 2-6,-6 4-4,1 1-10,0 4-10,-2 0-11,-3 5-8,1 2-12,1 1-10,7-5-7,-2-1-25,4 1-38,0 2-48,2-5-47,2-2-75,2-2-78,2-2-75,4-1-142,-1-4-103,4-4 63,0 1-268,4-5-252</inkml:trace>
  <inkml:trace contextRef="#ctx0" brushRef="#br0" timeOffset="52544.04">18529 8920 2008,'6'-2'44,"0"-3"45,0 3 20,0-2 17,2 0 10,-4 4 13,-4 0-3,8-5-3,1 1 2,-1 2-1,3-1-8,-2 0-4,3 2-7,-1-1-5,4 2-7,-3 0-8,-1 2-4,1 2-7,-3-3-4,0 5-2,-3 1 2,-2 1 1,-4 1-3,-4 3-5,0 2-2,-7-1-3,-4 4-5,-2 0-5,-5 0-5,2 2-4,-5-1-7,3 0-4,1-1-6,2-5-5,2 0-2,4-1-5,1-2-6,-1 1-5,5-2 0,1-3-1,5 1 3,2-1-2,0-5 0,13 5 0,-3-3-7,5-2-12,4-2-21,0-3-29,7 2-32,1-2-16,5-2-51,4-2-52,1-2-63,3 0-75,-1-6-69,3-5-153,-2 1-11,0-6 71,11-10-276,-2-7-267</inkml:trace>
  <inkml:trace contextRef="#ctx0" brushRef="#br0" timeOffset="53081.9">19164 8239 2118,'-13'-11'46,"5"2"31,-2 1 23,3 1 19,-2 2 26,5 1 14,0 0 2,2 0 0,2 4-5,-6-5-14,6 5-11,-2-4-13,2 4-1,0 0-4,14-4-4,-1 2-6,2 2-4,4-2-4,2 0-5,3-1-9,5 1-3,-4-4-5,2 2-8,-2 0-4,-5 1-6,2-3-6,-3 2 4,-3 0 3,0 0 3,-2 0 3,-4 2-2,2 1 1,-2-1-8,-2 0-6,-8 2-8,0 0-5,11 5 1,-11 1-7,-2 2-4,-2 2-2,-1 1-1,-1 4-2,-2 0-2,-1 5 7,0 1-7,-1-1 1,0 2 0,-1-2-2,0 1-1,1 0 2,1-2 0,-1 0-4,1-3-1,0-4-1,3 4 1,0-5-2,0 0 0,2-3 1,0 1-2,2 0 0,-4-3-2,6 1 6,2-1-2,4-2 0,-1-1 3,4 1-5,1 1 1,1-3 12,4-2-2,0 2-5,1 1-2,4-3 1,-1 0-4,0 0 2,0 0-2,-2-3 1,0 1 2,2 2-4,-2-5 1,0 1 0,-6 0 1,6-1-3,-7-1-1,0-4-7,-1 5-17,-2-4-22,-5 1-39,0-4-46,-2 3-53,-4-5-48,1-1-69,-1 3-89,-5-11-115,1 1-141,-1-3 48,-2 0-414,-1-4-481</inkml:trace>
  <inkml:trace contextRef="#ctx0" brushRef="#br0" timeOffset="53296.76">19353 7781 2981,'-11'-9'46,"2"3"19,2 1 13,4 1 18,-1 0 9,4 4-10,-6-6-9,4 3-13,2 3-4,0 0-8,12-8-7,-2 7-29,3 1-37,0-3-40,2 3-57,1-3-68,6 3-68,-3-1-127,2 0-131,-2-4 29,-2 3-169,0-3-140</inkml:trace>
  <inkml:trace contextRef="#ctx0" brushRef="#br0" timeOffset="54171.72">19723 7565 1867,'0'-7'69,"-4"2"23,4 5 19,-2-10 15,0 7 9,2-4 4,0 7-9,-2-5-12,2 5-9,0 0-14,-2-6-14,2 6-7,-3-5-6,3 5-12,0 0 7,-3-4-12,3 4-8,0 0-3,0 0-2,0 0-4,-16 2-7,16-2 1,-10 0-3,10 0-7,-13 0-4,4-2 1,9 2-9,-12-3 4,4 0 0,8 3-2,-7-4-3,3 3 1,4 1-2,-6-4-6,3 1 3,3 3-4,0-7 0,0 7 4,5-7-2,-5 7 2,8-6-2,-2 2-1,1 0 1,1 2 2,1-2-3,-2 3 0,5-1 6,-4 2-4,2 0 3,1 2 2,2-2-2,-3 4 3,1-1 5,0 3-3,-3-1 0,-1 2 5,-1 0 2,-2 1-2,-2 2 4,-2-1 1,0-1-1,-4 1-4,0-2 1,-2 0-4,-3 1 6,3-1-5,-5-2 4,2-3-2,1 2-5,0-4 9,8 0-9,-16-4-4,8 2 3,4-1-1,-2-3-2,0 1 2,4-3-6,-4-2 4,6 2-3,-1-1-1,2-1-4,-1 1 1,3-1 0,2 0-2,-1 3 5,2-1-4,2 1 0,0 1-3,4 2 2,-2 0-1,3 3 3,0 1 0,-1 1 9,5 5 10,-1 0-4,-2 3 0,0 5 11,4 0 3,-6 6-3,3-2 2,-5 5-2,1-1 3,-4 2 0,-1-1-4,-2-2 5,-4 0 4,0 1-3,-2-2 1,-3-1 0,0-1-2,-3-1 3,-2-2-8,0-3-2,0 2 0,1-4-1,-1 0 0,-1-3 0,0-2-4,3-1 1,0-1-2,-3-2 2,11-1-4,-15-4 4,9 3-4,1-5-4,3 2-3,2-1-2,0 5 1,7-10-2,-3 6-1,4-2-2,1 3 2,6 1 1,3 0-1,2 2 6,1 0 4,5 2 5,5-2 6,-1 4 2,4-4 3,-2 1 10,-1 2 8,3-3 14,-2 0 11,-1 0 13,-1-4 6,-3 2 3,-1-2-2,-1-3 5,-2 0 0,1-1-9,-5-1 6,-2-2-14,-2 0-11,-3-1-5,-3 0-3,0-2-20,-3 0-3,-2 1-13,-2-2-31,-4 3-41,-2-3-57,-4 2-59,-1 0-43,-6-3-87,3 4-84,-5-3-137,1 4-140,-1-3 48,5 4-431,-3-1-512</inkml:trace>
  <inkml:trace contextRef="#ctx0" brushRef="#br0" timeOffset="54520.38">21286 6624 3034,'0'-6'36,"0"0"-6,0 6-8,0-8 3,0 8 18,0 0 25,0 0 30,0 0 19,0 0 7,4 31 4,-2-13 1,1 0-5,3 8-10,-2 1-8,3 8-9,1-3-11,0 2-6,3 1-7,-2 0-10,-1-6-28,-2 0-45,0 0-56,-1-5-63,-1 1-74,-2 0-86,-4-7-109,-2-2-177,-1 0 39,-1-5-289,0-1-312</inkml:trace>
  <inkml:trace contextRef="#ctx0" brushRef="#br0" timeOffset="54712.36">21125 6873 2516,'0'-12'98,"5"1"3,-2 0 12,7 1 14,9-2-1,5 3-4,8-2-2,9 0-10,12 2-10,8 1-14,20-2-1,-7 4-16,-11 0-39,1 4-60,-5-3-60,-4 1-87,1 0-78,-8 0-124,-1-1-136,-1-2 38,-1 0-163,3-3-136</inkml:trace>
  <inkml:trace contextRef="#ctx0" brushRef="#br0" timeOffset="54977.9">22639 6014 2066,'-2'-15'197,"0"3"-1,0 4 17,2 1-3,0 1-15,-2 1-23,2 5-17,0 0 15,0 0 8,10 20-4,-3-2-10,3 4-4,-1 7-7,3 5-12,5 10-11,1 4-14,4 15-9,-2-10-11,-6-6-6,-1 3-10,0-2-5,-2 1-8,-5-1-26,0-8-40,-4 0-55,0-4-62,0-4-47,-2-3-60,0-8-60,2 0-53,-2-4-101,3-5-141,-1-5 16,2-3-321,0-2-365</inkml:trace>
  <inkml:trace contextRef="#ctx0" brushRef="#br0" timeOffset="55369.52">23213 5800 2662,'-2'-15'101,"0"2"33,0 4 30,2 0 9,-2 2 1,2 1-11,-2 3-16,2 3-18,0 0-8,0 0 3,0 0 13,-4 22-3,4-3-2,0 4 0,0 8-8,2 5-4,0 4 0,2 2-4,2 9-9,2 0-8,1 4-8,4-3-10,5 15-9,-1-12-6,-1-9-3,5-4-8,-2-1-2,-1-6-8,-3-7 2,5 0-3,1-8-5,-2-5 1,2-5-4,3-2-4,-6-4-5,4-2 0,-1-6-4,0-4-4,0-2 4,-3-3-15,-4-2 0,1-2-1,-7-1-4,-3 1 2,-5 4-4,-9-2-1,-6 2-6,-8-1-3,-11 5-9,-6 3-22,-4 1-37,-7 5-54,2 3-56,-6 3-71,1 3-79,6 0-91,2 8-202,5 0-18,7-1 61,5 2-390,1 5-454</inkml:trace>
  <inkml:trace contextRef="#ctx0" brushRef="#br0" timeOffset="55813.84">20435 9160 3031,'-2'-3'146,"2"-2"-10,4-2-16,4 0 3,10-5 18,4 0 13,17-8 0,27-6-4,11 1-14,10-4-9,10 3-15,16 1-10,10-3-14,6 3-4,3 0-18,-6 2-42,-5 0-69,-2 4-70,-14-4-79,-4 4-100,-13-3-94,-7 6-214,-24 2 62,-17 5 65,-13 3-287,-7 1-253</inkml:trace>
  <inkml:trace contextRef="#ctx0" brushRef="#br0" timeOffset="55981.73">21277 9099 2461,'-50'15'200,"9"-3"-23,13 0-17,12-6-4,10-1-8,10-2-6,-4-3-8,46 0-10,15-7-15,48-4-15,16-6-22,9-1-45,9 1-61,-1-1-104,5-3-141,-4 0-294,-3 4 62,-4-2 65,-3-1-242,-4 3-183</inkml:trace>
  <inkml:trace contextRef="#ctx0" brushRef="#br0" timeOffset="63654.01">7465 10997 3739,'-12'2'74,"4"0"4,-1 0-12,2 0 14,7-2 18,-10 1 5,10-1-12,-6 3-12,6-3-18,-7 2-3,7-2-7,0 0-1,0 0-2,0 0-3,0 0-4,23 2-3,-7-2-2,-2-2-5,6 2 1,3-2-14,0-1-32,4 0-45,3 1-49,0-2-58,-3 0-71,4 3-72,-8-2-95,0 3-165,-2-3 18,-4 6-299,-5 0-336</inkml:trace>
  <inkml:trace contextRef="#ctx0" brushRef="#br0" timeOffset="63851.07">7657 11294 2340,'-17'12'94,"6"-4"28,3-1 11,1-1 17,3-1 24,-2-1 25,4 0 12,2-4-3,-5 4-13,5-4-19,0 0-19,0 0-15,28-4-14,-13 2-14,8-1-20,3-2-39,-1 0-56,1 1-64,2 1-64,0-3-62,0 0-72,1 1-67,-1 0-120,0 3-95,-1 2 31,3-1-236,-5 1-240</inkml:trace>
  <inkml:trace contextRef="#ctx0" brushRef="#br0" timeOffset="64799.19">9922 10843 2307,'-3'-13'130,"2"0"9,-1 3 12,2 2 5,-2 1 8,0 1 13,2 0-1,-3 1-5,3-1-11,0 6-17,0-8-19,0 8-16,0 0 0,0 0 7,-5 15-4,5-3-4,-5 3-8,4 4-4,-3 1-4,-1 6-3,4 0-7,-3 3-4,2 2-11,-2 4-3,0 4-6,-2 1-2,1-3-8,-1 4-3,2-2-8,-3-1-25,3-3-35,0-7-40,1 0-46,-1-4-41,1-3-29,3-4-26,3-5-43,-1-3-48,4-3-32,1-4-71,4-2-99,0-4-20,-1-1-307,4-5-313</inkml:trace>
  <inkml:trace contextRef="#ctx0" brushRef="#br0" timeOffset="65029.87">10242 10793 2357,'0'-24'35,"0"2"41,0 5 29,0 5 23,0 4 22,0-1 3,0 2-12,0 2-14,0 1-10,0 4 11,0 0 12,0 0-5,-2 23-9,2-10-4,2 6-5,-2 5-8,2 2-9,2 2-12,-2 3-4,1 0-6,1 4-2,-2 2-9,-2-3-5,0 4-29,0-2-47,-4 2-51,2-1-57,-5-4-72,-1 2-71,0-7-61,1-4-92,-3-6-116,1 1-1,-2-5-275,3-2-297</inkml:trace>
  <inkml:trace contextRef="#ctx0" brushRef="#br0" timeOffset="65213.69">9944 11192 2355,'-11'-14'58,"2"4"30,3-1 19,2 2 20,-1 1 0,4-1-2,-1 0 5,2 2-21,3-3-12,7 1-7,4 0-8,5 0-9,6 0-7,3 1-11,8 1-31,3 2-52,-1-3-51,-1 4-65,5 2-62,-1-1-65,-8 1-137,-3 2-80,0 0 33,-6 2-101,-4-1-58</inkml:trace>
  <inkml:trace contextRef="#ctx0" brushRef="#br0" timeOffset="65426.85">10619 11064 1713,'0'0'134,"11"-5"24,-11 5 20,6-3 23,-6 3-4,8 0 7,-8 0-13,0 0-18,9 4-4,-7 3 15,1 2-7,-1 0-3,0 2-9,-2 7-5,0-1-16,0 3-15,0 4-10,-2 4-11,0-1-10,2 1-9,-3 3-7,3 1-12,-2-2-21,0-2-52,2 0-60,2-1-44,-2-5-50,2-3-79,1 0-90,1-3-83,4-7-90,0 2-52,1-6 38,4-2-236,-1-3-240</inkml:trace>
  <inkml:trace contextRef="#ctx0" brushRef="#br0" timeOffset="65681.08">11100 10982 2117,'-4'-19'62,"0"4"40,2 2 28,-4 3 32,5 0 28,-4 3 20,3 1 6,-1 1-10,2-2-20,1 7-4,-8 0 2,8 0-5,-10 12-17,3-4-8,2 5-5,-1 0-13,2 5-11,0-1-5,2 1-9,2 4-12,0-1-5,2 1-8,0 3-13,4-2-5,0 0-6,4 0-19,0-3-37,0-3-43,1 1-60,2-1-49,-1-7-67,1-2-83,4-6-77,-4 1-140,3-3-115,1-3 68,0 1-376,2-5-415</inkml:trace>
  <inkml:trace contextRef="#ctx0" brushRef="#br0" timeOffset="65985.8">11435 11024 2538,'-3'-7'30,"-1"-1"38,0 0 30,0 0 28,2 4 33,-3-3 12,3 3 0,0-2-12,2 6-12,-2-7-16,2 7-11,4-5-14,5 2-9,-1 1-11,2 2-10,4 2-5,-2 1-7,0 0-4,4 1-6,-4 1 0,-1 3 1,-3 1 5,1 1 5,-7 2 6,-1 1 1,-1 0-2,-3 2-1,-2 1-2,-1-1-1,-2 2-5,-1-2-10,3 5-3,-2-5-6,1-2-4,3 0-3,-1 1 0,3-4-3,4-3-3,5 0-7,2-3-23,1-2-30,3 0-28,6-4 0,4 0-41,7-2-60,4-7-64,-7 4-82,5-7-66,-5 0-132,-1-3-92,-7 5 38,4-8-328,-2-1-368</inkml:trace>
  <inkml:trace contextRef="#ctx0" brushRef="#br0" timeOffset="66251.47">11871 10732 2445,'-7'-11'59,"3"1"39,0 5 7,4 0 4,0 0 14,0 5 24,8-3 19,3 3 21,1 0 9,8 1 6,8 6 5,-1-2-5,5 7-8,2-1 1,-4 2-13,7 6 5,-1 4-23,-6-4-12,-3 2-8,-3 4-7,-6-2 1,0 2-12,-8-5-7,-8 6-12,-2-4-10,-8 2-8,-4 5-8,-10 0-22,-4 5-37,-8-4-39,-3-5-45,-4 0-65,-2-1-76,2-2-53,-4-7-74,1-2-75,-1-5-77,5-4-168,-6-3 32,3-1 67,-1-1-380,-1-6-412</inkml:trace>
  <inkml:trace contextRef="#ctx0" brushRef="#br0" timeOffset="66701.79">10511 9757 2411,'1'-7'-46,"3"0"21,-2 0 27,-2 2 28,0-1 31,0 6 16,0-10 5,0 6-2,2 1-5,-2 3 0,0-6-4,0 6-4,0 0 1,1-8 5,-1 8 6,0-5 3,0 5-1,0 0 2,0 0-12,5-4 0,-5 4 32,0 0 6,2 14-4,-2-3 0,0 2 3,0 4-2,0 3-3,-2 7-4,2 4-5,-2 7-1,-1 6-6,2 2-6,-1 7-8,0 3-4,-2-5-6,1 0-8,1-7-2,-4-2-6,5-3-5,-1 0-7,0-7-27,0-3-44,-1-3-41,3-2-40,0-6-32,-1 1-33,-1-5-66,0-3-73,-4-5-68,2-1-137,-6-3-46,0-2 78,10 0-219,-23-7-205</inkml:trace>
  <inkml:trace contextRef="#ctx0" brushRef="#br0" timeOffset="67047.68">10094 10026 1920,'0'-10'65,"-2"3"41,0-1 25,0 1 26,2 0 20,0 2 20,-2 0 11,2 5-6,0-10-15,0 6-18,0 4-17,0 0-22,2-7-11,-2 7-4,0 0 3,14 11 7,-3 0-1,6 3-1,2 10 3,3 3-3,2 5-3,4 3-2,13 14-2,-9-9-12,-5-4-8,3-2-4,-6-1-4,2-3-14,-5-5-7,-1 0-3,-6-6 0,1-2-7,-2-2 13,-3-4 14,3 1 21,-2-2-4,4-7-2,-1 0-3,4-7-19,2-5 3,8-7-11,4-12-8,1-1 2,10-19-3,-4 0-12,1-3-31,0 2-55,-4-5-65,-11 10-94,-2 8-99,-6 4-138,-2 0-159,-4-1-187,-9 6 118,0 1-617,-6-4-739</inkml:trace>
  <inkml:trace contextRef="#ctx0" brushRef="#br0" timeOffset="68167.95">13694 10669 2524,'3'-11'214,"-1"4"-34,-2-4-13,0 4-3,2 0 18,0 1-1,-2 0-21,0 6-21,4-9-14,-4 5-13,0 4-14,2-4-13,-2 4 20,4 14 3,-4-3-5,4 6-4,-2 2-4,3 6-6,-3 3-5,2 1-8,0 0-6,0 7-9,1-6-2,-4 3-4,2-1 4,-3-2-5,2 1-8,-2 0-19,0-5-34,0 0-49,-2-3-52,2-3-45,0-2-39,-3-1-78,2-6-67,-1-2-51,-5-1-103,1-5-87,-1 1 29,0-2-265,7-2-300</inkml:trace>
  <inkml:trace contextRef="#ctx0" brushRef="#br0" timeOffset="68355.53">13497 10992 2296,'-8'-8'25,"2"0"37,-1 4 24,2-1 18,3 1 12,2 4 0,-4-6-5,4 6 1,11-7 7,4 3-6,8-2-10,7-2-5,12-1 0,9 0-20,25-6-5,3 1-3,1 1-22,2-1-39,5 1-24,0 0-41,0-1-76,2 3-93,-11 0-123,-12 1-198,-9 2 59,-5 3-203,2-4-184</inkml:trace>
  <inkml:trace contextRef="#ctx0" brushRef="#br0" timeOffset="68915.99">16898 9188 2092,'-6'-8'93,"2"0"26,2 3 21,-2 0 16,2 3 14,2 2 9,-6-7 0,4 3-5,2 4-9,0 0-14,-2-5-19,2 5-14,0 0-15,0 0-15,0 0-6,0 0 3,-4 16-1,2-4 3,4 7 0,-2 3 0,4 4 0,-2 3-1,0 7-7,0 1-3,4 4-7,-2 1-2,4-2-6,-4 2-5,0-1-5,0 2-3,1-2-4,-1-1-4,-2 0-3,0-1-2,1-3-3,-1-4-8,0-1-24,0-2-32,-2-3-49,2-4-29,0 0-43,-2-3-42,0-6-56,2 1-78,-4-6-105,0-1-163,0-2 33,-2-1-360,4-4-405</inkml:trace>
  <inkml:trace contextRef="#ctx0" brushRef="#br0" timeOffset="69251.95">16439 9808 2737,'-2'-2'45,"2"2"14,-5-7 16,5 7 5,0 0 6,0 0-3,0 0 28,0 0 13,12 14 14,-3-5 1,3 2 5,8 5 1,-3 1-4,6 4-5,1 2-5,1-2-7,-2 4-8,5 4-10,-3-3-5,-3-2-8,-2 1-8,2-4-7,-5-6-5,-2 0-2,-2-1 7,-1-3 14,0-1 6,4-7-16,-2-1-1,3-6-8,5-1-1,-2-6-13,8-2-10,2-7-2,3-3 3,0-2-13,5-1-14,-5-4-22,2-3-25,-4 1-44,1-1-43,-4 5-44,-7 4-46,-4 3-79,-7 4-93,-3 6-84,-5 2-189,0 3 15,-4 4 97,2 2-345,0 0-361</inkml:trace>
  <inkml:trace contextRef="#ctx0" brushRef="#br0" timeOffset="69595.78">16021 10759 2699,'-6'-21'126,"2"8"22,2 2 24,0 0 26,2 6 6,-2 0-14,2-2-23,0 7-20,-2-3-16,2 3-10,0 0-7,2 20-10,-2-5-8,2 2-7,-2 4-13,2-1-3,2 7-8,-2 0-7,0 1-3,0 1-7,-2-1-2,0 0-12,0 1-32,-2-4-42,0 2-55,0-7-41,2 0-71,-2-3-61,2-2-62,-2-6-125,2 1-125,4-3 27,-2-4-297,-2-3-335</inkml:trace>
  <inkml:trace contextRef="#ctx0" brushRef="#br0" timeOffset="69815.56">16373 10655 2284,'4'-22'27,"-2"6"42,-2 2 36,2 3 16,0 4 12,-2 0 2,0 1-15,0 6-11,0 0 21,0 0 8,0 0-1,4 24-6,-4-9-5,3 3-5,-1 1-9,1 8-11,-1-1-9,0 3-9,2 2-7,-2-2-5,2 3-6,0-3-18,-3 0-42,2 1-59,-3-4-60,0-1-72,-3 0-82,2-5-72,-5-2-160,2-3-39,-2 0 46,-1-1-202,-2-4-190</inkml:trace>
  <inkml:trace contextRef="#ctx0" brushRef="#br0" timeOffset="69980.6">16235 11035 2009,'-11'-11'90,"1"0"31,-1 1 26,2 3 24,4 0 17,-1-2 9,1 1-8,3 1-18,2-1-18,4 1-18,7 0-14,1-1-16,4-1-46,2 4-50,1 1-55,7-2-61,0 3-73,3 1-72,-1-2-154,-3 4-124,4 0 61,1 2-169,-3 4-135</inkml:trace>
  <inkml:trace contextRef="#ctx0" brushRef="#br0" timeOffset="70396.44">16748 10975 1900,'7'-6'90,"-3"2"21,0-1 22,-1 0 19,4 0 14,-5 1 2,2 1 2,2-4-5,0 3-12,-1-2-13,5 3-4,-1 1-8,2 0-9,2 2-3,-2 2-7,3 0-5,-2 3-2,2 3 4,-2 2-4,-3 1 3,-1 3-3,-1 1-5,-5 2-2,-2-2-11,-2 4-3,-7 4-10,-2-2-3,-7 3-6,-2 4-5,-5-4-4,-5 4-4,-2-2-6,1-2-5,1-4-2,4-3-5,4-3 1,0-2-1,3-2-4,3-3-1,-2-3-6,6-2-4,4-4-3,-1-2-2,4-1 1,5-4-2,2 4-2,3-2-1,2-3-5,1 3 4,2-1-3,0 1-1,6 1 0,-4-2 1,5 4 4,-2 3-1,4-2 1,-3 1 1,0 4-3,3 1 3,-2-2 1,0 6 1,-1-5-4,4 5 3,1 0 0,3 0-4,0 1-28,2 0-50,2-1-62,1-3-55,3-2-62,0-2-73,4 0-62,-3-4-129,2 2-88,1-5 38,0-1-349,0-1-397</inkml:trace>
  <inkml:trace contextRef="#ctx0" brushRef="#br0" timeOffset="70631.74">17599 10842 2556,'-4'-28'17,"-2"6"39,-4 3 39,4 3 36,-2 5 14,4 1 21,-2 3 3,0-1-14,-3 5-8,2 3-1,7 0 0,-19 5 0,7 4-1,3 3-1,-2 3-4,1 4-5,2 2-9,2-1-8,-1 4-10,2 1-5,3-4-13,2 1-7,2-3-9,5 5-8,-1-2 8,4-1-8,3-1-32,1-4-50,2 0-70,3-4-76,1-1-75,0-4-90,2-5-79,-1-4-169,2 1-28,-2-4 44,5-1-329,-1-5-370</inkml:trace>
  <inkml:trace contextRef="#ctx0" brushRef="#br0" timeOffset="70945.42">17945 10803 2496,'-5'-6'57,"3"1"26,2 1 26,0 4 29,-2-6 4,2 6-2,0 0-3,2-7 1,5 5 3,1 0-3,2 0-5,5 2-6,4 0-6,2 2-6,2-2-12,1 2-4,-3 1-9,2 1-9,-3 0-7,-2 4-6,-2-1-6,-4 1 1,-1 3-2,-7 1-1,-2 0 1,-6 2-3,-1 2-5,-3-3 0,-4 4-5,-2-2-4,2 3-1,0-7-5,3 3-8,-2-3-4,3 0-2,1 0-1,3-3 2,4 0-3,2 0 0,2-3-2,5-1-6,1-2-19,4 0-19,2-2-25,2-4-27,2 2-22,8-4-53,-1-3-60,5-1-76,0-3-85,-5-4-144,-1 0-89,-7 0 46,0-4-335,0-3-375</inkml:trace>
  <inkml:trace contextRef="#ctx0" brushRef="#br0" timeOffset="71179.66">18432 10505 2710,'-2'-3'91,"2"-3"-3,0 6 15,6-6 28,-6 6 27,16 3 26,0-2 16,2 1 10,10 6 3,0-2-4,10 6-3,5 1-1,5 5 1,-2 1-16,-1 3 8,-3 1-42,-2-1-8,-8 3-15,-7-3-12,-7 2-6,-10-2-10,-6-3-10,-8 5-16,-9 2-39,-4-1-40,-9-2-56,-5 1-68,-3 0-82,-5-6-87,1-1-114,2-6-186,-3 1-94,2-6 62,3 0-499,4-4-591</inkml:trace>
  <inkml:trace contextRef="#ctx0" brushRef="#br0" timeOffset="71929.33">21498 8990 2953,'8'-2'-81,"-8"2"21,0 0 14,6-2 23,-6 2 29,0 0 17,0 0 22,0 0 8,12 0 8,-12 0-2,0 0 0,0 0 1,6-3 11,-6 3-3,0 0 5,0 0 4,6-2 1,-6 2 0,0 0 0,0 0 0,0 0-2,0 0-5,0 0-10,0 0-4,0 0-5,0 0-8,0 0-2,0 0-4,0 0-4,0 0-4,0 0-6,0 0-4,0 0-2,0 0-19,0 0-15,0 0-28,0 0-24,0 0-28,0 0-30,12 5-35,-12-5-51,7 4-43,-7-4-112,10 2-163,-10-2 32,11 0-150,-2 0-143</inkml:trace>
  <inkml:trace contextRef="#ctx0" brushRef="#br0" timeOffset="72441.76">24092 9475 1909,'-2'-20'33,"0"-2"23,-2 3 25,-2 2 20,-2 0 20,2-4 10,0 3 13,-2 1 4,2 3-2,-1 0 4,0 3 2,3-3 2,-2 4-8,4 1-13,-2 1-10,-1 1-7,3 0-15,-2 0-4,2 2-16,0 0-8,0 0-8,-1 0-10,3 5-6,0 0 3,0 0 9,-10 19 7,5 0-2,0 4 1,4 7 2,-3 7 0,2 2 0,2 5-1,2-1-7,2 3-3,-3-3-5,4 8-3,2-1-5,0-3-2,-3 2-4,2-6-10,0-1-37,1-2-56,-1-2-60,-2 0-69,-2-8-78,0 3-81,-4-7-122,0-3-143,-2-4 43,-2-2-329,-3-1-385</inkml:trace>
  <inkml:trace contextRef="#ctx0" brushRef="#br0" timeOffset="72750.01">23832 9750 2682,'-3'-22'71,"1"8"44,0-1 39,2 6 9,0 4-2,-2-1-21,2 2-15,0 4-6,0 0 15,13 14 0,-3-1 3,6 6-4,4 5-1,4 9-10,3 4-7,3 0-4,6 15-9,2 0-7,-9-11-10,-3-3-7,-1-5-7,-5-7-9,-2-2-4,-2-6 4,-4-1 17,-2-4 26,1-3 19,2-5-33,0-5-7,1 0-13,2-7-4,2-3 6,2-3-20,1-7-15,2-1-26,0-8-43,1-5-54,-5-4-81,-3-4-71,-5 4-112,-8-6-118,-10 3-250,-10-5 50,-19-12 98,-13 5-407,-15 2-454</inkml:trace>
  <inkml:trace contextRef="#ctx0" brushRef="#br0" timeOffset="73205.63">21172 10338 2772,'0'-19'27,"1"0"33,-1 1 27,3 4 34,-1-1 35,-2 3 34,2 0 17,0 2 5,-2-1-8,1 2-12,2 2-18,-3-1-19,2 2-21,-2 2-15,0 4-8,0 0 0,7 19-1,-5-2-5,2 8-7,-2 4-1,1 1-2,-1 8-14,-2 2-3,2 2-4,0 0-11,-2 0-2,0-1-11,1 2 3,-1 1-20,-1-4-42,-1-3-60,0 0-75,0-6-72,-3-5-88,3 1-107,-4-6-111,1-2-132,0-6 36,0-1-431,-1-4-521</inkml:trace>
  <inkml:trace contextRef="#ctx0" brushRef="#br0" timeOffset="73400.86">20920 10669 3122,'-5'-9'71,"5"4"36,0-3 2,0 1 7,5 2 1,5-2-7,2-1-5,10 0-11,6 1-9,10 1-5,7 1-12,10-2-8,6 5-46,7-1-59,23-1-53,3 4-49,2-1-78,-3-2-79,-12 3-192,-15 3-48,-1-3 76,-2 0-189,1 0-153</inkml:trace>
  <inkml:trace contextRef="#ctx0" brushRef="#br0" timeOffset="73777.41">23070 10563 1950,'6'-12'117,"-4"3"27,0 2 26,-1-1 30,-1 3 20,3-2 17,-1 2-6,0-1-12,-2 6-20,2-8-25,-2 8-19,0 0-18,0 0-10,0 0-10,0 0-8,0 21-10,-4-9-9,2 5-9,-2 0-7,-2 2-7,1 4-6,-1 1-3,1 2-7,-1-2-4,2 0-3,0 2-25,-3-2-41,3-2-45,1-1-47,0-5-53,1 2-61,-3-5-53,8-2-55,-3-3-138,4-2-121,2-2 63,0-1-278,3-3-297</inkml:trace>
  <inkml:trace contextRef="#ctx0" brushRef="#br0" timeOffset="73991.11">23338 10500 2429,'2'-19'81,"2"4"30,-4 5 36,3 3 7,-3 1-3,2 2-12,-2 4-18,0 0 15,0 0 1,0 0-4,-8 27-6,8-10-7,-1 0-8,1 5-10,0 2-9,0 4-7,1-1-9,-1 3-7,3 1-4,0 0-15,1-3-29,-3 2-59,2-3-55,-1 0-65,-2-5-61,2 0-98,-4-6-212,0 1-52,-2 0 72,-3-5-250,1 0-249</inkml:trace>
  <inkml:trace contextRef="#ctx0" brushRef="#br0" timeOffset="74156.02">23054 10835 2091,'-14'-9'92,"4"1"31,3 0 20,1 3 16,-1-1 9,7 0-19,0 1-17,9-1-16,1 2-13,7 1-18,7-1-33,6 2-46,5-3-75,5 2-90,0 1-99,3 0-209,-5 1-21,4 2-185,-1 1-168</inkml:trace>
  <inkml:trace contextRef="#ctx0" brushRef="#br0" timeOffset="74582.02">23690 10818 1852,'0'0'52,"0"0"27,13-6 26,-13 6 15,0 0 10,8-2-6,-8 2-8,10 0-14,-1-2-2,-1 2-8,3 2-11,-1-2-1,4 2-10,-4 0-3,0 2-11,-1-3 0,2 6 0,-5-3-3,-2 1-2,-4 3 5,0-2-6,-4 1-5,-2 2-2,-3-1-2,0 1-5,-3 2-7,2-2-2,-4-1-4,6 1-4,-2 0 0,1 1-1,0-2-5,5 0-3,0-1-3,2 3 2,2-3 3,2 1 3,0-1-11,4-1 12,3 1-9,2 1-1,-3-1 1,2 0-5,4 0 9,-4-1-6,2 2 10,1-3 0,-2 2 6,0 1 1,-3-1 6,0-2 7,-3 1 7,6 1 13,-7-1 10,-2-1 12,0 4 3,-4-4-2,-2 3-5,-3-2-6,-2-3-4,-1 5-10,-5-4-3,-4 1-9,0-3-25,0 2-44,-2-2-54,0 0-58,-2-4-71,3 0-83,-1-4-79,4 3-172,2-5-26,0 1 75,7-6-228,6 1-216</inkml:trace>
  <inkml:trace contextRef="#ctx0" brushRef="#br0" timeOffset="74839.82">24092 10603 2022,'6'-7'73,"-2"3"21,-4-1 19,0 5 25,0 0 37,0 0 14,-14-2 22,14 2 11,-18 12 2,6-4-1,2 5-8,-1 0-8,-2 4-9,3 1-2,0 1-13,0-1-14,5 4-15,-3-1-14,4-3-13,1 4-9,3-5-10,3 4-9,1-2-5,6-2-10,-2 3-12,2-3-2,5-4-21,0 0-34,0-4-52,1 2-71,4-6-76,-1-1-73,0-4-92,0 0-73,3-6-134,-4 0-83,0-2 45,-2 1-371,-2-4-442</inkml:trace>
  <inkml:trace contextRef="#ctx0" brushRef="#br0" timeOffset="75159.97">24319 10736 2554,'0'-6'31,"-4"1"40,3 1 24,1 4 25,0-7 34,0 7 8,-2-6 2,2 6 1,0-7-15,0 7-10,0 0-9,9 0-8,-9 0-5,0 0-7,23 2-8,-11 3-4,1-2-12,0 4-9,2 0-7,-4 0-5,-1 1-5,-2 1-4,-1 1 2,-5 2 0,-2-3-1,-2 4 2,-3-1-2,-3 1-3,0 1-2,-3-1-6,1-2-5,-1 2-4,0-2-3,3-1-7,0 0-3,0 0-1,5-3-3,-2 1 1,3-1 0,4-1-2,0-1-2,8 0 3,-3-1-6,6-1-7,0-1-15,2-2-28,0 0-39,4-2-51,0 1-38,-4-5-62,6 1-78,-1-8-80,0 2-173,-3 0-78,0-3 77,-2-3-340,0 0-379</inkml:trace>
  <inkml:trace contextRef="#ctx0" brushRef="#br0" timeOffset="75379.33">24737 10433 2707,'3'-5'82,"0"1"10,1 2 27,-4 2 51,0 0 29,18 8 21,-6 1 7,4 1 3,3 5 0,0 0 7,4 8 1,3-1-10,-3 5-30,-1 0-4,-4 4-15,-3-2-15,-2 2-13,-7-2-11,-4 2-14,-6-3-10,-8 3-42,-10 5-55,-6-2-63,-18 7-95,-5-4-94,-10-2-153,-1-7-216,-7-1-123,-6-6 67,-3-4-551,-2-5-671</inkml:trace>
  <inkml:trace contextRef="#ctx0" brushRef="#br0" timeOffset="82520.92">2650 13119 3174,'3'-5'-36,"1"1"28,-2-2 20,0 1 14,2 1 18,-2 0 25,-2 4 16,7-4 10,-7 4 0,4-3 3,-4 3-4,3-5-8,-3 5-10,0 0-9,0 0 16,10 12 12,-4 1-3,-3 2-4,5 6-4,-2 3-5,-2 2-7,-1 3-4,4-1-6,-5 3-6,0 0-3,-2 3-4,3-2-4,-6 0-3,3 6-7,-2-7-18,0-2-35,-2 3-45,4-3-51,-3-3-46,3-6-53,-1-3-47,2 1-45,2-5-46,1-3-103,0-3-67,5 0 23,0-4-196,1-3-188</inkml:trace>
  <inkml:trace contextRef="#ctx0" brushRef="#br0" timeOffset="82760">3184 13200 1983,'7'-25'65,"-3"4"41,-4 4 25,2 3 31,-2 5 18,2 1 10,-2 1-3,2 0-14,-2 4-17,0 3-13,0 0 0,0 0 7,-4 19-7,0-4-12,2 4-9,0 6-9,-1 1-13,1 2-7,2 0-7,-2 3-11,4 1-2,-2-3-7,0 2-9,2-2-17,1 3-30,-3-4-51,-3 0-45,1-1-49,-3-3-60,-1 0-59,2-5-55,-6-1-112,1-3-131,-3-2 32,0-1-285,0-2-291</inkml:trace>
  <inkml:trace contextRef="#ctx0" brushRef="#br0" timeOffset="82947.93">2803 13573 2199,'-8'-9'28,"1"-1"37,0 2 19,3 1 12,2-1 8,2 0 5,4 1 0,3-1-6,4-2-2,3 1-11,10 1-6,3-1-7,9-1-5,2 1-13,5 3-5,-1 1-23,2-2-43,1 2-39,-1 1-28,1 0-62,-3 3-63,-1-2-59,-5 1-141,-10 4-63,1 1-160,-7-2-126</inkml:trace>
  <inkml:trace contextRef="#ctx0" brushRef="#br0" timeOffset="83157.76">3538 13447 1861,'0'0'95,"0"0"27,4-4 29,-4 4 23,0 0 21,0 0 6,0 0-3,0 0-19,0 0-17,10 7 1,-10-2-2,3 4-3,-3 1-10,2 1-11,-2 0-12,2 3-9,-2 3-12,0 0-18,0 3-8,2-4-8,-2 1-6,0 2-8,0 1-13,0-3-32,2 0-51,-1 2-53,4-2-55,-3 0-72,0-3-62,2-4-57,4 1-162,-4-5-44,4-1 35,-1-3-232,4-2-232</inkml:trace>
  <inkml:trace contextRef="#ctx0" brushRef="#br0" timeOffset="83409.06">3953 13337 2265,'-4'-11'119,"0"4"20,3 0 28,-3 4 17,2-2 19,2 5 1,-4-6-10,4 6-21,-8-1-6,8 1 8,-7 12-3,2-5-16,-1 3-8,2 7-12,0-2-11,0-1-14,2 3-8,0 3-11,2-3-6,0 2-5,2-2-12,2 2-3,0-2-8,4-2-22,-3 1-32,6-1-42,-1-1-55,-1-1-59,5-4-55,-2-3-70,3 0-75,-2-4-106,2-2-140,2-2 28,0 0-344,0-4-396</inkml:trace>
  <inkml:trace contextRef="#ctx0" brushRef="#br0" timeOffset="83725.16">4257 13404 2541,'-5'-6'36,"2"0"31,-3 1 31,3 0 25,-1 2 23,0-1 11,2-2 4,2 6-10,-3-8-13,3 8-14,9-9-7,0 5-9,0 0-12,3 3-7,2-1-8,0 2-8,-1 0-8,3 2-3,-3-1-4,0 3 1,-1 2 3,-6 1 4,-2 1 3,2 3 3,-8 1 1,-4 3 0,-2-1-1,-2 5-3,-4-2-6,0 2-4,-2-2-6,5 0-6,-2 0-5,0 0-3,5-3-3,0-1-4,1-1 2,5 1-1,2-4-8,2 0 1,8-1-2,5-1-12,5-2-24,-2-1-38,6-2-43,5-1-53,-1-1-43,2-1-63,-3-5-72,3 1-62,-3-3-170,-1-1-46,-2-2 78,-4 0-325,2-2-335</inkml:trace>
  <inkml:trace contextRef="#ctx0" brushRef="#br0" timeOffset="83992.04">4674 13213 2223,'-2'-12'65,"-2"4"29,2 1 9,0 1-2,2 2 15,0 4 26,6-3 14,-6 3 26,22 2 11,-7 2 10,3 1 2,6 4-5,4 3-9,3 2-8,-1 3-10,0 1-10,-1-1-13,-1 7-8,-3-3-9,0 4-15,-3-1 0,-5 3-10,-5-1-5,-4-1-14,-5 0-6,-6 3-12,-3-2-6,-6 3-22,-5-1-27,-5-4-49,0 2-64,0-4-75,-2-3-73,4-5-79,3-3-81,-3-2-157,6-1-65,-1-2 43,1-3-397,7-1-457</inkml:trace>
  <inkml:trace contextRef="#ctx0" brushRef="#br0" timeOffset="84230.74">5494 13470 2948,'5'-4'85,"-5"4"31,6-2 26,-6 2 21,0 0-5,6-5-17,0 3-12,4-2-14,0 1-12,2 3-8,8-5-13,-4 5-24,3-2-40,3 1-59,-2 1-65,0-2-67,-1 4-80,-2-4-68,0 2-162,-5 2-56,-3 1 70,0 2-201,-7 2-164</inkml:trace>
  <inkml:trace contextRef="#ctx0" brushRef="#br0" timeOffset="84393.64">5564 13646 2114,'-12'7'155,"7"-3"20,0 1 20,2 0 34,-1-4 32,4-1 11,-3 7-2,3-7-15,0 0-20,20 0-27,-1 0-16,2-3-16,-1-1-28,8 0-57,0 0-80,-1-1-98,1-1-94,-2-2-93,3 1-78,-4 2-202,0-2-38,0 1 84,2 2-322,2-5-315</inkml:trace>
  <inkml:trace contextRef="#ctx0" brushRef="#br0" timeOffset="85095.23">7523 13217 2385,'13'-9'37,"-5"2"8,0-1 16,2-3 17,-2 2 15,0-2 11,0-1-3,1-1 5,0-1 2,-1-1 6,1-1-18,-1 1 8,-2 0-7,-1 0-8,1-1 3,-2 1 0,-1 2-8,-3 0-8,-3-1-10,-3 1-6,-3 4-10,-1 1-7,-5 2-4,-6 3-3,4 3-6,-3 0 0,0 3-6,-6 3-2,5 3 0,-3 2-1,3 2-5,2 2 1,4 0-3,1 0 0,4 2 0,2 0 0,3 2 0,8-1-1,5 5 0,4-3-2,6 4 1,11-2 0,7 4-3,-3 1-2,5-1-1,0-2 0,-1-2 3,-3 2-2,-9-3 2,0 0 3,-4-2 9,-7 0 7,-4 1 5,-6-6 1,-7 3-1,-2-2-2,-8 2-1,-2-3-3,-6-1-2,-1-2-1,0 1 0,-4-4-3,3-3 1,-1 0-4,3-5-3,0 0 2,2-5-2,2 0-6,2-5 0,7-1 2,-1-4-3,4-3-4,5-1-2,8-3-6,2-4-8,7 2-14,4-1-15,6 2-20,9 1-27,5 2-38,-3 1-43,-2 6-56,0 2-67,-3-1-78,-3 4-167,0 6-22,-5-3 85,-5 3-244,-2 4-211</inkml:trace>
  <inkml:trace contextRef="#ctx0" brushRef="#br0" timeOffset="85472.24">6560 13902 2214,'-11'0'113,"3"-2"2,1 0-3,7 2 8,-6-1 4,6 1 11,0 0 6,0 0 15,23-6 0,-8 4 7,6 0 3,6 0-5,7 0 2,11 2-1,14-3-7,30-6 2,17 4-2,17-3 0,15 1-10,10 3-7,9-6-10,5 1-17,10 2-14,33-6-7,-5 3-8,-27 0-5,-12 1-7,-9-3-15,-7 1-14,-21 1-23,-9-1-24,-22 3-27,-23-1-25,-18 1-46,-9 0-48,-13 3-43,-5-1-37,-10-1-41,-6 2-43,-3 1-38,-8 1-123,0-1-109,-4 3 31,-5-2-307,-2 1-346</inkml:trace>
  <inkml:trace contextRef="#ctx0" brushRef="#br0" timeOffset="85901.84">7038 14572 2272,'0'-5'46,"0"0"39,0 5 20,0-10 14,2 6 20,-2 4 11,-2-5 15,2 5-2,2-6-10,-2 6-12,0 0-15,0 0 12,0 0 20,0 0 1,0 18-4,2-6-10,-2 1-3,0 5-10,0 0-12,0 2-9,3 1-10,-3 1-10,0 0-7,0 2-10,0-3-6,0 6-7,0-6-12,0 2-24,0-2-46,2-1-58,-2 0-62,1-1-63,-1-6-56,0-2-62,5-2-44,-3-1-137,0-1-69,4-4 32,1 1-300,1-4-325</inkml:trace>
  <inkml:trace contextRef="#ctx0" brushRef="#br0" timeOffset="86113.01">7293 14754 2509,'-2'-3'97,"2"3"20,0 0 22,0 0 16,-6-5 8,6 5 5,0 0-2,0 0-1,0 0-4,16-4-12,-6 4-8,3-1-17,6 1-14,4-2-8,0 2-11,12 0-10,-2-5-22,12 4-46,-1-1-58,3 2-57,-3-4-82,-4 2-93,-1-3-115,-4-1-204,-2 3 58,-4-4 69,-1 2-248,-4-1-209</inkml:trace>
  <inkml:trace contextRef="#ctx0" brushRef="#br0" timeOffset="86349.04">8099 14508 2276,'-4'-4'139,"1"-5"33,0 5 21,1-2 31,-1 1 12,-1 1-2,4 4-14,-2-6-25,2 6-19,0 0 0,0 0-9,0 0-10,0 0-14,4 23-13,-2-12-13,3 5-10,-2-1-11,2 2-8,-3 1-9,2-1-5,1 3-27,-1-2-25,0 0-47,0 1-56,-2-2-64,0 0-59,0 1-75,1-3-79,-3-3-146,3-2-112,3 1 67,-2-4-372,2-1-401</inkml:trace>
  <inkml:trace contextRef="#ctx0" brushRef="#br0" timeOffset="86575.03">8447 14605 2463,'8'-15'46,"-4"5"42,0 0 32,-2 3 36,0-1 26,0 5 19,-2-1 0,0 4-6,0 0-4,0 0 1,0 0-5,-22 15-7,8-1-7,0 3-4,-3 4-17,-4 6-13,-4 3-7,-3 2-16,-2 3-10,1-1-14,1 2-3,-1-4-12,3 2-9,0 1-6,1 0-31,2-4-36,0 2-47,1-6-55,6 2-68,0-8-72,3-3-81,2 2-60,4-7-89,3-4-135,4-1 39,0 0-394,6-5-446</inkml:trace>
  <inkml:trace contextRef="#ctx0" brushRef="#br0" timeOffset="87027.41">8415 14965 2638,'-4'-7'68,"4"7"21,-11-2 11,11 2 18,-13 2 26,13-2 26,-14 4 10,9-1 1,-3 3 1,0 2-6,0-1-11,0 7-7,4-6-12,-2 4-12,3 2-9,0-2-9,0 1-11,1 0-8,4 1-8,1 0-7,0-2-10,4 0-6,1 1-5,0-4-7,2-1-5,2 3-3,-2-6-4,3 0 0,2-1-5,-2-2-5,-1-2-5,4-2 0,-4 2-3,1-7-4,0 3 2,-1-5-1,-1 4-3,-3-5-5,-1 1-1,4-1 0,-5 0-2,-2-1 3,-4 2 20,4 0 0,-2 1 7,-2 0 8,2 0-8,-2 5-5,0 3-2,0 0-4,-6-5-16,6 5-2,0 0 2,-8 15-2,4-8 1,2 3 1,-3 4 2,0 1 3,1 2-3,0 1 4,0 2-9,0 4 3,0-2-2,1 0 3,3-1 0,-2 2-7,2-2-13,0-1-18,2 1-22,-2-3-46,0-1-60,5-1-54,-3-6-58,0 0-79,6-2-73,-2-2-128,4-1-102,-2-5 37,-8 0-457,24-8-539</inkml:trace>
  <inkml:trace contextRef="#ctx0" brushRef="#br0" timeOffset="87517.14">9025 14718 3003,'-14'-14'26,"4"5"25,0 3 30,1 0 35,2 2 26,-1 1 24,4-1 13,-4 2-2,5-4-3,3 6-17,-7-2-12,7 2-14,0-7 1,0 7-1,16 0-8,-3-2-8,6 2-6,2-2-8,8 1-8,1 1-10,2-5-5,2 2-9,-4 1-6,-1 0-4,-2 0-6,-1-1-5,-5 3-7,-1 0-5,-5-3-5,2 3-3,-5 0-2,-4 3 3,-2 2 5,-1 0 1,-3 3 12,-4 3-5,-3 1 6,-3 1-6,-2 4 1,-4 2 6,2 0-3,-5 3-4,2-3-3,-4 5 2,-1-1-20,1-2-5,1 3 0,1-6 0,2 1-4,3-1 3,-1-3-6,2 2 1,3-6-2,0 2-1,-1-3 1,5 2-2,-3-7 7,5 4 10,4-1-2,0-2 6,3-1-8,4 0 1,-1-4-2,4 3-4,4-1 2,0-3-2,3 0-4,1 0 6,-2-3-8,4 1 10,-3 0-12,0 2-6,-1-3-21,1 0-24,-1-1-28,-2 1-41,-1-5-66,3 2-63,-4-3-87,-1 0-101,0-2-138,1-4-129,1 1 45,2-3-549,-2-3-666</inkml:trace>
  <inkml:trace contextRef="#ctx0" brushRef="#br0" timeOffset="87730.99">9662 14565 3465,'-11'-6'47,"3"-3"17,3 5 31,0-1 37,0 3 24,0-2 8,5 4-6,-4-6-15,4 6-15,-2-4-14,2 4-9,11-3-11,2 1-4,-1 2-13,9-3-22,-3 2-44,2-1-45,2 0-67,5-1-61,-3-2-82,2 5-90,-9-7-124,8 1-135,-9-3 38,3-1-335,-5 1-373</inkml:trace>
  <inkml:trace contextRef="#ctx0" brushRef="#br0" timeOffset="87933.28">10058 14057 2542,'-2'-17'104,"-2"7"43,2-2 39,2 7 25,-3-1 14,1 0 6,2 6-12,0 0 20,0 0 15,0 0-26,-2 25-8,4-5-1,-2 2-19,0 8-17,0 3-14,5 7-17,-3 1-16,0 2-34,0 1-54,2 0-79,-6-3-101,4 1-103,-6 2-143,-2-7-151,-1 0-172,-3 2 86,-1-2-539,-4-4-622</inkml:trace>
  <inkml:trace contextRef="#ctx0" brushRef="#br0" timeOffset="89155.79">2879 15853 3355,'0'0'-25,"0"0"10,0 0 11,0 0 19,0 0 13,0 0 15,0 0 6,0 0 8,0 0-8,0 0-2,0 0-3,0 0-2,0 0 1,0 0 1,0 0-7,0 0 1,0 0-4,0 0-3,-4 4-2,4-4 7,4 11 26,0-2 4,5 2 5,-1 4 2,2 4 6,6 1 0,-1 4-4,3 0-6,4 5-3,-2-3-9,1 2-1,1-6-6,2 6-5,-4-3-1,2 1-6,-1-2-2,-2-5-10,-2 1-22,0-5-34,-2-1-45,-1 1-37,0-3-41,-4-3-40,0-3-46,3 2-48,0-4-43,-4-2-95,1-2-100,0-2 18,-1-3-206,2-2-207</inkml:trace>
  <inkml:trace contextRef="#ctx0" brushRef="#br0" timeOffset="89437.72">3494 15833 2093,'-3'-10'62,"0"3"29,1-1 20,0 2 14,-2 2 18,2-2-6,2 6-11,-4-2-8,4 2 15,-13 15 11,3-1 7,-3 0 0,-4 10-1,-1 3-1,-6 7-7,-2 4-6,1-2-3,-10 17-13,0 3-11,4-14-9,-3 11-10,-3-4-6,10-4-10,4-8-1,1-1-13,0 5-5,6-14-12,1 1-23,3-5-31,2-2-33,-2 0-35,6-5-30,2-2-24,2 0-28,-1-7-41,3-3-42,5 1-41,0-5-38,-5 0-106,19-5-98,-5-3 25,1 1-204,2-8-198</inkml:trace>
  <inkml:trace contextRef="#ctx0" brushRef="#br0" timeOffset="89725.4">3538 16255 2127,'0'0'100,"4"-8"21,-4 8 18,2-2 18,-2 2 29,4-5 17,-4 5 6,0 0-7,0 0-16,0 0-19,0 0-4,0 0 8,4 12-7,-6-5-11,0 3-11,0 1-12,0 4-10,0 5-10,0-6-4,-2 5-11,1 3-12,1-5-10,0 5-2,0 0-8,0-2-4,0-2-14,-1 0-29,3 1-40,-2-5-54,2 1-63,0-1-54,-2-5-59,2 1-68,0-3-68,2-3-166,-2 0-28,0-4 46,0 0-305,11 0-329</inkml:trace>
  <inkml:trace contextRef="#ctx0" brushRef="#br0" timeOffset="90041.23">4033 16056 2434,'-2'-9'43,"0"0"27,-1 3 18,0-1 17,1 1 38,-1-1 14,1 0 15,0 5-2,2 2-11,-2-5-15,2 5-8,0 0 13,0 0 4,-11 14-2,6-5-11,0 8-7,3-2-9,-1 0-12,0 4-13,1-2-5,2 7-9,-2-4-9,2-2-4,2 3-6,0 0-4,1-1-9,4 4-17,-1-4-27,0-2-48,3-1-65,2-2-38,0-2-54,1-7-69,5 1-70,-6-7-112,5 0-158,2 0 49,0-5-378,3-3-414</inkml:trace>
  <inkml:trace contextRef="#ctx0" brushRef="#br0" timeOffset="90387.2">4365 16058 2795,'-4'-5'81,"0"1"17,4 4 16,-6-4 21,6 4 19,-4 0-8,4 0-9,0 0-14,0 0-12,0 0-10,0 0-10,18-7-7,-5 7-6,2 0-6,0 0-7,2 0-6,0 0-8,-2 2-2,0-1-2,-1 3 3,-3 0 8,0 3 14,-5 0 7,-2 5 5,-2-5-2,-2 4-2,-2 0-7,-4 4 4,-3 2-2,1-5-1,-5 3-9,3 4-17,2-3-8,-4-3-3,4 2-2,0-1-3,1 0-5,3-5-1,2 0-4,2 5 2,4-7-1,0-2-2,5-1-8,1 1-8,4-4-15,0 2-16,3-6-20,4 2-24,0-4-13,5 1-34,3-4-39,-2-1-62,2 0-63,2-2-72,-8-3-121,0 2-136,-1-3 34,0-1-374,-2-4-429</inkml:trace>
  <inkml:trace contextRef="#ctx0" brushRef="#br0" timeOffset="90637.3">4886 15836 2847,'-4'-7'80,"0"1"15,0 3 9,4 3 13,0 0 4,0 0 20,0 0 22,10-1 8,-10 1 8,22 4-2,-5 2 0,-1-2-9,4 3-7,3 3-3,-2 1-20,-2 2-6,3 0-10,-4 1-11,2 1-15,-4 3-6,-4 0-8,1 3-9,-3 1-22,-4 2-5,-4-5-18,-4 6-33,-4 2-54,-8 2-67,2 0-66,-5 0-75,-5 0-80,-4 0-120,-2-1-191,-4 2 64,0-1 68,0-3-354,-2 1-363</inkml:trace>
  <inkml:trace contextRef="#ctx0" brushRef="#br0" timeOffset="91131.52">3167 16981 2386,'-8'0'-15,"8"0"27,-15 2 18,9-2 14,6 0 23,-12 2 9,12-2 10,-12 3 5,12-3 0,-8 0-1,8 0 5,-6 0-7,6 0 8,-10 6-2,10-6-2,-4 2 8,4-2 1,-6 2 4,6-2-4,0 0 0,-7 4-1,7-4-6,0 0-2,-5 2-6,5-2-6,0 0-4,0 0-5,0 0-4,-6 5-6,6-5-1,0 0 5,0 0 15,8 7 4,-2-7 6,6 7 5,8-7 0,3 1-7,11-1-4,12-1-1,16-6 23,27-2-2,13-8 16,8 2-30,23-4 23,11-2 6,12 1-1,40-4 4,-6 3-17,-36 3-11,-5 3-8,-11 2-13,-9 0-20,-13 4-3,-15 0-10,-11 1-14,-25 0-14,-14 5-9,-11-4-9,-8 7-10,-8-5-16,-5 5-16,-9-2-14,0 2-19,0-4-36,-10 4-52,0 0-52,6 4-50,-6-4-84,0 0-75,0 0-144,0 0-109,0 0 76,0 0-496,-25 7-574</inkml:trace>
  <inkml:trace contextRef="#ctx0" brushRef="#br0" timeOffset="100227.69">3429 17469 2939,'0'0'-84,"3"-10"18,-3 10 17,0 0 18,0 0 22,0 0 25,0 0 25,0 0 21,0 0 14,0 0 6,0 0 9,0 0 9,0 0-5,-7-2 10,7 2 3,0 0 5,0 0 3,0 0-1,0 0-5,0 0-7,0 0-4,0 0-10,0 0-9,0 0-11,0 0-5,0 0 1,0 0 3,4 24 12,1-7 2,-1-3 2,-2 5 7,5 4 1,-3 4 5,2 1-9,-2 1-4,1 2-6,1-3-8,-4 0-2,2-1-8,0 2-2,-2-2-9,0-5-5,0 2-5,1-8 0,-3 4-3,3-8-5,-1 5-1,-2-5 1,2 0 1,-2-3 1,0-1 9,2-1 4,0 0-2,-2-7-4,4 3-9,-4-3 9,0 0-13,12-19-6,-7 8-4,1-3-1,3 0 2,-1-6-10,1 3 3,0-2 1,0-3-5,3 4-1,-4 1 5,0-1-9,0 3 0,1 2 4,-2 0-6,1-1 0,0 4 1,1-2-3,1 4 2,-1-4-4,0 7-3,1 1 2,0-1 1,1 5 2,2 0 6,-3 7-4,3-1 2,2-1-4,-2 5 7,-1-4-1,1 6-3,0-2 3,-1 2 2,0 3-3,0-2-3,1 0 8,-1 1-7,-2-4 1,2 1 2,-2 2-6,-2-3 6,1 2-2,-1-5 0,-1-1-2,-1 1 7,-3-5-2,5 7 2,-5-6 10,2 2-10,0-3 4,-5-2 1,0 0 0,15-7-2,-11 1 4,2-4 9,-2-1 13,0-3-13,0-1-7,0-4-1,1-1-4,-1-2-2,1 0 3,-3-6-1,0 2-6,-1-1 0,-1-1 8,3 2-9,-3-2-3,-3 6 8,3 2-17,-1 0-17,1 1-17,-2 3-32,2-3-42,0 4-43,-2 2-52,2-1-46,0 4-64,0 3-68,0-4-43,0 5-149,0 1-46,0 5 50,2-9-400,-2 9-453</inkml:trace>
  <inkml:trace contextRef="#ctx0" brushRef="#br0" timeOffset="101359.26">4245 17840 2493,'0'0'-105,"-2"-6"34,2 6 25,0 0 18,0-5 20,0 5 19,0 0 18,0-6 19,0 6 16,0 0 13,0-8 17,0 8 7,-3-5 13,3 5 11,0 0 15,0 0-10,3-4 4,-3 4-2,0 0-14,0 0-14,0 0-5,0 0 3,0 0 1,0 17 2,2-4-8,-2 0-8,0 3-7,0 3-9,0-1-7,2-1-4,-2 3-4,0-1-6,0 2-3,2 0-16,1-6-32,-1 3-32,0-3-36,2 0-39,-2-2-46,3-8-56,0 4-68,3-1-51,2-8-132,-3 3-57,3-3 29,4-3-227,1-5-206</inkml:trace>
  <inkml:trace contextRef="#ctx0" brushRef="#br0" timeOffset="101633.85">4674 17463 2060,'-8'-14'81,"2"2"25,-2 3 19,2 1 22,1 3 28,0-1 3,3 5 16,-2-5-10,4 6-17,-8 0-12,8 0-1,-9 6 3,4 3-5,2 2-8,-1 3-11,0-1-9,1 2-9,1-2-13,-1 7-6,3-5-10,0 0-10,3 5-5,2 0-7,-1-5-8,2 4-24,3-3-39,-1-1-50,4-2-51,4 1-60,-4-7-65,5 3-77,2-8-42,-4-2-130,4 0-73,0-2 34,1-3-275,0-2-285</inkml:trace>
  <inkml:trace contextRef="#ctx0" brushRef="#br0" timeOffset="101972.95">4963 17491 2289,'-6'-5'73,"-3"2"25,0-2 22,0 3 21,4-2 17,-2 2 16,1 1 8,2-5-9,4 6-16,-9-4-11,9 4-10,0-4-2,0 4-12,13-11-8,-2 9-8,-1-3-7,5 3-8,2-5-6,-2 3-8,2 3-11,-5-2-3,1 0-4,-1 3-7,0 0 3,-2 6 3,-2-5 0,-1 10 0,-1-4-1,-4 0-1,-2 7 0,0-1 8,-2 2-2,-2 1-3,-1 3-2,-1-6-8,2 6-4,0-4-5,0 4-7,0-4-1,0-1-6,1 1-1,3-7 4,0 3-5,5-4 6,-1 1-9,6-1 0,-2-7-5,8 0-18,-2 0-20,5 0-38,1-7-46,2 2-47,1 1-42,-2-8-48,4 5-63,-3-4-71,-2-4-124,-1 5-107,-2-8 40,-2 5-386,-1-1-433</inkml:trace>
  <inkml:trace contextRef="#ctx0" brushRef="#br0" timeOffset="102241.11">5365 17291 2747,'-6'-7'58,"4"-1"22,-2-1 6,0 5 27,4-1 22,0-4 25,4 4 9,0-1 5,2 4 3,4-4-2,1 5-5,4-4-2,4 5-3,1 5-11,-2-4-8,6 5-13,-2 2-9,0 4-12,-4-3-10,2 4-5,-5 2-8,0 4-7,-7 0-3,-2 2-25,-1 1-6,-5-2-3,-5 6 0,-1-4-7,-2 1-8,-2 2-24,0-3-40,-2-3-54,1 3-67,1-3-55,0-10-80,0 4-88,0-1-144,2-9-126,1 4 65,1-7-456,6 0-511</inkml:trace>
  <inkml:trace contextRef="#ctx0" brushRef="#br0" timeOffset="102527.76">6250 16678 2952,'-4'-4'38,"0"3"19,4 1 9,-7-8 24,4 8 35,3 0 21,-2-7 9,2 7-4,2-7-10,1 1-9,6 5-14,-1-5-14,7-2-7,5 5-10,2-5-10,0 2-15,1 3-42,-2-4-57,-1 2-58,1 2-71,-5 3-79,4-2-80,-3 2-173,-3 2-51,-2 5 40,-2 1-237,-4-1-238</inkml:trace>
  <inkml:trace contextRef="#ctx0" brushRef="#br0" timeOffset="102683.51">6408 16865 2317,'-8'7'151,"3"-1"29,0 2 9,3-8 17,-2 5-8,4-5-16,0 0-20,0 0-16,20-8-13,-4 3-14,-1-1-35,8-1-56,2-1-71,-2 0-87,1-4-93,1 5-82,-2-4-192,-1 1-20,-4-3 62,2 2-200,-1 0-151</inkml:trace>
  <inkml:trace contextRef="#ctx0" brushRef="#br0" timeOffset="103235.07">7359 16163 2069,'-7'-11'164,"3"2"27,-1 2 5,1-1 12,0 1 14,1 2-1,-1 2-11,2-2-21,2 5-23,0 0-9,0 0 7,0 0-2,9 15-8,-3-2-7,2-1-11,2 9-10,0 1-10,3-5-8,-1 7-9,-2-4-7,1 4-25,0 0-8,-1-2-5,-1-3 1,-1-4-10,-2-1-1,0 1-4,-1-4 0,0-2 4,-1 2 9,0-3 5,-2-1 0,2-5-5,-4-2-11,0 0-4,0 0-2,13-14-5,-11 6-2,2-3-4,1-2-3,1-4-2,-2 3-5,3-1-2,-1 1-1,-2 2-3,0-1-4,0 4 0,0 2-4,1-3-6,4 6 5,-1 1-1,2 3-1,3 3 1,2-1 5,0 4-6,4 0 6,0 3 0,2 3-4,0-4 2,-4-1 3,-1-2-3,0 3 2,-2-2 4,-3-4 0,-1 0 17,4 1 13,-2-6-1,-1 1 6,0 0 2,-3-4-4,2-2-5,0-3-3,-4 2 1,0-3-7,-2-2-1,-2 2-6,-2-3 0,2-2-4,-2 0-14,-2 1-15,2-1-35,-2-1-28,0 1-40,-2 4-53,4 2-62,-2-4-68,-2 6-79,6 2-63,-4 3-128,2-2-98,2 1 53,-2 5-448,6-2-534</inkml:trace>
  <inkml:trace contextRef="#ctx0" brushRef="#br0" timeOffset="103462.46">8067 16184 3182,'4'7'91,"-4"-7"28,4 5 19,-4-5 17,3 4 8,-3-4-15,4 8 11,-2-3 8,1 2-9,-1 1-12,1 4-12,0 0-14,1 2-10,0 0-9,1 6-25,-1 0-6,-2-5-14,2 6-27,0-7-34,-2 6-57,3-1-61,-2-4-49,0-1-64,0-1-69,-1-3-79,0-2-173,2 2-17,2-7 60,0 1-299,5-4-300</inkml:trace>
  <inkml:trace contextRef="#ctx0" brushRef="#br0" timeOffset="103722.85">8499 16005 2460,'-10'-10'102,"4"-1"26,-1 4 37,0-1 30,1 5 13,2-3-9,-2 3-15,6 3-5,-12 3 1,4 0-2,0 5-1,0 2-8,2 4-9,-2-1-2,5 4-12,-1-4-26,1 5-12,1 1-7,0-1-11,4 2-7,0 3-7,3-7-4,3 6 3,1-5-2,1 3-13,3-3-21,2 0-34,-1-3-54,2-7-74,5 1-79,-5-2-80,2-5-90,0-2-59,0 1-187,-2-6 9,3 1 63,5-3-358,-3-1-386</inkml:trace>
  <inkml:trace contextRef="#ctx0" brushRef="#br0" timeOffset="104049.95">8811 16032 2385,'-2'-11'49,"-2"5"39,1 3 26,1-6 17,0 4 33,2 5 13,-2-6-2,2 6-7,2-8-7,-2 8-10,13-5-8,-5 5-7,4-2-5,4 2-1,-2 0-15,3 2-9,1 0-11,-4 1-10,1 3-5,0-1-7,-3 3-1,-3 1-1,0 0 4,-5 2-8,-4-2 2,-2 6-8,-3 2-1,-3-6-5,-1 6-4,-3-2-5,2 5-2,-3-8-7,3 2-4,3-2-3,-4-2-4,5 4-4,-1-8 1,3 3-4,4 3 3,0-9-2,4 4-1,3-5-1,1 3-3,5-2-5,-1-3-16,4 0-17,-1-3-33,3-2-41,3 3-56,0-7-50,5 0-50,2-2-72,-1-4-101,-1-5-190,-4 1 10,0-4 71,-3 2-323,0-5-343</inkml:trace>
  <inkml:trace contextRef="#ctx0" brushRef="#br0" timeOffset="104293.39">9205 15705 2631,'-4'-5'128,"4"5"19,0-2 20,0 2 26,0 0 13,14-3 12,-14 3 6,24 5 1,-10 3-10,3 0-10,5 2-8,-2 2-35,8 6-11,-3 3-13,1 0-15,0 0-8,-6 2-6,0 1-11,-3 1-12,-4 2-7,-4-3 8,-6 0-22,-3 2-31,-7 1-46,-3-5-70,-7 10-82,-2-8-69,-10 7-110,-3-3-95,-5-2-199,-14 17 1,-3-9 73,-3 0-422,3 0-461</inkml:trace>
  <inkml:trace contextRef="#ctx0" brushRef="#br0" timeOffset="104701.23">7639 16743 2528,'-18'5'-47,"3"1"36,4-6 16,0 2 17,3 2 21,2-2 20,6-2 16,-11 0 9,11 0 5,-9 1 1,9-1-1,-6 4 8,6-4 17,-6 2 14,6-2 23,0 0 14,0 0 7,0 0 1,12 12-1,2-12-3,-2 0-5,9 0-9,7-4-3,4 1-6,8-2-1,13-2-9,6-1-18,26-5-13,8-2 8,7-5-9,5 7-2,14-6-2,8 3 5,7-4-8,5 5-9,3-5-8,1 5-2,2 2-26,-1 0-10,-8 0-5,-7 4-6,-17-2-6,-10 4-14,-18 1-13,-20 1-16,-16 0-22,-11 2-30,-12-1-36,-6 4-34,-6-4-30,-5 4-33,-2 0-45,-1-1-77,-5 1-75,0 0-126,0 0-146,0 0 43,0 0-468,0 0-562</inkml:trace>
  <inkml:trace contextRef="#ctx0" brushRef="#br0" timeOffset="105475.13">8302 17202 2842,'7'-7'-11,"-4"0"31,5 5 24,-6-3 26,-1-1 17,4 4 16,-5 2 29,8-6 13,-8 6 1,6-1-9,-6 1-12,4-4-14,-4 4-9,0 0 7,0 19 7,-2-10 2,0 9-5,-4-3 0,2 6-5,-5 5-8,1-5-7,-4 12-11,2-10-5,-1 4-7,0 7-6,0-5-6,0-7-8,3 5-20,-2-2-32,1-3-49,-2-1-50,5 0-54,-3-4-65,3-2-52,2-6-68,-2 4-114,2-8-128,-1-3 28,5-2-338,0 0-375</inkml:trace>
  <inkml:trace contextRef="#ctx0" brushRef="#br0" timeOffset="105725.52">8071 17286 2683,'-6'-8'96,"2"0"20,2 5 20,0 1-3,2 2 12,-5-7-4,5 7-12,0 0 7,0 0 28,0 0 5,0 0-4,30 15-5,-15-4-12,4 2-4,0-4-11,6 11 7,1-5-13,0 4-13,3 0-10,-1-2-13,1 2-5,-4 3-7,5-2-10,-2-1-14,-1 3-22,-4-5-46,3-1-57,-3 6-66,-4-9-59,0 2-64,-1-2-73,-2-1-57,-4-9-135,4 4-71,-3 0 41,-3-3-340,3-4-377</inkml:trace>
  <inkml:trace contextRef="#ctx0" brushRef="#br0" timeOffset="106000.01">8779 17169 2689,'-9'-7'89,"1"1"23,4 2 13,0-1 27,0 5 8,4 0 4,-10-7-3,10 7 4,-12 9 9,8-4-4,-2 3-2,-1 5-4,0 0-5,3 1 8,0-1-10,0 4-14,0 0-19,4 4-7,-3-1-7,3-4-13,5 6-11,3-2-1,-4-1-13,8 3-5,-2-2-6,2 1-24,2-2-34,0-3-49,3-3-61,2 0-77,-2-6-67,-1 0-88,6-5-77,-3 2-166,0-4-43,0-6 51,3 4-397,-4-8-448</inkml:trace>
  <inkml:trace contextRef="#ctx0" brushRef="#br0" timeOffset="106350.08">9086 17232 2619,'-11'-3'50,"-1"-3"30,5-2 31,1 5 34,-1 1 1,3 0 17,4 2 9,-8-6-8,8 6-16,-2-7-5,2 7-11,0 0-13,14-5-8,-3 5-9,2-2-10,0 2-10,3 0-7,0 0-7,0 0-5,-1 2-9,-2 3-5,2-5-2,-5 7-4,1 1 5,-5-3 3,-1 4 6,-5 3 0,-5 3 2,-1 1-5,-5 3-5,1-1-4,-3 4-4,1-7-3,0 4-4,0-5-5,4 1-3,-1 0-3,2-4-1,3 2 3,2-4 0,6-2-4,1 1 0,6-3-2,1 1-4,5-6 2,4 2-10,0-4-21,1-2-36,5 2-50,1-6-66,-3 1-47,2-5-55,3-1-46,-2-2-90,1 0-215,-1-5 31,2 0 69,-5 1-334,5-5-336</inkml:trace>
  <inkml:trace contextRef="#ctx0" brushRef="#br0" timeOffset="106616.84">9597 16951 2584,'-14'-8'110,"6"4"38,0-2 17,1 0 33,3 5 12,0-3 9,0 2-7,4 2-9,-2-8 0,2 8-3,14-4-3,-6 4 2,7 4-29,3-1-2,7 4-6,0 0 16,7 7 1,-3 4-19,1-4-6,0 7 0,-5-1-5,-1 6-3,-3-2-5,-6 4-12,-7-2-11,-5 3-10,-3 0-11,-9 3-5,-4 2-14,-6 2-36,-7-2-60,2 4-79,-4-8-106,-2 3-123,-3-4-151,-2-3-203,-1 2-99,-2-8 104,7-1-692,-1-3-820</inkml:trace>
  <inkml:trace contextRef="#ctx0" brushRef="#br0" timeOffset="108223.75">6721 16593 808,'0'0'235,"0"0"-58,0 0-42,0 0-26,2-10-12,-2 10-11,0 0-5,0 0-3,0 0-3,0 0 3,0 0 0,0 0 3,0 0 2,0 0-4,0 0-2,0 0-2,0 0 5,0 0 0,0 0 1,0 0 5,0 0 3,0 0 4,0 0 4,0 0 8,0 0 3,0 0 3,0 0 4,0 0 5,0 0-3,0 0-2,0 0 1,0 0 1,8 0-6,-8 0-3,0 0-5,0 0-6,0 0-2,0 0-7,0 0-5,0 0-9,0 0-8,0 0-2,-6 12 6,0 3 1,-1-1-2,-4 6-4,-1 2-2,-3 5-3,-2 1 0,0 5-7,0-2-7,-2 1-2,-2 3-2,6-7 0,-2-1-10,2-1-5,2-3-3,3-2-1,-2-2-2,4 1-3,0-7-1,2 2-9,-2-6-12,1 3-13,3-3-14,-1 3-13,2-7-21,-3 3-16,3-2-35,-1-3-29,-1 1-21,1-2-24,4-2-26,0 0-33,-12-6-34,12-1-35,-4-3-70,4-2-108,-2-2-23,2-2-324,-2-2-328</inkml:trace>
  <inkml:trace contextRef="#ctx0" brushRef="#br0" timeOffset="108550.05">6422 16595 2370,'-2'-7'46,"2"-2"29,-2 5 20,0-2 14,2 6 22,0-7 22,0 7 12,2-6 1,-2 6-7,0 0-9,2-7-14,-2 7-4,5 0 23,-5 0 10,14 5-6,-7-1-4,2 2 0,5 1-9,-2 5-3,2-5-4,2 8-7,3 3-5,-3-3-30,6 5-7,0 0-7,-2 1-9,2-4-9,-1 3-5,2-2-4,-4 0-4,-2-1-8,2-2 0,-3 0-7,2 3-2,-1-6-18,-3 0-14,2-1-20,-6 0-32,3-3-36,-1-1-41,-3 2-39,0-4-28,1 1-31,-2-4-52,-2 0-53,4-2-47,-10 0-131,8-2-94,-8 2 58,8-8-351,-6 3-377</inkml:trace>
  <inkml:trace contextRef="#ctx0" brushRef="#br0" timeOffset="109454.17">1849 16880 2635,'0'0'72,"2"7"1,1-3-8,-3-4-2,4 7 14,-1-5 5,1 5 21,2-7 2,2 1-9,3 3-6,4-4-3,2 0-13,3 0-10,6-4-8,2 3-2,1-6-9,1 5-34,2-3-29,-3-1-32,-1 2-42,0-5-59,-1 7-61,-3-5-62,-4 3-142,-2 0-77,-6 4 47,-3 0-132,-2 0-80</inkml:trace>
  <inkml:trace contextRef="#ctx0" brushRef="#br0" timeOffset="109632.29">2168 17031 1566,'-24'20'83,"3"-1"38,4-3 18,2-5 18,3-2 6,1 3 8,4-5 4,1 1-12,-1-1 11,6 0 11,1 0-5,4-5-15,3 2-14,4-4-17,8 0-15,1-6-13,4 1-18,3-4-34,0 2-46,6-4-50,-7 1-38,0-3-55,-3 1-52,1 4-67,-8-1-144,0-2-128,-4 3 55,-4 2-213,1-1-177</inkml:trace>
  <inkml:trace contextRef="#ctx0" brushRef="#br0" timeOffset="110075.29">613 16878 2034,'-2'-8'66,"0"-1"10,2 5 9,-3-1 9,1-2 18,2 7 14,0-8 7,-2 3-12,2 5-5,0-8-26,0 8-8,0 0-14,0 0-3,0 0 7,0 0 3,21 16 3,-8 1-5,-2 4 2,1-1-5,2 2-5,-2 9-4,3-1-5,-2-2-8,-1 1 0,-1 3-6,-1-1-2,-1 1-3,0-5-18,-3 1-27,0-4-31,-2 0-27,-1-2-39,2-7-50,0 3-48,0-5-50,-3-3-116,2 0-131,-2-3 29,0-5-195,2-2-162</inkml:trace>
  <inkml:trace contextRef="#ctx0" brushRef="#br0" timeOffset="110311.42">907 16741 1896,'-4'-22'67,"0"9"29,-1 2 13,4 2 7,-1 3-5,0 0-2,0 5-10,2 1 7,0 0 18,0 0-3,14 13-3,-6 0 7,1 2-3,2 7-1,1 2-12,1 5-15,-1-1-6,2 4-6,-2 2-7,1-2-5,0-1-7,-1 4-5,-1 0-14,-3-7-37,2 2-41,-2-3-41,-2-3-58,-2 3-57,0-4-73,-2-3-134,-4-5-135,2-1 50,-2 0-207,0-1-182</inkml:trace>
  <inkml:trace contextRef="#ctx0" brushRef="#br0" timeOffset="110487.5">937 17278 1901,'-13'-8'64,"3"3"32,1-2 7,3-2 14,0 4 3,4-1 6,0-3-5,4 3-1,1-5-18,6 1-4,4-4-12,4 1-5,0-2-15,3 2-3,4 1-29,0 2-32,-3-3-38,2 0-49,-2 5-58,0-4-55,-2 3-73,2 1-132,-3 3-42,-5-1-140,1 0-85</inkml:trace>
  <inkml:trace contextRef="#ctx0" brushRef="#br0" timeOffset="110723.51">1301 16998 1570,'0'0'85,"7"-4"46,-7 4 22,6-6 15,-6 6 15,2-3-11,-2 3 6,0 0 4,0 0-13,6-2-12,-6 2-11,0 0 5,0 13 3,0-2-2,-2-2-9,0-1-8,0 10-13,0-7-10,-2 6-12,2-1-7,-1 3-9,1-4-7,0 5-5,0-4-9,2 3-4,0-4-7,0 5-4,0-7-14,0 0-26,0 0-41,2 1-43,0-4-53,0 1-60,-2-4-68,5 1-65,-3-3-119,0 2-126,2-6 35,-4-1-287,0 0-305</inkml:trace>
  <inkml:trace contextRef="#ctx0" brushRef="#br0" timeOffset="111067.3">1331 16665 2200,'0'-7'44,"0"7"24,0-5 11,0 5 4,-2-5 2,2 5 7,0 0 10,0 0 5,0 0 2,-9 21 8,9-10 7,-2 4-7,2 2 0,0 0-4,0 2-4,2 5-9,0-3-6,0 3-9,3-1-7,-1-2-5,3 4-5,-1-4-8,0-6-4,4 4-1,4-4-5,-2-3-8,1 1-10,2-6-35,0-1-37,0-4-50,4-2-56,-3-6-70,1 4-61,-2-9-98,0 4-140,-1-2-8,-2-6-251,-2 2-262</inkml:trace>
  <inkml:trace contextRef="#ctx0" brushRef="#br0" timeOffset="111384.38">1542 16699 2150,'-8'-6'60,"0"-1"30,2 1 16,1 4 8,1-2 4,4 4 7,-5-8 1,5 8-4,-1-5-9,1 5-8,4-8-10,0 6-7,3-1-6,-1-1-5,2 4-11,0-6-3,2 6-8,-10 0-2,14 0 2,-6 0-6,-8 0 2,13 6 6,-6 1 0,-5 0 4,0 1-2,0 4-4,-4 3-5,0-2-4,0 0-1,0 4 0,-1-3-7,1-1-7,2 1-3,0-2-2,0 1-3,2-4 0,1 3 0,3-5-3,2 0 0,1-4-1,1 1-8,3-4-26,0 0-31,2-4-48,2 1-47,-1-4-64,1 0-68,1-7-91,-2 1-170,-3-1-10,0-1 64,-3 2-202,-1-4-176</inkml:trace>
  <inkml:trace contextRef="#ctx0" brushRef="#br0" timeOffset="111616.96">1643 16358 2116,'-7'-2'131,"2"0"0,5 2-3,0-6 23,0 6 25,12-7 16,0 7 5,5-6 0,2 6-3,7 0-5,4 0-9,5 6-6,3-2-20,0 5-11,-2 3-11,0 5-10,-2 4-7,-8 1-7,-5 7-8,-9 3-8,-7 5-7,-6 7-10,-9 1-42,-13 20-70,-1 4-86,-6-10-93,-1 0-116,-5-4-148,6-14-151,7-6 48,4-8-408,0-1-467</inkml:trace>
  <inkml:trace contextRef="#ctx0" brushRef="#br0" timeOffset="115607.72">577 11689 1137,'0'0'144,"0"0"-66,13-2-40,-7 0-13,-6 2 4,19-4 5,-8 2 10,2 1-1,1-4 13,1 4 4,2-1 9,1 0 1,2 1-2,0-2 1,3 0 0,-3 3-1,6-1-1,-1 1-2,1 0 0,4 1-5,3-1-1,-1 0-3,2 3-2,4-3-1,7 0-9,1-3-7,5 6-1,12-3-4,7-3-2,26 3-5,6 0-2,3 0-2,4 0-2,5 6 0,1-5-2,-3 3 0,8 0-3,1-1 4,7 1-4,11 2 0,5-2-2,2-1-1,-1 3-1,2 0 1,-3 1-4,0 0 3,5-2 0,-4 3-1,0-1-3,3 2 1,-2-1-1,-2 1-1,-3-1 1,-3 1 0,-2 2-2,0-4-1,-1-1 2,1 2-2,0-3 2,3-1-2,0-1 1,3-1 0,3 0-2,-6-4-1,-1 2 2,-7 0-1,-2 0 3,-1-1-4,-6 0 2,-1-2-3,0 0 3,0 2-1,-4 2-1,2-1 2,-2 0-2,-1 3 3,-1-3-1,-6 0-2,6 3 0,0-3-1,1 1 4,5-1-2,0 0 6,3 0-6,5 0 3,2 0-3,-1 1 0,1-1-2,-2 0 0,3 2 1,-1 3-1,2-3 1,3 4-2,3-1 0,6 1 3,1-1-2,-2 2-1,-3 3 1,6 0-2,-1-1 1,2 5 3,5-3 1,7 1-3,6 0-1,31 3 3,-2 2-4,-30-5 2,32 7 1,4-3-2,-2 1 3,0-2-3,6 5 0,0-4 1,0 4-2,-7-1 4,4 0-2,4 1 1,2 4-2,-4-5 0,-1 3-2,-6 0 1,4 0 1,-2-1-1,7 2 0,-3 3 0,5-2-4,0 1-2,-2-3-5,0 5 5,-5-3-2,5 4-3,-1-4 3,-4 3-1,-4 0 0,0-3 3,-6 3 0,-5-1 0,-1-2 1,3 2 2,0-3-4,-29-2-1,-2-2 2,-3 1 0,-1-5 5,-1 5 0,0-1 0,6 0-1,3 0-2,-1 0-1,-4-1-4,-1-2 2,-2 1 3,-7 0-3,-4-5 3,1 4-2,0-5 3,-1 0-1,2 0-2,3 0 4,-6-2-3,-3-1 2,-3-3 0,-1 1 0,-5-1 3,-3 1-3,2-3 0,-5-1-1,8-2 1,-4 0 3,4 0-1,-2 0-4,3 0 1,-5-2-1,-2-1 1,-3 1 3,-1-2-2,-4 3-3,-3-3 5,0 2-1,-1-4 0,-1 3 0,-4-3-3,-3 2 4,-1 0-3,-5-3 3,-2 0-1,-5 2-1,-2-1 3,-3 2-1,-1-3 2,-11 3-3,-8 1 2,-1-1 2,23 0-2,0 2-2,-13-2 1,-8 2 1,-1 1 1,22-2 0,-17-1 0,-7 1 0,-7-2 3,-3 5 5,-9-5 5,-1 1 7,-4 0 0,-7 0 6,-2 1 4,-5 1-5,1-2 0,-8 1 2,2 1-2,-5-1-5,2 2 0,-4-1-4,-4 0-2,3 2 0,-1-2-1,-3 2-1,1-2-5,-3 2 2,-8 0-4,15-2-7,-8 1-20,-7 1-26,8 0-24,-8 0-48,0 0-67,0 0-124,-30-6-166,4 2-141,-9-3-118</inkml:trace>
  <inkml:trace contextRef="#ctx0" brushRef="#br0" timeOffset="120957.43">13689 13811 1947,'5'-3'126,"2"-4"-3,-4 6-6,2-3 2,0 1 8,-5 3 3,7-2-8,-7 2-12,7-3-16,-7 3-6,0 0 0,15 5-1,-9 3 5,3-1-12,-1 4-2,4 2-5,-2 1-8,2 3 3,0 0-8,-1 1-3,2 0-4,2 1-4,-5 0-7,4-1-6,-2 2 0,-2-3-1,3 4-5,-2-8-12,1 5-23,-3-5-40,1 1-36,-1-4-39,0-3-39,-1 2-47,-1-5-38,5 0-22,-4-6-70,2 0-83,1-2-32,0-5-168,-1 2-116</inkml:trace>
  <inkml:trace contextRef="#ctx0" brushRef="#br0" timeOffset="121163.79">14150 13895 1791,'0'-13'52,"0"2"32,-2 3 23,-1 1 14,1 0 13,-2 1 5,-1 2 3,-1 2-14,6 2 7,-15 2 3,7 6 0,-2 1 2,-4 3-10,4 5-2,-2 2-8,-2 3-8,4 0-10,-5 7-10,0-1-9,0 2-7,0 1-7,1-1-7,1-1-12,0 0-28,1-3-43,1-1-33,2-1-39,0-2-41,2-3-49,1-2-49,2 0-38,-4-3-80,6-4-119,-1-1-23,3-1-187,5-5-175</inkml:trace>
  <inkml:trace contextRef="#ctx0" brushRef="#br0" timeOffset="121415.65">14156 14183 2049,'-2'-6'97,"4"2"20,-2 4 14,0-7 10,0 7 4,0 0 3,2-5-7,-2 5-4,0 0 6,0 0-7,-4 19-7,2-9-9,2 1-4,-2 0-10,0 6-13,-1-1-7,1 1-9,2 1-8,-2-1-3,2 2-8,-2-2-6,2 0-9,0 0-17,0-1-26,0-3-39,0-1-36,0 0-36,0 0-46,0-3-56,2 1-45,0-4-61,3-2-138,-1-2-46,-4-2 34,0 0-152,20-6-119</inkml:trace>
  <inkml:trace contextRef="#ctx0" brushRef="#br0" timeOffset="121685.64">14532 13874 1850,'-6'-11'100,"2"2"22,-1 1 12,2 1 24,1 2 14,2 5 3,-5-6 5,5 6-14,-2-3-11,2 3-21,0 0-6,0 0-2,0 0-1,-8 18-8,8-7-9,-2 1-8,2 5-8,-2 0-8,2 0-9,2 3-7,-2-2-5,2 4-5,0-3-5,0 1-5,2-1-2,3 1-6,-3-1-17,4-4-27,3 1-46,1 1-37,3-5-51,0-4-62,0 0-64,1-2-48,2-6-100,-1 0-130,1-2 26,2-3-224,-1-5-231</inkml:trace>
  <inkml:trace contextRef="#ctx0" brushRef="#br0" timeOffset="122031.96">14922 13900 1981,'0'-5'46,"-4"-3"31,2 3 24,0-1 24,2 6 17,-5-10 9,4 7-3,1 3 0,0-9-13,0 9-19,8-7-11,0 1-9,3 2-8,3 1-9,4-1 1,-1 2-11,0 0-6,-1 1-4,2-2-5,-2 3-1,0 0-3,-4 0 3,-1 3 17,-2 0 15,1 1 10,-6 3 3,0 3 2,-4 2-6,-4 1 0,0 2-3,-6 0-6,3 7-5,-6-4-8,3 1-8,-4 0-5,2-1-6,2 0-7,-1-1-7,2-2-1,3-1-5,2-1-3,0-1 1,1-3 0,3 1-4,5-2-3,-1-2 0,6-1-2,4-1-3,6-1-4,2 0-17,-1-3-34,4-3-44,2 2-59,-2-1-56,1-6-41,-1 3-78,4-1-62,-4-5-105,0 1-106,-4-4 39,1 1-317,-6-1-350</inkml:trace>
  <inkml:trace contextRef="#ctx0" brushRef="#br0" timeOffset="122285.75">15418 13725 2278,'-3'-13'22,"1"2"35,2 2 22,-3 1 13,6 3 18,-1 1 9,3-3 10,2 1 8,3 4 13,0-1 12,6 3 2,1 0 6,3 3-3,6 4-7,-1 1-6,3 4 6,4 3-5,-1 2-12,5 7-14,-2 0-10,-2 2-11,-7 6-10,-3-6-8,-6 3-7,-2 0-8,-4 5-13,-9-6-40,-1 1-47,-5 1-60,-3 1-62,-6-1-66,-2 1-85,-1-3-77,-9 5-160,-2-4-61,-3-1 46,-1-1-324,0-1-358</inkml:trace>
  <inkml:trace contextRef="#ctx0" brushRef="#br0" timeOffset="122649.81">13857 14829 2610,'-15'3'55,"3"-1"10,3 0 21,3 0 27,6-2 3,-13 3 11,13-3-6,-6 0-7,6 0-2,0 0 2,0 0 9,0 0 0,0 0 1,19 4 1,-4-2 0,4-4-3,4 2 0,15-2-3,10 0-9,18-3-2,36-2-1,11-5 3,8 2-7,3-3-10,5-1-7,0 0-5,5 5-1,-5-6-5,-4 6-5,-6-2-12,-10 1-3,-9 2-10,-13 0-13,-19 3-19,-18 1-22,-9 0-27,-7 0-33,-7 2-35,-3 1-48,-8 1-45,-9 0-30,2-2-42,-9 2-53,0 0-43,0 0-128,0 0-85,-26 9 36,11-6-301,-3 2-329</inkml:trace>
  <inkml:trace contextRef="#ctx0" brushRef="#br0" timeOffset="123274.06">14308 15351 2497,'-13'-4'74,"4"-2"8,2-2 18,1 2 18,-2 2 21,4-3 23,-2 2 18,4 1 11,-2 0-2,0-3-9,0 5-18,4 2-16,-5-6-20,5 6-14,0 0-5,0 0-3,0 0-7,-4 20-6,6-8-9,-2 1-3,0 4-8,0 1-6,2 0-6,-2 3-4,3 2-5,-3-2-5,0 3-4,2-4-4,-2 1-1,0-7-6,2 6-3,-2-7-2,0-1 0,2-1 0,-4 1 0,2-5 3,2-3-3,-2-4-5,8 0 1,-8 0-4,10-7 0,0-1-4,-2-4-1,2-3-3,-1-2-1,1-4 2,3 2-3,-2 0-1,-1 3-2,-2-1 0,2 3-2,-5 4-4,4-1-2,-3 3-1,0 2 0,1 6 7,-1 0 1,-6 0 1,15 11 0,-6-1 0,1 1 3,-2 1 0,4 3 1,-2-1-3,0 1 1,-1 0 2,2-1 1,-1-1-4,-1-2 3,1 2 3,-4-5 8,3 0 21,-2-3 13,1-3 3,0 0 1,3-4 18,-11 2-17,19-7-2,-8-1 9,-3-4-14,2 3-2,-4-4-9,4-4-4,-4-1 0,2-2-7,-4 0-2,-2 2-19,2-3-17,-4 3-12,0-1-23,-2 4-39,-2-2-52,0 1-53,-2 9-45,-1-1-62,2 3-66,-2 3-62,0 2-132,7 0-91,-8 2 42,8-2-440,-3 9-518</inkml:trace>
  <inkml:trace contextRef="#ctx0" brushRef="#br0" timeOffset="123495.55">14723 15468 3101,'3'7'48,"1"-4"11,-2 1 22,-2-4 40,2 13 29,0-9 19,0 5-2,-2-1-1,2 2-13,-2 1-13,2 2-10,-2 0-10,2 3-13,0-1-11,0 2-8,0-2-10,3 3-6,-2 1-10,-1-1-20,2-1-35,0-3-41,0 3-51,2-2-48,1-1-58,-4-2-59,6 2-68,-4-8-61,3 2-133,-1-1-33,1-7 40,0 0-245,-8 0-241</inkml:trace>
  <inkml:trace contextRef="#ctx0" brushRef="#br0" timeOffset="123745.7">15117 15296 2302,'-4'-10'128,"2"0"19,0 2 23,-3 5 27,-1-3 19,2 2 12,-5 4 0,3-4-1,6 4-11,-15 4-9,6 0-12,1 2-9,2 5-15,0 1-10,0 3-15,1 2-14,0 0-16,1 4-12,2 0-5,2-5-12,2 6-6,0 1-9,5-2-5,0 0-8,1-1-16,2-1-25,1-3-41,2-1-48,-1-4-57,1 0-50,4-6-64,-2 0-78,1-5-69,2 0-83,-2-5-124,2 0 5,1-2-427,-6-2-493</inkml:trace>
  <inkml:trace contextRef="#ctx0" brushRef="#br0" timeOffset="124086.71">15340 15360 3010,'-2'-6'50,"-2"-1"27,0 4 35,0-3 42,2 1 29,2 5 6,-4-6-4,2 2-14,2 4-17,0-7-14,0 7-12,8-8-14,0 5-6,0 1-16,2 2-9,3-4-7,0 1-6,-1 2-10,-1 1-3,-2 1-7,4 2-3,-5 1 3,0 0 8,-4 5 1,0-2 8,-2 1-4,-2 5 4,-4 1 6,0-1-1,-2 0-2,-2 1 0,1 0-1,-3 3-13,3-2-3,1 2-5,-3-3-2,3-2-6,2 3-6,-1-1-5,-1-4 2,6 1-1,2-3-5,2-3 6,3 3-9,1-7 2,3 3-8,3-4-10,6 0-15,1 0-27,-2-5-33,4-3-47,1 3-57,-2-3-57,0-6-64,-3 3-70,3-2-67,-8-2-123,3-1-84,-2-5 44,-3 3-430,1-4-499</inkml:trace>
  <inkml:trace contextRef="#ctx0" brushRef="#br0" timeOffset="124328.78">15730 15138 2840,'0'-3'20,"0"0"18,0 3 11,0-12 17,0 12 31,8-4 21,-2 0 16,1 4 20,7-3 6,-1 6 6,1-3 4,3 4 4,5 0-3,-1 1-8,2 3-4,0 3 2,1 3-13,-1-2-4,-4 5-10,0-3 4,-1 5-23,-6 1-6,-2-1-6,-3 4-12,-5-6-12,-2 2-2,-2 1-11,-5 2-11,-1-2-27,0 2-35,-3-4-52,-2 2-65,1-7-69,-1-1-59,-2-2-74,4-3-84,1-5-118,1 0-110,1-4 45,8 2-426,-9-9-495</inkml:trace>
  <inkml:trace contextRef="#ctx0" brushRef="#br0" timeOffset="124612.16">16775 14312 2886,'-4'-4'31,"4"4"12,-6-6 12,6 6 24,-6-1 32,6 1 16,0 0 13,0 0 2,14-10-6,-4 6-4,3 1-10,2-1-7,0-1-11,4 0-10,0 2-7,1-2-14,-4 0-28,3 1-39,-2 2-56,2 0-56,-1 0-57,-6 2-69,-1 4-69,-3-2-113,-1 3-130,-3 1 26,-4 5-230,0-2-240</inkml:trace>
  <inkml:trace contextRef="#ctx0" brushRef="#br0" timeOffset="124777.52">16862 14512 2099,'-10'13'40,"3"-5"24,1-2 23,2 1 26,-3-3 25,5 1 15,0-1 6,2-4 1,9 3 4,-9-3-15,21 0-18,-7-3-10,6 3-12,0-5-10,6-1-17,1 1-40,3 1-47,-2-3-62,-1 0-70,1-4-86,-2 1-123,3-3-197,-5 2 55,4-5 65,2-1-148,3 0-72</inkml:trace>
  <inkml:trace contextRef="#ctx0" brushRef="#br0" timeOffset="125213.82">18194 13861 1842,'2'-14'183,"-2"3"18,2 1 12,-4 1 13,-2 0 6,2-1 3,-7 0-9,1 1-8,-2-1-12,-4 3-17,0-1-16,-3 4-13,-2 0-19,0 4-11,-3 1-15,2 2-9,-4 5-12,3-1-10,-2 3-6,6 1-11,2 3-6,0 3-3,7-4-7,1 4-2,3 2-4,4 2-2,4 1-4,3 4-4,5 2-3,6 1-2,-3 1-3,8-2-2,0 5-3,1-2-1,2 1-4,-4-5 2,-1 0-5,-2-1 0,-2 1 2,-3 0 0,-2-3-5,-4 0 2,-4-4 4,0 1-5,-4 1 3,-2-5 1,-4 1-1,-2 3 2,-4-5-2,-2-1-1,-1-2-1,-2 0 4,2-8 3,-2 0 3,2-2 2,0-3-3,3-1-1,-1-6 2,5-2-12,0 0 3,7-10-1,2-2-2,5-5-14,6-8-20,6-7-40,2-2-44,12-11-59,7 1-47,-1-1-74,2 6-93,-5 9-158,-7 5-124,0 1 64,1 0-447,3 0-517</inkml:trace>
  <inkml:trace contextRef="#ctx0" brushRef="#br0" timeOffset="126885.1">14330 16198 2860,'4'-7'-19,"-4"7"23,0-7 15,0 7 10,2-2 15,-2 2 13,0 0 4,0 0 1,2-5-5,-2 5-9,0 0-4,0 0 20,0 0-2,12 7 9,-6 0 2,4 2-6,0 2-1,0-2-6,3 6-3,2-3-8,-2 2-2,3-1-3,0 3-4,0 1-6,2-2-3,-4-2 0,3 0-3,-2 0-15,0 1-32,1 1-37,-2-5-38,-4-1-50,1-2-59,1 1-51,-2-6-75,6 3-130,-6-5-22,1 0 30,0-5-98,-1 3-51</inkml:trace>
  <inkml:trace contextRef="#ctx0" brushRef="#br0" timeOffset="127117.78">14871 16200 1680,'5'-9'111,"-3"0"28,-2-2 18,0 6 19,0 1 2,1-2 2,-1 6 1,0-8-20,0 8-8,0 0-2,0 0 5,0 0-1,-16 23-2,8-12-9,-6 7-7,1-1-10,-1 3-11,-5 4-9,2 2-10,1 2-8,-2 0-9,0-1-6,-2 7-8,1-7-6,3 3-9,-2-1-29,2 1-37,-2-5-48,4-1-46,3-3-46,-1-1-50,0-3-60,6 0-47,-2-3-94,2-6-122,3 0 2,2 0-262,2-3-277</inkml:trace>
  <inkml:trace contextRef="#ctx0" brushRef="#br0" timeOffset="127354.61">14876 16522 2324,'3'-2'109,"2"-4"22,-5 6 8,7-6 20,-3 4 8,-4 2 1,6-3-13,-6 3-1,0 0 8,8 8-8,-5-3-12,-3 3-6,2 1-12,0-2-11,0 2-11,-2 4-9,1 0-7,2 0-10,-3 1-6,2-4-7,-2 2-12,0 2-25,2-1-38,0-3-46,-2 2-45,5-3-55,-5 0-49,2-1-51,2-3-60,-1-3-112,3-2-118,-6 0 24,14 0-254,-3-5-268</inkml:trace>
  <inkml:trace contextRef="#ctx0" brushRef="#br0" timeOffset="127607.77">15255 16341 2361,'0'-10'102,"-2"6"18,-1-1 10,3 5 38,-1-7 6,1 7 8,-6-4-4,6 4 2,0 0 6,0 0 0,-20 11-6,14-6-2,-1 5-11,1 1-13,0 2-10,1 1-12,-1 1-7,2 0-14,-1 4-8,3-3-12,0 3-7,0-6-6,4 5-8,0-2-9,0-2-6,3 1-22,2-1-32,1-7-53,2 1-66,2-1-66,-2-3-75,5-2-68,0-4-67,3 2-138,-1-6-77,0 5 54,1-9-365,0 1-400</inkml:trace>
  <inkml:trace contextRef="#ctx0" brushRef="#br0" timeOffset="127932.24">15521 16345 2619,'-1'-4'65,"-3"-2"26,2 0 31,2 6 25,-4-7 19,4 7 1,-3-6-3,3 6-12,-3-5-20,3 5-8,6-4-8,-6 4-10,14-5-6,-7 5-14,-7 0-10,18 0-4,-7 0-12,-3 5-5,1-4 1,-3 6 0,2-6 4,-3 5 8,-3 1 6,0 5 2,-2-5-1,-2 6-4,-3 1-5,-1 1-4,2-1-1,-4-2-9,1 3-8,-1-1-3,2 0-4,-1-1-6,2-6-3,3 8 2,0-10-1,4 4-3,3-3-3,1 0 1,3-4-3,1 0-7,1-2-18,4-2-25,4 0-14,8-2 3,3-1-39,8 0-70,-4-6-77,-4 3-82,1 0-73,-5-6-149,-3 4-103,-2-1 73,-4-2-380,1-2-419</inkml:trace>
  <inkml:trace contextRef="#ctx0" brushRef="#br0" timeOffset="128190.95">15908 16182 2813,'-8'-5'71,"4"-3"6,2 8 21,2 0 21,0 0 13,0 0 7,8-7 3,2 7 5,0 0 6,2 0 6,1 0 4,4 4-3,2-1-4,-1 5-10,-2-3-6,4 4-2,-6-2-11,5 6-8,-6-5-4,0 5-10,-3 7-20,2-6-2,-4 6-2,-2-6-10,-5 8-6,-1-3-15,-1-2-36,-1 2-50,-5 0-63,2-4-70,0 5-46,0-6-65,3 0-71,-2-7-116,4 6-139,4-5 1,0 0 67,9-2-313,2-1-336</inkml:trace>
  <inkml:trace contextRef="#ctx0" brushRef="#br0" timeOffset="128372.54">16761 16350 2372,'2'-2'108,"1"-1"16,-3 3 18,7-4 1,-5 0 4,-2 4-3,8-6-17,0 2-11,6 1-12,1 1-14,1 0-14,2-3-21,2 1-38,0 1-46,-1 2-48,-2-4-60,0 3-66,-3 2-47,-2 0-106,-4 0-129,-2 2 29,-4 3-147,-2 3-102</inkml:trace>
  <inkml:trace contextRef="#ctx0" brushRef="#br0" timeOffset="128538.9">16752 16522 1847,'-11'5'137,"5"3"12,0-6 24,2 1 26,4-3 18,0 0 3,0 0-14,0 0-27,27-3-17,-10-1-17,3-2-14,-3-1-12,7-2-26,-2 1-54,0-1-46,0 1-47,-1 1-63,3-6-63,1 6-11,8-7-64,4 3-167,1 1-92,0 2 61,3-4-167,1 4-119</inkml:trace>
  <inkml:trace contextRef="#ctx0" brushRef="#br0" timeOffset="128987.35">17955 16116 1732,'5'-14'131,"-2"2"27,-1 2 10,0-4 15,-2 6 31,0-3 18,0 4 4,-2-1-5,0 1-13,-2-3-19,0 3-17,-2 2-21,0 0-10,-7 2-18,4 3-12,-4 0-11,-1 3-10,-2 2-8,0 0-10,0-1-7,2 5-8,-1 2-6,3-5-8,-1 5-3,4-2-6,1 6 0,2-6-5,4 2-3,4-2 0,2 2-5,2 4-2,5-7-2,4 8-3,-1-5 0,3 3-2,3 0-1,-4-1-3,1-4-4,2 3 0,-4-2-1,-2 0-1,0 0-2,-2 1 1,-2-1 2,-2 0-1,-2-3 1,-3 2-3,-4 4 2,-3-6-3,-4 2 1,-1 3-3,0-5 1,-4 1 0,2-3-2,-3 2 1,3-7 2,-2 5-3,4-5 5,2-5-7,0 1 0,3-1-2,0-6-2,7 2 0,1-5-2,4 2 0,-1-3-1,6-5-11,3 1-21,4-2-29,2-2-29,3 4-50,1-2-49,-3 0-62,5 1-69,11-3-32,2 3-129,0 2-119,5 1 38,1-1-329,3 5-376</inkml:trace>
  <inkml:trace contextRef="#ctx0" brushRef="#br0" timeOffset="129551.84">18781 15887 2497,'-11'-8'16,"3"3"35,-1 1 34,3 0 25,0 4 22,6 0-4,-7-5 9,6 1 8,1 4-2,0 0-2,-8-4-3,8 4 5,0 0 5,0 0-1,0 0-7,18 13-5,-12-5-5,2-1-2,1 7-11,2 2-6,-1-2-8,1 5-8,-3 0-6,0 2-9,2-2-5,-4-1-7,-2-1-6,0 1-4,0-1-8,-2-3-2,2 0-3,-2-2-5,2-4 0,-1 2-3,-1-2-2,0 1 15,0-5 9,-2 0-6,0-4-5,0 0-2,0 0-14,0 0-1,0 0-2,15-8-2,-10-1-5,1 1 1,2-2-5,-1 2 1,4-4-2,-2 4 2,0-3-15,-1 4-7,4-2 2,-2 6 5,2-2 0,1 5-2,2-2-1,0 4 0,2-2 2,-2 3-4,2 2 1,-1-3 2,0 5-1,-2-6-2,1 3 2,0 0 4,-3-1 0,1 0 3,0-3 32,-2 3-10,-1-3 16,2 0 24,0-6 5,0 3 4,-1-1 0,-1-1-6,-1-4-4,2-1-5,-4-1-5,0 0-7,-1 2-5,0-4-3,0-1-8,-4 0-13,0-1-23,-2 2-34,1-1-52,-1 1-50,-1-2-59,-1 6-76,0-1-75,-6 2-75,4 0-73,-2 3-160,2 5-40,-2-6 60,6 6-487,-9 0-590</inkml:trace>
  <inkml:trace contextRef="#ctx0" brushRef="#br0" timeOffset="129801.17">19426 16005 3145,'9'7'16,"-9"-7"12,7 0 11,-3 3 43,0 3 36,0 0 14,-2-1 13,0 1 7,3 3-1,-3 0-9,2 1-9,-2-1-14,2 3-10,-3-2-11,-1 1-9,5 2-9,-5 2-6,3-3-6,-3-2-8,2 3-6,-2-2-17,0-2-35,2 4-42,1-6-55,-3 2-49,0-3-55,0 3-69,4-7-74,-4 3-132,2-2-100,-2-3 38,0 0-281,0 0-303</inkml:trace>
  <inkml:trace contextRef="#ctx0" brushRef="#br0" timeOffset="130081.42">19640 15770 2480,'-3'-7'103,"0"2"10,1 3 16,0-4 11,2 6 4,0 0 20,0 0 7,-13 11 6,9-4-8,-1 2-4,-1 4-5,1 2-11,0-1-8,-1 0-8,2 6-9,-2-3-9,5 0-10,-1 4-8,0-6-8,-2 4-7,3-1-9,1-1-7,0 1-6,1-1-4,5-4-4,-3 0-3,7-4-15,-2 2-33,4-3-48,-1 1-60,4-4-62,0-5-68,-2 0-70,4 0-73,-1-4-140,-1 1-81,0-7 36,0 3-322,0-4-370</inkml:trace>
  <inkml:trace contextRef="#ctx0" brushRef="#br0" timeOffset="130442.76">19828 15778 2388,'-3'-5'42,"-2"2"35,1-2 20,2 3 16,2 2 23,0 0 25,0 0 3,-6-5-2,6 5-6,0 0-11,0 0-5,0 0-10,17-5-10,-9 5-9,1 0-10,1 0-5,1 0-10,-1 0-10,2 3-6,-4-3-10,2 5-4,-2-3-4,1 3-5,-2 0 1,-3 6 3,0-3 1,-4 5-2,0-2 0,-4 2-4,0 3-3,-1 0-2,-4 0-3,3 2-4,-3-5-2,4 2-4,-3 2 1,0-1-6,2-3-4,2-3-1,-2 1-2,3 2 0,2-4 9,2-2 7,2 1-1,3-3-1,0 1-5,3-4-1,0-1-3,1 3-1,2-4-3,3-4-21,0 3-30,2-1-50,-1-4-69,0-1-67,-4-3-72,8 0-82,-10 0-115,5-4-126,0-1 36,2-1-374,0-2-431</inkml:trace>
  <inkml:trace contextRef="#ctx0" brushRef="#br0" timeOffset="130697.77">20198 15563 2639,'-4'-13'63,"0"0"30,-2 5 32,4 5 37,-1-3 29,3 6 14,0-8-2,0 8 0,7-4-5,3 4 2,-10 0-5,24 4 2,-8 2-6,7 5-23,-2 1-3,2 1-10,3 7-4,-3 4 8,-1-3-14,-2 4-13,-5 5-6,-2-4-15,-7 0-3,-3 1-9,-8-3-11,-5 7-37,-5-3-66,-8-2-92,-5 7-118,-2-6-124,0-7-150,-3 7-257,-5-1 69,-2-2 91,6-2-523,-8 3-587</inkml:trace>
  <inkml:trace contextRef="#ctx0" brushRef="#br0" timeOffset="131873.89">14971 17181 3237,'-4'-8'-21,"1"-3"30,-1 3 22,2 3 25,2 3 14,0 2 7,-2-7-10,2 7-12,0 0 11,0 0 18,0 0 4,2 27-2,2-13 0,1 5 4,-1 2-11,3 2-5,-1-2-2,4 5-25,1-5-4,-1 3-6,6 2 3,-2-6-4,1 0-3,2-2 1,4-1-4,-2-6-4,2-2 0,1-7 0,-2 2-2,2-4 5,-4-4-4,1 2-1,-1-6-2,-1-4 1,-2-1-6,0 2-2,-5-6 1,0 2-5,-6-1-1,4-1-2,-6 2-1,0 1 0,-2 6-1,0-4-2,-2 3-4,-2 3 1,-2 0-3,0 4 5,6 2-1,-12 8 7,8-1 1,-5 3 1,5 8 4,-2-4 1,3 7 3,-1 4-2,2 0 2,0 1 0,2 3-2,-2 3 3,2-3 5,-5 4 10,1-5 14,-1-2 8,-2 3 4,1-8 8,-4 4 0,-2-4 1,-3-4 1,3 3-7,-6-8-4,4 2-7,-4-7 1,2-1-4,-1 1-8,0-7-8,2 0 2,-1 0-4,0-7-8,0-5-13,3 3-21,-2-4-28,2-2-35,3 1-43,1 1-45,3 0-40,1 0-46,5-2-43,0 4-46,9 2-36,-3-2-114,7 1-109,0 5 38,1-4-325,6 4-364</inkml:trace>
  <inkml:trace contextRef="#ctx0" brushRef="#br0" timeOffset="132100.71">15558 17623 2502,'3'6'83,"4"-6"18,-4 7 16,1-5 21,-2 8 43,-2-7 17,2 3 6,-4 6-3,2-4-9,0 1-12,0 2-13,-2 3-16,2-5-16,0 3-11,-4 1-13,4 0-10,0 0-10,4 2-9,-4-6-21,2 4-31,-2-6-46,0 7-55,4-9-54,-2 5-53,-2-5-48,2 2-66,2-2-60,3-3-152,2-2-51,-9 0 36,14-7-268,-4 7-274</inkml:trace>
  <inkml:trace contextRef="#ctx0" brushRef="#br0" timeOffset="132351.23">15964 17423 2207,'-6'-15'109,"-2"7"29,1-3 29,-2 3 8,3 1 27,-2 7 14,0-7 0,-2 7-11,2 0-10,-3 0-12,3 7-7,0 0-10,-1 1-13,1 5-14,-1 0-12,3 2-13,0 4-9,4-3-8,-3 2-12,4 2-6,1-5 8,1 6-8,2-2-5,-1-4-9,3 6-17,4-8-29,-2 3-38,3-3-54,1-1-67,3-5-58,1 0-83,5 0-75,-6-7-68,6 0-118,-3-7-36,-1 2 36,4-3-299,-2-3-327</inkml:trace>
  <inkml:trace contextRef="#ctx0" brushRef="#br0" timeOffset="132791.37">16214 17382 2260,'0'-8'37,"-2"1"46,2 0 29,-3 1 11,3 0 13,0 6-2,0 0 2,0 0 27,0 0-3,0 0-3,0 0-4,-4 19-1,2-12-3,4 8-5,-2-4-9,0 2-9,2 2-4,-2 1-7,2 3-9,1-6-9,-3 4-7,2 1-8,-2-3-7,0-4-7,3-2 2,-3 6-10,0-8-6,0 0 0,0 1-3,2 1-3,-4-7-6,2-2-2,-3 8-7,3-8-2,-5 4-6,5-4-7,0 0-7,-8-14-3,8 5-2,-2-1-4,2-2 1,2-3-4,0 0-1,0 2 0,2-2 1,1 2 0,0-1-2,0 1-1,4-1 0,0 7 1,1-5 2,-1 6 5,-1 5 2,5-5 6,-3 4 3,4 4 4,-4 1 1,0 0 2,1 2 4,-2 2 4,1 0 0,-1 0 2,-1 1-5,-2-2-1,2 1 15,0 4-3,-4-2-10,0-1 0,0 1 2,-2-1-17,2 3-25,0-6-41,-2 3-52,0-3-53,2 4-51,-1-8-63,-1 6-77,0-7-63,-2 0-137,0 0-65,0 0 40,0 0-375,0 0-427</inkml:trace>
  <inkml:trace contextRef="#ctx0" brushRef="#br0" timeOffset="133063.35">16474 17236 2529,'-4'-12'24,"-1"3"49,4 4 29,-1-3 33,0 6 2,2 2 14,-5-5 0,5 5 0,0 0 26,0 0 17,0 0 9,0 0 2,15 15-6,-4-10 16,2 3-6,-2 5-4,3-5-35,1 6-14,0 4-7,4-1-12,2 4 7,3 1-12,-4 2 5,-1-3-12,-1 6-8,-6-11-13,-4 9-8,-3-4-9,0 0-23,-5 0-43,0 0-47,-8 4-62,0-8-77,0 7-76,2-7-71,-5-2-85,2-4-72,-1 2-180,-1-3-5,3 2 54,2-7-454,-1-1-526</inkml:trace>
  <inkml:trace contextRef="#ctx0" brushRef="#br0" timeOffset="133455.01">17472 17498 3143,'-13'0'80,"2"0"40,3 0 18,8 0 30,-12 0 17,5 0 4,7 0-11,-8 5-21,8-5-16,0 0-12,0 0-13,0 0-12,27-5-7,-8 5-11,2 0-11,3 0-28,3 0-42,1-5-59,4 5-70,-4-2-58,-3 2-69,-3 0-65,-2-1-131,-1 1-158,-5 0 60,-3 1-351,-2 1-378</inkml:trace>
  <inkml:trace contextRef="#ctx0" brushRef="#br0" timeOffset="133642.75">17624 17651 2658,'-12'10'110,"3"-2"40,5-7 11,-2 6 44,2-7 23,0 5 5,4-5-8,-6 2-13,6-2-14,0 0-16,0 0-19,26 0-12,-13-2-21,6-3-11,2 5-16,3-5-30,3 3-21,4 1-48,4-6-63,0 7-75,4-1-73,-1-5-82,2 0-86,-2-1-166,1 1-52,-5-1 43,-2 1-338,1-1-369</inkml:trace>
  <inkml:trace contextRef="#ctx0" brushRef="#br0" timeOffset="134087.09">18751 17328 2449,'2'-16'50,"-2"1"30,-2-2 29,0 2 31,0-1 22,-2-1 25,-2 0 11,-2 4 1,0-3-4,0-1-10,-2 8-14,-3-2-10,-3 5-18,2 3-11,-2-2-14,0 5-10,0 5-11,-3-5-9,3 9-8,2 2-8,3-4-2,-2 7-11,5 0-6,0-1-4,4 0-1,1 2-6,6 0-3,-1 1-5,6 1-2,2 3 1,3 0-6,4-3-1,0 2-5,4 2-2,0-2 0,1 1-2,-1-3-1,-2 3 0,-2-7-3,-3 3-2,2 1 2,-8-5 0,-4 0-1,-2 0-1,-2-3 1,-4 4-2,-4-6 18,-2 4-7,0-3 0,-5-3-4,1-1-1,-3-1-1,2 0 1,-2-3-3,4-3 0,-2-2-3,3-2 1,1 1-6,3-9-1,1 2-1,5-1-3,2-1-11,7-4-9,1 0-13,3 2-13,6-3-26,0-1-31,8 2-31,2 1-34,3 1-41,0 0-53,2-1-72,1 5-45,-1-1-101,4 1-114,1 0 33,-2 5-332,-1-3-376</inkml:trace>
  <inkml:trace contextRef="#ctx0" brushRef="#br0" timeOffset="134572.6">19270 17166 2479,'-5'-6'43,"4"0"38,-7 1 35,8-1 32,0 6 6,-1-8 14,1 8-4,-4-3-7,4 3-13,-2-7-16,2 7-6,0 0 20,0 0 2,7 15-9,-1-3-8,0 2-5,-2-2-6,-1 0-11,5 8-10,-5-7-7,2 5-8,-1-1-9,-2 3-3,0-5-6,2 4-7,-2-5-3,2-1-8,-2-4 3,0 3 0,0-5-7,-1 0 6,2 0-11,-1-1-4,-2-6-5,4 2 1,-4-2 0,0 0-8,8-15-5,-1 8 0,-1 0-3,1-5 1,-1 5-4,2-1-2,1 1-2,-1 0-2,0 0-1,6 6-1,-4-4-4,0 3 4,4 2 4,0 2-5,1 3 1,0-4 5,0-1-4,-1 7 0,-3-7 3,2 0 2,-4 5 27,5-5 31,-7 0 16,5 0-13,-1-5 11,1 0 13,-1 3 7,0-6 5,-3-3-1,0 2 2,-1-2-6,-1-4-10,-2 2-10,1-2-8,-3 0-6,-2 0-7,2-2-3,-2 0-14,0-2-19,0 4-6,0-3-47,0 5-56,-2 3-65,0-4-80,4 7-70,-6 2-63,4-1-71,-3 4-62,3 2-183,0 0 6,0 0 65,0 0-467,0 0-548</inkml:trace>
  <inkml:trace contextRef="#ctx0" brushRef="#br0" timeOffset="135122.25">19897 17258 3157,'0'0'21,"0"0"22,0 0 31,0 0 23,-9 7-13,9-7 4,0 0-5,0 0-7,0 0-7,0 0-7,0 0 3,0 0-12,0 0 5,0 0 1,0 0 8,0 0 3,0 0 7,0 0 7,0 0 10,0 0 5,0 0 5,0 0-5,0 0-9,0 0-5,0 0-8,0 0-2,0 0-8,0 0-2,0 0-9,0 0-5,0 0-3,0 0-6,0 0-4,0 0-4,0 0-3,0 0-5,0 0-3,0 0-2,0 0-3,0 0 1,0 0-1,0 0-5,0 0 0,0 0-1,0 0-2,-3-14-1,3 14 0,0 0 0,0 0-2,0 0 0,0 0-3,0 0 0,0 0-2,0 0 0,0 0 0,0 0 5,0 0-3,0 0-2,0 0-1,0 0 0,0 0-1,0 0-2,0 0 2,0 0 0,0 0 0,0 0-2,0 0 5,2 19-3,-1-16 1,-1 4 1,3-1 9,-1 5 1,2-2-2,-3 4 1,-1 1 2,0 1-2,0 4 1,0-5-2,-1 5 3,1-4 10,-2 0 3,0 3-4,0-7-3,-1 0-19,3 0-34,0-1-42,-1 2-52,2-4-58,2-4-54,-1-1-63,2 5-73,-4-8-85,6 0-134,-6 0 0,10 0 73,-1-6-316,2 4-324</inkml:trace>
  <inkml:trace contextRef="#ctx0" brushRef="#br0" timeOffset="135451.28">20275 17077 2376,'-4'-7'40,"2"-4"30,-2 3 34,2 2 31,0 3 33,0-3 10,0 1 19,2 5 5,-2-7-6,2 7-7,-5-5-6,5 5-13,-11 0-4,11 0-2,-12 10-3,4-3-4,-2 1 1,0 5 9,3 0-9,-6 1-14,6 1-4,-1-2-17,-1 8-13,3-5-16,2 2-4,-2-2-7,5 3-2,-1-4-12,2 4-5,3-4-7,3 1-4,2 1-5,3-4-37,3 1-24,2-6-33,-1 1-57,3-4-64,8 1-72,-10 0-83,5-4-81,-1-4-108,-1-2-171,0 2 40,-3-4 86,4-1-404,1 0-438</inkml:trace>
  <inkml:trace contextRef="#ctx0" brushRef="#br0" timeOffset="135877.31">20568 17045 2608,'-4'-9'37,"1"-3"38,2 7 31,1 2 22,-2-4 7,2 7 10,0 0 0,0 0 17,0 0 13,0 0-7,0 0 4,-4 27 3,6-18-8,-2 5-10,2 1-15,-2 2-10,2-2-10,-1 4-10,-1-4-11,0 1-11,3 3-6,-3-6-10,0-1-3,0 0-7,0-1-2,0-4-8,0 4-5,0-3 0,0-1-2,0-5-5,0-2-7,-4 7-5,4-7-4,0 0-7,0 0-10,0 0-3,-11-20-1,11 11-7,0-3-3,5-2-2,-3-1 1,2 1 0,4-1-3,0-4 0,1 5 0,2 1 3,-1-2-1,3 4-2,-3 3 2,6-1-1,-4 2 3,2 3 3,0 3 3,0 1 3,-1 0 4,2 5 1,0-3 5,-1 3-1,2 5 1,-4 2 3,1-5 0,-2 5 0,-5-3-4,1 4 0,1-4 1,-2 2-2,-2 2-18,-2-5-33,2-1-67,0 0-78,-4 0-78,0 1-92,-2-6-116,2-2-214,0 0 58,0 0 73,0 0-388,0 0-419</inkml:trace>
  <inkml:trace contextRef="#ctx0" brushRef="#br0" timeOffset="136113.11">20956 16796 2638,'2'-14'66,"-2"4"28,2 0 5,2 4 25,0 4 40,4-2 25,2 2 21,-10 2 9,27 8 6,-10 3-2,2-1-2,2 6-4,1 2-8,3 3-32,-4 4-9,3 1-10,-4-1-17,-5 2-10,-2 2-13,-5-5-6,-3 4-8,-5-8-5,-5 9-18,-5-7-41,-10 5-59,-6 2-77,-9-3-86,-3 0-72,-19 8-115,-11-5-142,1-3-175,-10 2 41,-3-4 90,-9-3-435,-8 3-466</inkml:trace>
  <inkml:trace contextRef="#ctx0" brushRef="#br0" timeOffset="136729.93">14334 17178 2903,'6'-5'23,"-2"-1"25,0 5 19,-2-5 26,-2 6 14,4-4-16,-4 4-6,0 0-9,0 0-9,12 13 19,-11-1 12,2 7 6,1 4 4,2 5 3,0 12 4,1 2 0,-1 6-5,5 6-5,-3 1-6,-1-1-9,-1 1-8,-2 1-8,2-5-6,-1 3-5,-3-12-12,-2-3-27,3-2-34,-1-4-48,2-7-46,-2-3-30,2-6-43,0-7-41,0-3-30,4-1-30,0-6-38,-8 0-96,14-11-107,-6 1 37,-1-4-235,-1-6-209</inkml:trace>
  <inkml:trace contextRef="#ctx0" brushRef="#br0" timeOffset="138068.08">14459 17270 1958,'-2'-7'-22,"0"2"11,0-4 18,2 4 15,-2-3 16,-1 2 16,1 0-1,2 3 6,0 3-5,0-9 0,0 9-2,-3-9-3,1 8 0,2 1 3,0-7-1,0 7 0,0 0 8,2-7 4,-2 7 2,12-5 2,-4 3-2,0-1-2,3 0 0,2 3 0,6 0-2,-1-6 1,7 4-7,4 1-1,2-5 3,3 2-3,6 0-4,1-1 3,1-2-7,3 0 0,4-1-3,7 3-12,-1-3-1,7 1 6,23-4 0,6 3 5,2-1-4,4-2-2,10 2 0,2-3 7,4 3 1,3-4-4,5 1 0,6 3-4,2-5 0,-6 7-3,4-6-1,2 1-3,-1 4-1,2 1 0,0-1-5,3-3-2,-6 1-3,-5 5-2,2-7-2,-4 4 3,1-1-1,0 3-1,4-5-3,0 2 3,7 1-2,1 1-3,4-6 1,-1 6-1,-3-4 1,1 3-1,-5-1 1,-5 2 7,-1-1-2,-2 1-3,0 0 2,-3 1-2,3 0-1,-4 1-2,-1-2 1,-4 4-3,-6-2 1,-2 3 0,2-5-2,-3 7-2,-3-3 1,-4 1 2,-1 2 2,-4-2-1,0 4 0,-15-2-1,15 2 3,-12-2-1,12 0 0,-15-2-1,-11 2 1,4 0-2,-4 0-1,0 0 0,-3-2-1,-3 2 0,-8-4 2,-5 2-1,-1 2 1,-12 0 1,-2-2-2,-6 2 3,-2 0-2,1-3 3,-6 3 2,-1-2 3,-1 2 1,-2 0 2,-1 0-5,-3 0-3,0-4 0,2 4-3,-4 4-3,-8-4 2,12 0-2,-6 2-1,-6-2-3,4 5 2,-2 1-2,-2-2 4,0-4-3,-4 17 0,2-9 0,0 1 2,-4 4 5,2 1-6,-2 2-1,2 0 0,-2-1 3,-4 6-2,7 0 0,-4 4 1,3-1 1,0 2-2,0 1 2,-3 1 0,3 0 2,0 1 1,0 5 3,-2 1-6,0-1 3,-2 5 4,2-5-7,-4 2 3,2-2-2,-3 3 2,-3-4 1,2 2-2,0-2 1,-1 0-1,-4 0 2,2-5-3,0 2-2,-2-3 2,3 1-1,-2-8 1,2-1-4,2 3 5,-2-4-2,0-2 1,1 3 1,0-9-2,-2 2 2,3 2-2,-6-5 1,-2 2-1,-1-2 2,-4 4-1,2-6-1,-1 1-1,-4-1 0,-1 3-1,-7-2-2,-3-2 2,-1 1-1,-2-3 0,-5 1 0,-6 3 0,-5-2 3,-1 1-2,-2-1-3,-23-1 3,-5 4-2,-2-1 0,-4-1 2,-4 0-1,4 3-2,-2-3 3,1 1-4,2-1 1,-4 2 3,2-2-3,-1 4 1,-2-3 0,-2 3 2,-6-2-3,-5 6 2,-11-8-3,-4 5 1,-3-3 3,-1 4-1,-4 1-3,0-3 2,-7-2 1,-5-1-1,-5 5-3,-7-7 3,-5 1-2,0 5-1,-6-4 2,-1-2 1,-1-3-2,0 5 3,7-2-2,-1-3-1,1-1-1,4 5 5,4-7-4,7 3-1,7 1 5,11-4-3,11 1 3,8-1-4,12 0 2,22-1 0,18 1 0,10 0-2,4 0 2,10 0-5,2 1 4,3-2-2,6 1-1,4 0-4,1 0-7,1 0-3,3 1-4,2-1-5,3 0-4,-1-1-5,1 1-2,1 0 3,11 0-3,-19 0-5,13 0-2,6 0-3,-14 0-5,14 0 3,-6 0-6,6 0-8,0 0-19,0 0-7,0 0-20,14-12-23,-8 10-35,-6 2-35,12-5-51,-1-3-67,-1 1-162,3 1-14,2-2 54,1-6-165,12 1-106</inkml:trace>
  <inkml:trace contextRef="#ctx0" brushRef="#br0" timeOffset="138699.67">22190 17258 1927,'0'0'144,"0"0"1,0 0 8,11-7 15,-3 5 12,6-2-18,2 3 4,5-2-18,7-2-7,4 1-3,10 1-11,3-2-11,1 4-10,9-5-10,0 4-9,-7-1-12,8 1-3,-7-5-13,-3 6-34,-1-1-45,-3-3-43,-1 5-52,-13-7-61,5 5-73,-8-3-61,-2-3-139,-5 2-74,-2 1 55,-3 3-166,-3-4-130</inkml:trace>
  <inkml:trace contextRef="#ctx0" brushRef="#br0" timeOffset="138931.72">23288 16981 1875,'6'-8'135,"-4"-1"34,3 6 32,2-4 8,-4 1 16,3 4 7,-4-3-13,1-1-18,-3 6-19,0 0-2,0 0-2,12 16-7,-10-6-16,0-1-13,1 6-15,-3 2-12,3-3-8,0 3-15,-1 1-4,-2 1-10,0-3-22,2 3-39,-4-2-47,2 1-65,0-2-50,-2 1-60,2-4-64,2-4-55,-4 4-155,-1-6-116,3 1 62,0-2-310,3-3-329</inkml:trace>
  <inkml:trace contextRef="#ctx0" brushRef="#br0" timeOffset="139333.68">23454 16852 2222,'-8'-25'20,"-3"4"39,-2 4 42,1 0 29,-1 7 28,-2-2 5,0 9 9,-3-3 8,-3 6 7,-3 0-6,-6 7 1,-1 7-4,-1 1-9,-4 10-7,2 3-10,1 1-9,3 5-14,2 2-11,3 5-10,0-2-10,8 3-7,1-2-10,6 1-8,6-6-4,2 6-6,4-5-7,5 0-4,9-2-4,5 4-4,9-8-3,3 3-3,23 0-3,3-5-4,-4-6-3,1-8-2,-1-2 11,26-5 3,-11-5-1,-6-2 2,2-2 4,15-11 1,-1 0 7,-6-9 0,-17 4 4,3-10 4,-4-7-4,-8-5-8,-15 2-4,-9-2-9,-10-8 0,-8-5-4,-12-3-8,-17-14-27,-11-2-2,-8 5-4,-11 6-18,-10 6-21,-1 9-32,-9 2-45,2 12-52,-2 3-47,1 8-53,9 8-74,8 6-88,0-1-204,6 4-17,-2 4 74,4 4-395,-1-3-459</inkml:trace>
  <inkml:trace contextRef="#ctx0" brushRef="#br0" timeOffset="-130439.42">3482 16479 1593,'-10'0'131,"6"-5"-43,-3 3-21,7 2-4,-8-3-2,8 3 7,-9-3-4,9 3 0,-6-1 2,6 1 4,-9-4-1,5 2 2,4 2 2,0 0-3,0 0 3,-11 0 3,11 0 4,0 0-7,-3-6 1,3 6-3,-4-2-4,4 2-6,-4-7-6,0 1-3,2 2-6,0 1 4,2 3-11,-4-10-2,4 5-8,0 5-4,-2-5-3,2 5-4,0 0-1,2-7-3,-2 7 4,6-8-4,1 8-6,0-4 1,-1 2-5,-6 2 4,17 0-4,-9 0 4,3 2 1,0 2-6,1 4 2,-2-1-1,4 1-2,-2 4 3,-1 1 2,2-4-1,-5 7 0,3-3 2,-3 4-2,-2-2 1,-2 4 0,3-3 2,-5-1-2,1 0 9,-3-1-4,0-4 3,-3 4-1,1-1 4,-4-5 0,3-1-1,-4 1 1,2-3-4,-4-5 7,-1 0-9,10 0 0,-22-10 4,10 0-8,-3-5 2,0-5-6,3-4 10,-1 1-10,4 0 0,3-4 1,2 0-7,1 1 7,3 4 2,3-4 0,-1 6-6,2-2 6,5 4 0,-3 0-7,5 6-2,-1-3 5,4 5-5,2 0-3,-2 4 3,4 4 3,-4 2-5,5 2 9,-1 4 0,-2 0 1,-1 1 4,1 7 0,0 1 3,-6 4 6,1 1 2,-4 2-3,-3-1 0,-2 1 3,-2 0-1,0 2-6,-4-6 1,-1 0 1,-1 1 0,-1-4-2,-1 1 1,-1-3-2,-2-1-1,-1-7-3,1 0-1,-1-5 1,0-3 5,-4-3-9,2-3-1,-3-4-5,0-4 0,2-1-1,3-1 1,0-2 0,4 3-1,2 0-3,2 0-3,4-1 2,0 1 2,2 1-4,2 4 2,2 1 1,2-1-6,4 3 3,-2 1 1,2 3 1,1 1 0,0 2 4,2 3 0,-3 3-3,4 2 2,-2 1 4,-2 1-4,0 5 5,-2 1 3,-4 3-2,1-1 1,-5 5 1,0 1 0,-4 1 1,-5 2 3,1-2-4,-4-2 1,-1-1-4,0-3 2,-2-1-1,1-4-2,-3-3-4,3-3-6,-1-3-6,0-4 0,-2-3-7,3-3 7,1 1-2,0-7 3,5 0-8,4-2 8,2 3-2,2-3 3,0 3-2,6 0-2,2 3 6,0-1-7,0 1 9,5 5-3,-2 3 0,0 2 5,-1 0 2,1 0-3,0 7 6,-3 0 2,-2 7 4,1-1-6,-2 1 1,-5 1 6,-2 0-6,0 4 2,-2-5 4,-7 5-2,2-4 6,-1-5-1,-1 0-1,-3-1-9,1-4-9,1-3-33,-3-2-23,1-2-25,-1-5-36,-2-1-48,5-6-42,-2-3-39,2 0-68,4 0-152,2 0-10,2-2-120,4 4-107</inkml:trace>
  <inkml:trace contextRef="#ctx0" brushRef="#br0" timeOffset="-128475.5">15504 17819 1735,'-8'-4'41,"3"2"18,2-3 0,3 5-1,-8-6 3,7-1 8,1 7 6,-2-7 3,2 5 0,0-5 0,2-1-3,-1 3-2,3-3 0,0 1 1,-1-4-7,2 3 4,-1 1 0,3 0 1,-4 0-5,5-1-2,-5 0 0,4-1-11,-1 5 1,0-6-4,-1 7-2,1-4-7,-1 2-7,0 3 1,2 2-4,-7 0-3,0 0 4,19 7 3,-15 0-4,1 1 1,-1-1 0,-3 4-6,3-1 5,-2 3-4,0 1 9,-4-1 7,2-4 0,-6 4 1,5 1 2,-6 0 1,-1-1-2,4-2 0,-6-1-1,3-3-3,-1-2 6,-1 8-2,0-11-4,1 3-4,2-3-3,-2-2-2,8 0-1,-16-7-8,12-1-6,-1-6-8,4 1-1,-1 0-5,5-7-3,0 5 2,1-6-1,2 6-4,0-2 5,4 2-3,0 0 5,-2 2-6,5 1-3,-3 2 1,0 3 1,0 1 5,2 0-3,-4 8 2,4 2 1,-2-2 5,-2 3 2,2 7 0,-4-3 3,0 5 1,0-1 3,-4 1 3,0 0-2,-2 1 3,-2 5-5,-2-5 4,-2 5-1,0-7-3,-3 2 1,0-2-2,-1 0-2,0-1 1,-1-4 0,0-1-5,1 1 0,-1-8 3,3 0-8,-3-6 1,4 2-2,-1-7 0,2-3-4,3-1 2,3 2-2,-1 0 1,2 0-2,4-3 0,-1 3 1,2-1-4,0 7-1,1-1 1,0 3-2,1-2 6,-2 7 0,-6 0 1,13 0 1,-9 7-1,2-6 2,-3 6 0,-3-7 4,2 7 1,-4-2 0,-3 1-17,-1-4-19,0 2-43,6-4-25,-19 0-42,4-4-52,-2-4-61,7-4-82,-7 4-175,4-6-44,-4-5 65,0-3-272,-4-6-250</inkml:trace>
  <inkml:trace contextRef="#ctx0" brushRef="#br0" timeOffset="-127549.35">14919 16665 1938,'0'0'-15,"-7"0"30,7 0 19,0 0 12,0 0 6,0 0 9,0 0 5,0 0 7,-3-7 1,3 7-4,0-7-4,0 7-1,7-6-3,-5 1-4,2 3-3,0-4-1,-4 6-6,7-5 2,-1 2-1,-1-2-5,0 3 0,2 2-7,-7 0 1,13 0 2,-13 0-3,13 2-1,-9 3-1,2 1 6,-2 2-13,-1-1 8,1 6 1,-4-6 1,0 6-1,-2-4-2,0 3 3,-1 1-3,-1-4-5,-2 3-2,2-4 5,-3-1-11,-1-1-1,-1 0 0,0-4-4,2-2-2,7 0-2,-18-8 1,12 2-6,-3-6 1,3-3-1,0 0 0,0 0 5,4-3-3,-1-4 1,3 1-4,0 1-1,5-2 0,-1 3 3,-1-1 0,4 6-1,0-1 8,-1 1-10,2 2 4,1 4-2,0 1 10,1 7 7,-2 0 2,3 0 3,-2 3 3,-3 5-1,0 1-4,-4 0 4,1 5-1,-3-1-1,-3 1-2,-4 1-2,4 0-1,-5-4 0,-1 2-5,-2-3-1,-1 1 1,-1-5-3,-2 0-2,-2-4 0,5-2-6,-6-2-1,4-4 2,1-1-5,0-4 0,1-3-3,3 0 1,1 1-2,3 0-16,3 0-28,0 3-28,4-1-32,0 3-35,5-2-48,1 5-69,1-1-87,1 5-174,3 1 9,-2 0 60,1 1-179,3 5-123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1:12:15.128"/>
    </inkml:context>
    <inkml:brush xml:id="br0">
      <inkml:brushProperty name="width" value="0.05292" units="cm"/>
      <inkml:brushProperty name="height" value="0.05292" units="cm"/>
      <inkml:brushProperty name="color" value="#0F243E"/>
    </inkml:brush>
  </inkml:definitions>
  <inkml:trace contextRef="#ctx0" brushRef="#br0">2169 1440 2126,'-1'-7'44,"1"1"-34,0 1-11,-2 4 3,2 1 13,0 0 13,-5 17 2,3-6 1,2 7 2,-2 0 4,2 7-4,0 4-17,0-1 1,0 3-6,2 1 6,2 5-2,-1-7-2,0 0 4,2 1 3,-3-4 1,4-1 4,-2-2 2,-1-4 3,1-3 12,-2-1 15,0-3 14,0 0 19,0-3 19,0-1 4,-2-3-10,2-4 1,-2-2 2,0 0 0,0 0-12,4-15 0,-1 5-8,-3-5-4,4-2-6,-1-4-10,1-4-6,-2 0-6,2 3-2,0 1-4,-2 3 2,2 1-11,-2 1-7,0 6-4,3 0-4,-1 2-6,1 6 1,3 2-4,-8 0 2,21 10-2,-8 0 3,0 0-6,3 2 3,2 2-2,-2-1-1,1 2-3,0-3 1,0 1 2,-5-3-3,3-1 5,-5 0 1,4-5 18,-6 1 8,3-2 10,-2-3 2,1-3 4,-2-2 5,3-2-2,-2-3 4,-3-1-8,0-2-4,0-3-8,1-3-5,-3 0-3,-2-2-4,3-4-6,-3-1-6,0-1-17,-2 4-19,0 1-27,0 0-31,0 4-32,0 0-28,-2 3-48,0 2-41,0 2-45,-1 2-39,1 1-29,0 3-97,0 3-121,2 2 29,0 0-208,0 0-224</inkml:trace>
  <inkml:trace contextRef="#ctx0" brushRef="#br0" timeOffset="217.13">2648 1543 2054,'0'0'57,"5"4"24,-5-4 4,6 4-1,-6-4 0,4 7 9,-4-1 13,2 3 3,-2 1 4,4 5-4,1 2 0,-3 2-8,2 3-9,0 4-6,0-3-12,-1 2-10,3-1 1,1 2-10,-1-4-24,0 2-29,-2-7-29,0 1-43,0-1-56,0-4-60,1 1-56,-2-5-146,1-1-117,-2 0 49,2-1-107,2-5-64</inkml:trace>
  <inkml:trace contextRef="#ctx0" brushRef="#br0" timeOffset="489.19">3001 1388 1601,'-4'-11'92,"-2"2"22,0 2 15,0 5 9,1-3 6,1 3 6,4 2 6,0 0 0,-18 7 0,10 0 0,0 4 1,0 2-6,-2 4-13,2 0-10,2 5-6,0-1-13,0 1-10,2 3-8,2-1-11,-1 2-6,3-6-7,3 8-4,1-6-3,2 3-9,0-4-24,2-2-37,6 1-46,0-5-44,-1-4-53,2-2-74,4-3-68,-3-4-124,4-2-118,1-2 22,-2 0-198,2-5-207</inkml:trace>
  <inkml:trace contextRef="#ctx0" brushRef="#br0" timeOffset="826.28">3363 1440 1926,'-1'-7'49,"-4"1"29,3 0 16,0-1 14,0 2 6,2-1 2,0 6-6,0-7-7,2 3-15,2 0-8,5 1-7,2 1-6,-1-2-6,6 4-2,-5 0-6,4 0-8,-2 2-2,2 2-2,-2-1-2,-3 3 8,1 3 9,-2 2 0,-5 2 13,0 2-1,-4 2 3,-2 1-5,-2 2-2,-2 3-1,-2 0-5,0 0-2,0-1-8,0 2-7,1-6-3,1 1-2,2-4-9,-1 3 1,3-3-1,0-3 2,4-2-4,2 1-2,3-4-2,3-3-9,1 0-22,3-1-23,6-3-7,-1 0-22,2-3-31,4-5-55,-2 1-47,3-4-66,-5-2-71,4-4-138,-3 1-39,-5-1 52,-2-3-144,-1 1-100</inkml:trace>
  <inkml:trace contextRef="#ctx0" brushRef="#br0" timeOffset="1057.5">3777 1230 1796,'0'-9'95,"0"1"19,0 3 7,0-1 6,0 6-4,0-8-6,0 8 12,8-2 18,-8 2 0,20 6 0,-8 0 8,5 1-2,2 5-8,2 0-6,3 6-10,3 3-3,-1 3-14,-2-2-7,2 2-10,-4 3-7,-3 0-11,-3 2-5,-2 1-20,-6 1-32,-6-3-52,-2 4-51,-6 3-59,-5-3-70,-8 9-83,-9-6-117,-1 0-144,-15 11 30,-1-3-247,3-8-263</inkml:trace>
  <inkml:trace contextRef="#ctx0" brushRef="#br0" timeOffset="1450.23">2043 2467 2204,'-26'2'63,"7"-1"11,2 1 13,2-2 13,3 0 22,-2 0 19,6 0 11,2 2 6,0 0-7,6-2-9,-13 2-4,13-2-10,-9 0-8,9 0 1,0 0 1,0 0-4,0 0-4,22 3-5,-8-3-2,8 0 1,7 0 0,11-5-4,11-2-5,25-5-4,9-3-5,10-4-8,13-2-3,20-1-6,14-6-9,6 0-2,38-7-10,1 2-2,3 0-3,3 1-1,0 1-6,-7 2-5,-36 8 0,-10 3-6,-17 1 0,-15 2-4,-17 1-4,-22 4-6,-15 3-16,-13 0-16,-6 4-21,-7-2-24,-8 3-25,-6-1-26,-4 3-37,0-2-34,-6 2-43,-4 0-68,7 0-70,-7 0-137,0 0-110,0 0 41,0 0-325,0 0-379</inkml:trace>
  <inkml:trace contextRef="#ctx0" brushRef="#br0" timeOffset="2643.51">2657 2945 2474,'2'-6'27,"0"1"14,0-1 10,-2 0 13,0 6 15,0-9 13,0 3 15,2 1 0,-2 5 2,0 0-17,0-9-2,0 9-12,0 0-13,0 0-12,0 0 1,0 0-4,-8 29-10,1-8 1,1 4-9,-1 1-1,-3 8 3,0-1-6,-2 2-3,0 3 6,-3 1-10,3-5-2,-1 3-7,0-6-22,1 3-32,0-5-30,2-5-42,2-2-50,-1-2-49,3-5-58,0-4-143,1-3-95,1 0 53,0-2-116,2-4-74</inkml:trace>
  <inkml:trace contextRef="#ctx0" brushRef="#br0" timeOffset="2876.98">2435 3088 1708,'-2'-17'73,"2"-1"29,-3 7 30,3 0 10,0 1 5,0 5 1,0-2-4,0 2-12,0-1-21,0 6-7,0 0 2,0 0 1,0 0 4,20 15-5,-11-3-7,2 1-11,2 2-8,2 4-5,1 1-2,4 4-14,-4-3-7,6 2-6,-1 0-8,1-1-36,-2-2-40,0-3-41,-1 0-61,1-1-68,0-3-77,1-2-189,-2 0-50,2-2 68,-5-5-150,4 1-105</inkml:trace>
  <inkml:trace contextRef="#ctx0" brushRef="#br0" timeOffset="3121.98">3108 2917 1793,'-6'-17'115,"-4"1"32,4 5 18,2 1 19,0 2 11,-2 0 7,2 3-11,1 2-17,-1-2-21,4 5-12,0 0 2,-12 12-3,5-1-7,0 5-11,3 0-9,2 5-11,0 4-12,2 3-5,0-2-8,4 3-8,0-3-4,3 2-6,3 3-26,-1-7-37,2 1-46,3 0-49,2-5-52,-2-4-59,5 0-74,-2-8-88,2-3-159,3-1-5,-2 0 56,6-6-192,3-2-166</inkml:trace>
  <inkml:trace contextRef="#ctx0" brushRef="#br0" timeOffset="3452.67">3589 2983 2032,'-4'-11'105,"-1"2"23,2 1 19,-1-1 21,0 2 10,2 2 4,-1-1-5,2 0-11,-1 1-13,2 1-15,0 4-17,2-8-5,4 3-17,5-2-8,2 2-8,-2-1-9,5 0-8,-2 3-4,2 1-9,-4-2-6,-1 2-3,0 2-4,-1 2-5,-2 0 11,2 2 6,-7 3 4,0 1 5,-3 4 3,-3-2-2,0 8-2,-2-3-3,-2 2-6,-1 3-7,0-4-4,2 1-3,-1 1-5,2-3-3,1-2-3,0 2-3,4-2 1,2-4 0,2 0-4,3 0-12,4-1-19,1-5-23,3 2-26,1-5 0,6 0-28,4-5-39,-1 0-41,0-2-62,-1-3-80,-3-5-91,1 1-177,-4-1 18,-3 0 61,0-3-248,-2-1-237</inkml:trace>
  <inkml:trace contextRef="#ctx0" brushRef="#br0" timeOffset="3693.37">3961 2631 2105,'-6'-12'83,"2"3"21,2 4 1,-2 0 4,4-1-3,0 6-1,6-6 6,-1 5 6,5 1 5,5 3 15,0 1 4,5 2-1,0 4-1,6 1-9,2 2-6,2 4 1,-1 2-7,-1 3-8,0-1-9,-6 1-9,0 1-7,-5 3-5,-7-2-4,-3 0-7,-7-1-9,-6 4-28,3 0-39,-7-2-55,0 4-54,-4-9-73,-2 1-83,1-6-78,0 0-172,-4-1-42,2-7 45,0 1-238,2-2-247</inkml:trace>
  <inkml:trace contextRef="#ctx0" brushRef="#br0" timeOffset="4144.18">5606 1734 2166,'0'0'77,"-8"1"16,4 3 9,4-4 9,0 0 9,-6 2 4,6-2-10,0 0 0,0 0-13,0 0-16,0 0-7,0 0-1,0 0-12,24-4-13,-8 1-24,0 0-30,2 2-45,1-3-46,-3 0-58,6 1-67,-9 3-118,6 0-175,-7 0 51,-2 5-115,-1 1-75</inkml:trace>
  <inkml:trace contextRef="#ctx0" brushRef="#br0" timeOffset="4302.32">5725 1914 1657,'-4'8'74,"0"-3"25,2-1 20,-2 2 14,2-2 4,-1 1 3,3-5-5,-2 8-17,2-8-5,2 5-9,-2-5-9,15 5-11,-1-3-13,4-2-49,2-2-70,2-3-88,3 2-87,3-2-189,-3 0-54,3 1-152,2 1-116</inkml:trace>
  <inkml:trace contextRef="#ctx0" brushRef="#br0" timeOffset="4631.05">7686 1008 1980,'0'-14'185,"0"3"8,0 3 15,0 0 10,0 3 1,0-1-10,0 2-18,3 0-20,-3 4-22,0-8-19,0 8-15,0 0-9,0 0-5,8 18-8,-2-7-7,0 5-4,3 2-9,-1 6-4,5 5-5,-2 0-9,1 5-1,1 1-5,-2 0-2,1 2-5,-1 0-14,0-2-36,-1-2-37,1 4-42,-3-7-55,-2-4-66,0 1-71,0-3-73,0 0-178,-6-5-48,2 1 73,-4-3-238,0-3-233</inkml:trace>
  <inkml:trace contextRef="#ctx0" brushRef="#br0" timeOffset="4988.18">7182 1864 2281,'-14'3'115,"-2"-3"13,6 0 16,-1 0 16,3 0 23,8 0 11,-13 0-5,13 0-9,-13 0-14,13 0-13,0 0-16,0 0-11,0 0-11,0 0-10,34-10-11,4 5-9,17-4-9,36-1-7,9-4-6,4 1-5,4-4-8,2 0-1,2-1-7,5 1-1,6-3-6,8 0-3,9 1-2,6 0-5,-1 2-2,2 0-3,-7 2-3,-7-1-2,-6 5 1,-13-1-3,-13 5-2,-18-2-5,-19 2-7,-13 2-8,-11 1-16,-8 3-18,-3-4-20,-5 3-21,-3 1-24,1 1-30,-10-3-40,-2 6-53,0-3-58,-6 0-44,-4 0-121,0 0-110,0 0 36,-20 8-220,6-6-238</inkml:trace>
  <inkml:trace contextRef="#ctx0" brushRef="#br0" timeOffset="5351.15">7798 2380 2141,'-2'-7'101,"2"7"14,0 0 15,0-6 14,0 6 26,0-4 23,0 4 2,0 0-7,0 0-12,0 0-18,0 0-21,0 0-16,0 0-13,0 0-7,0 0-3,2 17-3,0-3-7,3 1 0,-3 4-5,2 5-3,0 0-5,1 3-9,-1 0-4,2-1-6,-1 3-3,1-2-2,-2 1-6,2 0-4,-2 1-22,0-3-41,2 0-51,-2-4-51,0-2-50,0-1-55,0-4-50,4-3-55,-3-3-129,2-3-106,3-3 27,0-1-264,1 0-293</inkml:trace>
  <inkml:trace contextRef="#ctx0" brushRef="#br0" timeOffset="5584.9">8396 2531 2431,'-5'-5'115,"-1"1"20,4 0 30,2 4 23,-7-5 21,7 5 6,-6-4-6,4 0-13,2 4-20,0 0-16,0 0-21,-2-6-14,2 6-12,0 0-10,21-3-6,-6 3-12,4-2-9,4-1-27,0 3-45,-1-3-53,5 1-40,-1 0-68,-1-4-67,1 2-81,-8-1-81,4 0-164,-6 0-22,-2 3 61,0-2-219,-1-1-223</inkml:trace>
  <inkml:trace contextRef="#ctx0" brushRef="#br0" timeOffset="5980.05">8912 2223 2242,'-4'-6'116,"1"2"26,0 1 25,3 3 13,-2-6 13,2 6-3,-4-3-6,4 3-15,0 0-23,-5-5-13,5 5-12,0 0-8,-6 12 4,4-3-3,-3 2-10,-1 5 7,4-1-1,-5 0-2,3 2-7,-2 2-5,2 1-8,-2-2-8,2 1-7,-4 1-5,4-3-6,-2 2-5,2-4-6,-2 2-3,0-3-3,1 1-3,1-3-4,0-3-3,1-1-2,1 1 0,0-4-3,0 3-1,0-1-1,0-3 2,0 2-9,2-6-2,2 7-3,-2-7-3,8 5 2,3-5-3,0 0-3,1-2-1,6 2 0,-2-3-3,4 0-12,1 2-24,-2-3-25,4-1-37,-2 1-38,0 1-45,-2-2-46,1-2-69,-4 2-76,-1-4-75,0 1-143,-2-1-18,-3 1 65,-4 1-282,1-2-307</inkml:trace>
  <inkml:trace contextRef="#ctx0" brushRef="#br0" timeOffset="6411.35">8985 2328 2155,'-3'-6'-33,"3"6"27,0 0 28,-7-5 24,7 5 19,0 0 19,-3-3 9,3 3 9,-5-4 10,5 4 3,0 0 0,0 0-3,0 0-5,0 0-8,0 0-6,0 0-5,0 0-11,0 0-3,0 0-11,0 0-5,0 0 1,0 0-4,0 0-2,0 0 0,0 0 0,0 0-3,0 0-5,0 0 4,0 0 0,0 0 3,0 0 2,8 14 1,-8-14-3,0 0-4,0 0-1,0 0-2,0 0-5,0 0-4,0 0-2,0 0-4,7 2-4,-7-2-3,0 0-2,0 0-3,0 0-3,0 0-2,0 0 0,0 0-5,0 0-6,0 0-12,0 0-9,0 0-8,0 0-12,0 0-12,0 0-14,0 0-23,0 0-25,0 0-30,0 0-67,0 0-70,0 0-73,-7-12-155,6 7-23,-3-2 71,-1 2-167,1-3-124</inkml:trace>
  <inkml:trace contextRef="#ctx0" brushRef="#br0" timeOffset="7101.45">8819 1962 1753,'0'0'74,"-4"-3"32,4 3 20,-4-7 19,4 7 16,0 0 16,0 0 2,0 0-1,-6-1-3,6 1-6,0 0-12,0 0-15,0 0-16,0 0-11,0 0-16,0 0 3,8 15-1,-2-4-2,2 2-1,4 4-5,-2 3-5,0 2-2,1 2-1,2 4-1,-3 1 0,1-1 2,-1 0-7,1 5-5,-4-6-5,-1 0-4,0-1-6,0 1-5,-2-2-4,-3 0-5,5-3-4,-4-1-1,-2-2-3,2-2-5,0 2-1,1-7-1,-3 1-3,2-3 3,-2 1-4,0-4 2,2 1 4,-2-1 6,0 0 0,0-4-4,0-3-2,0 0-1,0 0-3,0 0-5,-9-15-2,7 5-5,2-3-2,-2-5 0,0 0-1,2-3-3,-4-1 0,4-6-1,0 1-3,-1-1 4,-1 0-2,2-3-4,-2 1 1,-3 3-2,5 1 1,-3 0 2,1 8 7,2-1-3,-2 2 3,-1 1-7,2 5-3,1 0-2,-2 1-7,2 3-2,-2 5 1,2 2 0,0 0 4,0 0 1,-8 15-2,8-2 0,-2 4 0,0 0 1,2 4 2,0 7-1,0-6 4,0 4 2,0 1-6,2-1 4,-2 1 1,0-4 1,0 0 2,0-1-5,2 0 0,-2-1 0,0-2-3,3-2-3,0 0-27,-3-4-36,2-1-47,0 0-34,0-3-46,2-4-52,0 2-73,2-4-69,-2-1-114,3 1-129,-1-3 35,-6 0-382,0 0-455</inkml:trace>
  <inkml:trace contextRef="#ctx0" brushRef="#br0" timeOffset="7395.29">8663 2747 2963,'-9'0'90,"9"0"0,0 0 2,0 0 20,2-9 16,-2 9 5,13-7 2,-1 1 0,7 2-9,9-7-7,8 4-10,7-1-10,7-3-9,7 0-6,-1 1-9,0 0-9,2 1-6,-6 1-4,-7 1-17,-5 3-38,-1-2-39,-5 1-56,-7 3-55,-2-3-69,-4 3-67,-1-1-62,-10 1-146,0 2-58,-2 2 46,-8-2-217,4 5-214</inkml:trace>
  <inkml:trace contextRef="#ctx0" brushRef="#br0" timeOffset="7704.7">9126 2854 1983,'-6'3'93,"0"2"20,2-2 1,-3 1 17,2 0 14,1 1 17,0-1 14,0 2 0,0-1 10,-3 2 11,1 2-4,-2 2-2,-1 0-5,0 3-11,1 1-11,-2 2-11,-1 0-15,2 1-10,-1-2-10,0 4-10,3-5-13,1 2-5,-1-1 3,1-2-13,1 3-4,3-2-4,0 2-10,2-6 1,4 4 0,3-2-8,4-1-3,2-1-2,7 0-1,1-1-11,3-2 0,1 0-5,5 0-14,-3-3-20,1-3-45,-2 0-57,3-2-70,-1 0-54,-5 0-81,0-2-88,-6-5-91,1-1-144,-5 0 23,-2-2-439,-4 1-520</inkml:trace>
  <inkml:trace contextRef="#ctx0" brushRef="#br0" timeOffset="7907.41">9256 3050 3063,'-1'-2'-15,"1"2"-1,0 0 5,0 0 22,0 0 24,-9 11 15,12-3 15,-1 4 10,2-2 2,1 4-2,-1 3 0,2 0-8,0 5-1,3-2 2,-2 1-13,-2 2-4,2-4 0,-1-1-10,-2 2-14,3-3-36,-2 0-41,1-3-49,-2-1-64,0 1-68,0-5-83,2-3-145,-1 0-42,1-3 58,0-1-115,1-2-61</inkml:trace>
  <inkml:trace contextRef="#ctx0" brushRef="#br0" timeOffset="8357.21">9615 2406 1792,'-2'-10'171,"0"1"11,-1 2 7,2-1 16,1 1 16,1 2 3,-1-3-5,3 2-13,-1 1-14,4-1-16,1 1-11,2-1-14,1-1-11,3 2-13,1 0-13,2 0-8,0 2-12,2-1-10,-2 0-8,-1 2-9,0 1-8,-2 1-5,-1-3-6,-2 6-6,2-3 0,-4 3-6,0 1 0,-4 3-1,-1 3-4,-3 2-2,0 1-3,-5 2-1,0 6-2,0 0-1,-3 3-3,-2-2-2,2 2 0,-2 0-2,2-2-1,-1 2-5,3-3 0,-3 0 0,3-5-1,1 2-1,1-3 0,0-2 0,2 0 3,0-1 2,0 0 13,2-3 11,2 1 6,2-3 1,2 1 0,3-3-6,4 2-3,2-5 5,-1 0-11,6 3 1,-5-5-5,6 0-21,-2-2-44,1-3-64,4 0-75,-1-7-83,1 0-87,-2-7-83,4-3-190,-4 0-7,-6-2 58,3 0-365,-1 0-417</inkml:trace>
  <inkml:trace contextRef="#ctx0" brushRef="#br0" timeOffset="8532.35">10102 2254 2550,'-6'-7'65,"0"2"25,2 2 13,4 3 14,-4-5 11,4 5 2,-2-4-8,2 4-12,0 0-14,12-7-6,-2 5-10,3 0-32,4 2-44,1-4-57,5 2-71,-3 1-92,2-3-94,3-3-193,-5 2-1,0 2 74,0-6-112,-2 0-45</inkml:trace>
  <inkml:trace contextRef="#ctx0" brushRef="#br0" timeOffset="8742.49">10589 1914 1661,'2'-8'190,"-2"0"16,2 4 7,-2-2-5,0 6-7,3-7-13,-3 7-18,0 0 38,0 0 5,9 24-6,-5-7-17,2 3-12,4 8-18,1 2-14,-3 4-12,10 9-14,-6 0-9,6-1-5,-6 2-44,0-1-64,-1 3-86,-6-7-85,1-3-113,-8 1-122,-2 0-201,-3-3 36,-8-2 74,1 0-261,-6-3-250</inkml:trace>
  <inkml:trace contextRef="#ctx0" brushRef="#br0" timeOffset="13100.73">3229 4896 2653,'-12'-8'12,"2"0"35,2 3 23,0 0 16,1-2 20,0 3 33,3 0 15,0 1 3,-2-1-5,2 0-15,4 4-15,-7-3-15,7 3-15,0 0-10,-8 11 1,8-1 3,-2 7 2,2 2-4,2 8-4,2 1-1,-2 2-8,2 4 0,3 0 0,-1 3-5,0-1-1,0-2-5,-1 1-6,2-7-3,-1-3-3,-2 0 0,0-5-4,-2-2 2,2-1 7,-2-4 9,0-1 10,0 0 14,1-3 0,-1-3-7,3-3-8,-3-1 1,-2-2-15,0 0-7,12-17-3,-8 5-4,3-3-3,1-6-5,0-1-1,-1-3-23,4-1 2,-4 1 2,2 1-6,0 3-3,-2 4 3,-2 2-9,2 0-1,-1 4 1,-1 1-7,1 2 3,0 2 0,3 6-1,-9 0 2,23 11-3,-9-4 10,0 3-6,2 3-3,2 2 4,-1 1-2,-1 1 5,4 0 5,-6 0-5,3 0-2,-2-2-1,0-2 3,-5-1-2,1-2 5,0-2-2,-3 1 7,0-4 20,-2 1 21,4-2 15,-4-4-5,-6 0-3,14-8 7,-7 1 2,-1-5-7,0-2-5,1-3-4,-3-2-4,3-3-5,-4-3-4,0-1-6,-1-3-5,0 0-4,0 2 0,-2-2-14,0 3-8,-2 4-10,2 0-26,0 5-27,0 0-26,-2 2-41,0 1-54,-1 3-58,2 5-31,-3 1-36,2 5-40,2 0-42,0 0-34,-3 9-151,6-1-52,-1 1 53,0 2-377,1 1-429</inkml:trace>
  <inkml:trace contextRef="#ctx0" brushRef="#br0" timeOffset="13340.91">3884 5179 2629,'6'5'32,"-4"-2"27,2 1 13,-2 0 12,-2-4 12,4 7 22,-2 1 14,2-2 14,-4 3 6,2 3 3,0-1 3,-2 2-4,2 2-9,-2 5-6,1-1-12,-1 0-9,4 1-12,-2 0-14,0-2-6,1 2-6,0 1-10,2-4-4,-3 3-7,2-4-20,0 1-35,1-2-45,1-1-58,-2-1-46,3-1-48,0-7-59,5 4-57,-4-9-54,2 0-131,1-3-46,1-1 32,4-6-232,0-2-230</inkml:trace>
  <inkml:trace contextRef="#ctx0" brushRef="#br0" timeOffset="13594.86">4327 4933 2064,'-2'-20'94,"0"3"32,-4 1 24,-1 6 12,4-1 24,-2 2 23,-1 1 9,2 2-1,-3 1-16,-1 1-13,8 4-1,-10 0-1,5 8-3,-1-1-7,2 3-11,-1 3-20,3 4-9,-3 2-14,2 0-9,3 3-6,3 0-10,-3 5-18,5-1-4,-3 1-10,7 0-4,-3-1-5,4 0-1,1-2-13,2-1-15,-2-2-30,3-2-36,1-4-48,2-2-55,1-3-60,0-6-65,1 0-74,0-4-51,2-6-117,1 1-106,0-7 58,0 0-374,2-5-412</inkml:trace>
  <inkml:trace contextRef="#ctx0" brushRef="#br0" timeOffset="14068.62">4679 4940 2692,'-7'-8'59,"1"1"10,0 4 14,0-3 17,1 3 21,-1-1 21,1 0 11,5 4 2,-6-6-3,4 3-12,2 3-9,-4-4-13,4 4-11,0 0-7,0 0-7,12-8-7,-4 6-1,0 2-7,4 0-5,-1 0-4,0 0-4,1 2-7,-1 0-4,1 0-3,-1 2-6,0 0 0,-3-1-2,0 1-1,0 4 1,0-3-1,-2 4 0,-4-2-2,2 3 1,-2 1-2,-2-2-2,0 3-5,2 0-3,-4-2-1,0 2-3,0-3-2,-2 5-2,0-3-2,-2 3-3,-2-4 2,2 1 1,0 0-8,0-4 0,0 5-2,2-5 2,-3 2-5,2-2 2,1 1-2,0-3-2,0 1 1,0-1-1,2-1 3,-1 0-3,1 1 0,2-5-2,-4 7-1,4-7 1,-4 5 1,4-5-2,0 5 4,0-5-1,6 3 2,-6-3 5,11 2 3,-11-2-1,21-2 0,-8 0 2,1-1-1,4-1-3,0 1-3,1 0 2,1-2-1,-2 0 0,2 1-10,-2-1-26,0 1-41,1-2-51,-3 2-59,4-1-51,-6-3-66,4 5-84,-6-8-87,3 3-155,-3-3 22,2 0 66,-2 0-300,3-2-319</inkml:trace>
  <inkml:trace contextRef="#ctx0" brushRef="#br0" timeOffset="14394.74">5000 4638 2409,'-10'0'50,"2"-3"22,1 0 16,3 1 17,4 2 11,-8 0 1,8 0 0,0 0 6,0 0 18,0 0 20,0 0 5,23 12 3,-6-6 1,0 2-6,5 1-4,0 1-6,2 1 3,5 3-10,-1 4-9,2-1 0,1-1-10,-1 3-24,-2-2-9,-3 3-5,1 0-8,-8 1-2,2 2-7,-8-2-8,-4 1 1,-1 4-7,-5-6-15,-4 8-27,-5-4-42,-1-2-57,-2 0-65,-2 0-60,0-5-66,0 2-76,-1-5-58,2-3-153,-2-1-52,2-2 43,4 0-361,0-6-410</inkml:trace>
  <inkml:trace contextRef="#ctx0" brushRef="#br0" timeOffset="14676.27">6020 4892 2785,'0'0'58,"0"0"17,0 0 20,0 0 37,0 0 25,0 0 13,0 0 3,0 0-5,0 0-11,0 0-8,0 0-2,0 0 5,0 0 4,2 7-9,8-7-5,9-1-9,0-1-17,2 2-9,7-4-9,2 0-11,-1 2-10,1-2-14,0 1-40,-5-4-71,1 2-88,-6-3-100,4 4-138,-9-5-194,0-1-76,-5 1 58,-1-1-426,-1 0-487</inkml:trace>
  <inkml:trace contextRef="#ctx0" brushRef="#br0" timeOffset="15187.22">6835 4570 2788,'4'-14'19,"-2"3"33,0 2 29,0 1 36,-2 1 26,2 0 32,1 2 12,-3 0 2,0 5-6,2-8-13,-2 8-18,4-7-19,-4 7-14,0 0-4,0 0-1,9 18-3,-3-4-4,-2-1-7,2 3-13,2 4-6,2 1-7,-2 1-7,-2 2-6,2-2-3,1 5-5,-2 0-23,-1-1-27,-2-1-49,0 0-65,-1 0-53,-1-3-91,-2-1-95,-2 1-109,2-3-188,-5-3 63,1 3 74,0-3-321,0-1-317</inkml:trace>
  <inkml:trace contextRef="#ctx0" brushRef="#br0" timeOffset="15405.06">6592 5150 2347,'-9'0'99,"0"0"19,9 0 15,-10-1 9,10 1 7,0 0 8,0-6 1,0 6-1,19-9-5,-2 3-3,8-3-11,9-1-10,3 0-12,14-1-10,2-2-10,3 1-9,-1 0-12,0 3-14,-4 1-30,-1-1-38,-7 1-57,-5 5-64,-6-1-65,-2 2-69,-5 0-52,-6 4-158,-4 2-83,-3 1 67,-2 3-232,-8 1-212</inkml:trace>
  <inkml:trace contextRef="#ctx0" brushRef="#br0" timeOffset="15735.59">7061 5441 2065,'-6'5'95,"-1"-3"24,1 0 13,0 0 25,2 1 32,-2-1 23,6-2 14,-8 6 3,8-6-7,-6 7-16,6-7-17,-5 5-15,2 1-7,-1 1 0,0 4-2,-2 1-4,2 2-2,-6 3-24,4 1-12,-4 1-15,1 2 0,1-1-13,-1-1-9,3 2-4,-3-1-11,3-1-3,2-1-7,0-1-6,4 2-7,0-5-7,2 4 0,4-4 2,2 0 3,5-4-6,7 0-9,0-2 1,6-1-2,2-1-14,1-3-13,1-1-14,1 0-35,-1-2-38,2-2-46,-2 0-41,1 1-51,-3-5-57,0 1-63,-3-3-54,-4-1-48,-2 1-116,-7-2-30,0 2 36,-9 1-320,2-1-356</inkml:trace>
  <inkml:trace contextRef="#ctx0" brushRef="#br0" timeOffset="15933.22">7319 5684 2412,'-8'-6'47,"2"3"24,2-1 8,0 0 5,0 3 6,4 1 1,0 0 14,0 0 20,-10 7 4,8-2 2,2 3 6,0 1-2,0 0-5,0 4-10,2-2-5,0 4-8,4 2-14,-4-2-6,2 1-9,0 1-6,0 0-8,2-1-20,-2-1-40,3 0-50,-1-2-48,-2 1-69,1-5-72,1 1-75,0-5-147,3 2-87,-1-7 36,0 0-238,4 0-237</inkml:trace>
  <inkml:trace contextRef="#ctx0" brushRef="#br0" timeOffset="16462.41">7824 4686 2130,'-11'-8'75,"1"3"25,3 0 18,1 2 15,0 1 9,2 0 18,4 2 11,-7-4 1,7 4-8,-5-3 0,5 3-11,0 0-14,-4-4-5,4 4-6,0 0 0,14-4-4,-6 3-5,4-2-5,5 2-8,0-3-7,2 2-6,5-3-7,-1 3-7,5-3-7,-4 1-9,-3 2-5,0-2-2,-2 2-10,1-1-3,-4 1-6,-4 0-6,0 2-2,1-2-5,-5 2-1,1 2-3,-2 2 0,-3 1-2,-2 1 0,-4 3 6,0 0-3,-5 4-2,1 0-1,-4 2-3,-4 5 2,2-3-4,-5 7 0,0 0-2,1-4 0,0 4-1,1-4-1,1-3-1,1 2-1,0-2-2,3-3 5,1-1-4,1 0-1,1-3 2,1 0 1,0-1 1,3-3 4,3 1 2,0-1 0,7-3-1,1 1 0,3-1 0,2 2-4,1-5 2,4 3 0,-4-3-3,5 0 0,0 0-1,-1-3-2,2 1-10,-3 2-32,3-3-46,-6 0-56,3-1-50,-2-3-66,0 2-82,-1-5-84,0 1-196,0-1-3,-3-2 64,4-1-376,-2-2-412</inkml:trace>
  <inkml:trace contextRef="#ctx0" brushRef="#br0" timeOffset="16682.54">8239 4410 2551,'-8'-4'61,"-1"1"23,5 0 16,-2-1 6,6 4 10,-5-1 1,5 1-8,0 0-6,0-7-6,0 7-14,15-7-5,-2 5-14,3-2 3,4 0-18,2 3-36,5-3-46,-1 0-58,1-1-78,2 1-74,-4-2-116,-1-3-152,-1 1 25,-2-4-163,0 3-144</inkml:trace>
  <inkml:trace contextRef="#ctx0" brushRef="#br0" timeOffset="16919.27">8576 4027 2069,'-7'-6'174,"1"1"9,1 2 16,3 0 10,2 3 1,0 0-12,-8-2-22,8 2-22,0 0-11,0 0-9,0 19 0,2-7-7,1 6-10,4 5-11,2 2-8,0 5-10,1 3-5,3-1-9,-3 1-15,2-3-28,-2 0-49,1 2-56,-1 0-56,-1-8-64,-1 3-64,0-4-83,1 2-184,3-4-26,2-1 46,0 0-233,3-3-230</inkml:trace>
  <inkml:trace contextRef="#ctx0" brushRef="#br0" timeOffset="20024.55">8914 4416 1787,'-4'-4'87,"-1"-2"12,2 3 15,1-4 15,0 4 14,2 3 14,-5-8 6,5 8-5,0-6-4,0 6-2,0 0 7,0 0 6,12 12-5,-3 0-5,-1 1-5,2 5-5,2 4-7,-2 0-6,6 5-9,-4 2-10,2-1-9,1 3-10,-1-3-6,0 3-8,1-3-7,0 1-7,-2-3-4,-3-2-6,1-3-5,0-2-7,-5-4-2,2 0 1,-2-3 0,1-1 8,-2-1 0,1-5-2,0-2-5,0-2-8,-6-1-1,0 0-5,19-9-2,-16 2-3,5-2-1,-1-2-2,-1-3-7,0 2 0,0-6-1,0 1-3,1-1 0,2-1-2,-4 2-2,2 0-3,-4 5 1,5-3-3,-2 2-2,-2 4-2,3 1 0,1 3 4,0 1 2,5 2 8,-2 4 5,4 2 8,2 1-5,-3 3 11,4 1 3,0 3 1,4-1 2,-3 3-15,2-1-1,-4-2 1,2 2 4,-2-1-1,-3-2 4,0-3 11,-4 1 7,2-1 17,-3-1 22,1-2 5,0 0-6,-2-4-3,0 0-4,-2-4 0,1 0-10,-3-3 3,1-1-16,-2-1-5,-3-3-4,3-4-4,-6-1-8,2-3-3,-1 0-6,-3-4 0,1-2-10,-1-2-13,1 2-15,-2-1-18,2 1-23,0 4-32,-1 3-31,2 0-41,0 4-60,1 1-68,-1 5-28,3 3-27,-2 3-42,2 3-44,0 0-70,0 0-149,16 9 22,-9-1-463,4 1-557</inkml:trace>
  <inkml:trace contextRef="#ctx0" brushRef="#br0" timeOffset="20245.01">9859 4648 3203,'2'6'15,"0"-1"23,0 1 28,1 2 39,-2-1 33,2 4 26,-1-2 15,-2 2 6,2 0 0,1 2-15,0 3-11,1-3-12,2 3-13,0 0-14,-2-1-9,3 1-4,-2 1-13,3-2-8,-1 3-9,3-1-18,-3-2-31,1-2-44,-2 0-59,3-1-61,-1 0-54,-2-5-55,4-2-69,-2-1-59,0-1-115,3-6-91,-2 2 27,1-5-333,3 0-368</inkml:trace>
  <inkml:trace contextRef="#ctx0" brushRef="#br0" timeOffset="20508.11">10268 4391 2399,'-9'-32'37,"-4"5"42,3 4 40,1 4 42,1 3 40,-1 3 29,-2 2 17,5-1-4,0 5-15,-1 0-17,0 1-11,0 9 13,7-3 6,-17 14-26,13-1-6,-2 2-5,3 4-14,-1 6-12,0 0-12,6 2-13,-2 2-11,2-3-15,2 2-8,3 1-10,-1-3-5,0 1-7,3-1-8,4 4-7,-3-8-7,0 1-21,6-2-29,0-2-38,1-4-49,1 1-74,4-5-74,2-3-72,-1-3-83,7-3-73,-4-2-140,1-4-65,1-1 49,-1-3-468,-2-4-556</inkml:trace>
  <inkml:trace contextRef="#ctx0" brushRef="#br0" timeOffset="20831.54">10651 4453 2907,'-9'-10'22,"1"3"28,2 0 30,-1 1 41,3 0 26,-1 1 25,2-1 9,-1 0-3,1 1-8,3 5-12,3-10-17,1 6-10,-1-2-11,8 2-11,0 1-11,2-1-12,0 4-4,1-2-9,1 2-8,0 4-5,0-2-6,-3 1-2,1 5-2,-2 1 3,-4-1 2,-2 2 0,-3 1 1,-2 1 0,-4 2 1,0 2-1,-2 0-3,0 1-1,-3 0 0,1 0-14,3 0 3,-1-2-11,1 1-1,1-3-2,2 0 1,4-2-5,0 1 0,5-3 3,3 1-3,1-2-8,4-1-18,0-3-29,2 0-41,-1-2-50,4-2-60,-2-4-58,1 0-58,-1-3-73,0-4-63,0-2-156,1-5-13,-5-3 49,4-1-344,-2-6-382</inkml:trace>
  <inkml:trace contextRef="#ctx0" brushRef="#br0" timeOffset="21080.04">10973 4067 2545,'-6'-10'72,"2"3"24,2 2 14,-1-1 11,0 4 20,3 2 13,0 0 2,0 0 19,0 0 18,0 0 3,0 0 7,26 15-3,-13-4 1,6 2-12,1 9-21,3-2-11,1 5-16,6 3 1,0 5-2,1-1-16,2 2-7,-6-3-13,-2 1-7,-3-3-9,-5-3-9,-5 3-3,-3-4-4,-5 0-14,-2-4-18,-6 2-33,0 0-40,-5-4-65,-1 0-79,-3-2-71,3-4-88,-2 1-94,2-5-114,0 1-130,4-4 65,1-2-484,3-1-563</inkml:trace>
  <inkml:trace contextRef="#ctx0" brushRef="#br0" timeOffset="21274.61">11935 4393 3267,'6'-2'79,"0"-1"23,-2 3 29,-4 0 21,8-5-3,0 3-8,2 0-15,2 0-14,1 0-7,6 2-12,0-1-10,3 2-22,1-1-44,-1 0-63,2 2-59,-2 0-71,-2 0-69,-1 0-61,-1 0-98,-4 1-126,-3 0 6,-4 2-252,-3 2-266</inkml:trace>
  <inkml:trace contextRef="#ctx0" brushRef="#br0" timeOffset="21436.54">12055 4550 2146,'-13'8'84,"3"-2"28,4-3 18,-1 2 20,2-3 19,5-2 14,-4 3 0,4-3-3,0 0-8,0 0-16,20 5-14,-6-5-16,8 0-9,0-2-19,8 2-48,3-3-64,0 1-71,1 1-58,10-1-88,1-3-90,7 0-197,8-1-6,0-3 67,18-2-191,-2-4-145</inkml:trace>
  <inkml:trace contextRef="#ctx0" brushRef="#br0" timeOffset="21684.82">13328 4126 2073,'-3'-6'184,"0"3"20,2-1 26,1 4 25,-4-6 0,4 6-16,0 0-26,0 0-23,0 0-10,0 0 7,-12 15-4,10-3-10,-2 4-12,-4 4-16,2 1-9,0 4-15,-2 0-12,-3 5-6,0 0-11,-1-1-6,-1 1-23,1-2-41,-6 0-55,2-2-63,2 1-64,0-8-59,-1 0-60,2 0-70,0-7-59,3-3-119,0 0-46,2-3 36,2-1-287,2-2-311</inkml:trace>
  <inkml:trace contextRef="#ctx0" brushRef="#br0" timeOffset="21930.76">13057 4298 2286,'-7'-18'107,"5"8"36,0-1 35,0 4 33,-1-1 25,2 5 12,1 3-5,-2-8-17,2 8-14,0 0 3,0 0 4,0 0 1,31 13-17,-11 0-10,2 2-14,6 4-15,0 1-13,5 5-17,4-1-12,-5 2-15,0-4-8,-1 2-10,-3-2-7,-1-1-23,-2-2-24,1-1-51,-7-3-53,-3-1-68,2-1-64,-4-2-51,0-4-56,-2 1-83,-4-5-70,1-1-172,-1-2 21,-8 0 50,20-5-363,-10-2-405</inkml:trace>
  <inkml:trace contextRef="#ctx0" brushRef="#br0" timeOffset="22210.07">13815 4027 2810,'-5'-6'111,"3"1"16,0-1 31,0 2 32,2 4 21,-6-6 2,6 6-12,0 0-19,-4-1-21,4 1-11,0 0 6,-4 14 8,2-2-1,4 5-20,-2 3-16,2 0-7,0 7-12,-2-1-13,4 2 3,0 1-18,-2 3-8,2-4-7,0 0-1,3 1-9,-2-3-10,5-1-11,-4-2-29,5-1-22,-5-2-33,1-5-37,4-2-48,1 3-56,-2-8-52,3-1-62,2-3-72,-2 0-50,1-7-100,2 0-74,0-3 49,-1-3-331,4-4-366</inkml:trace>
  <inkml:trace contextRef="#ctx0" brushRef="#br0" timeOffset="22575.65">14202 4180 2588,'-2'-9'93,"0"4"23,0-1 22,0 0 40,2 1 30,0 5 17,-2-10 2,2 6-8,0 4-8,0-7-18,2 3-15,2 0-17,2 1-13,3 0-20,4 2-14,0 1-8,1 0-13,4 0-5,2 1-15,1 3-8,-1 0-6,-2 0-7,2 2-5,-6 1-6,3 0 0,-4 1-2,-2 4-5,-5 0 0,-2 1 1,-2-2 2,-4 4 3,-2 3 2,-4-3-4,-3 2-4,0 2-2,1-2-10,-3 0 4,5-4-8,-2 3 1,0-3-1,2-1-6,2 2 2,0-6-1,1 2-5,1 0 1,-1-3 1,5 2-1,5-1 2,-1 2 1,3-2-4,3-3 1,2 3 2,4-2-4,2-1-10,2-3-26,1 0-42,-2-2-55,6-2-85,3-5-64,1-4-83,5-5-82,2-5-141,-3-5-77,0-3 57,-3-3-432,0-3-508</inkml:trace>
  <inkml:trace contextRef="#ctx0" brushRef="#br0" timeOffset="22821.15">14817 3777 2836,'-5'-9'62,"3"1"31,0 3 7,0 3 19,2 2 23,0 0 26,4-6 20,-4 6 22,17 9 9,0 5 18,6 4-23,1 4 4,9 8 4,10 16-10,1 3 6,0 3-2,-1 0-18,-3 4-15,-2-1-14,-10-9-15,-7-6-12,-7 1-10,-3-7-8,-8-6-11,-7 1-23,-10-1-31,-6 1-53,-10-1-68,-9-1-68,-22 5-93,-9-3-93,-10-3-112,-14-9-95,-3-1-235,-12-3 71,-14-3 91,-9-3-534,-7-2-597</inkml:trace>
  <inkml:trace contextRef="#ctx0" brushRef="#br0" timeOffset="32988.51">3615 6865 1821,'0'-7'358,"-1"-1"-122,-2 0-49,3 3-26,-2-5-23,0 4-9,2-1-4,-3-1-10,3 1 6,-1-1 4,-1 3 7,0-2-2,2 2-3,-2 0-11,2 5-7,-3-10-7,2 4-10,1 6-7,-2-6-11,2 6-12,0 0-8,0 0-4,0 0-2,2 24 3,-2-4-1,1 4-2,-1 6-4,3 2-3,1 4-4,-2 1-2,-1 2-3,4 1-3,-3-3-2,1-1-1,-2-4 2,2-3 0,-1-2-5,0-1-4,1-6 1,-1 0 0,-2-3 2,2 0 5,-2-5 17,2-1 10,0-3-5,-2-2-3,4-5-5,-4-1-6,0 0-3,13-9-6,-8-2 2,2 2-5,2-8-3,0-1-3,-1-3-2,4-2-2,0-2-2,-2 2-1,0 0-4,1 3-1,-1 2-3,-1 3-3,2 4-1,1 0-1,4 4 0,-4 6 1,3 1 2,2 3-2,0 2 2,3 3 0,2 2 1,-1 1-2,-2 1 2,2 0 0,-1-2-1,-4 0 2,-1 0-2,-2-3 2,0 1 4,-3-2 6,-2-2 17,2-3 12,-2 1-5,-8-2-4,12-6 1,-8 1 1,0-5-4,1 1-2,-3-4-7,0-5-3,1 1 2,-3-2-8,0-3 4,0-4-4,-3-3-4,3 3-12,-4-2-13,4 1-14,0 6-28,-2 0-30,-3 2-58,3 4-68,2 3-44,0 4-34,2 6-62,0 2-43,-2 0-145,0 0-66,14 10 55,-8 2-327,0-1-363</inkml:trace>
  <inkml:trace contextRef="#ctx0" brushRef="#br0" timeOffset="33199.65">4315 7082 2366,'4'4'79,"-2"0"23,-2-4 3,2 8 4,0-4 9,0 1 8,-4 1 15,2 1 13,0 2-6,0 4-7,-2 0-7,2 0-5,0 2-9,0 2-11,2 1-9,-2 0-9,2 2-11,1-3-6,-3 2-8,2-3-3,0 4-26,1-3-30,0-1-45,2 0-55,-3-2-67,2-1-49,2-2-72,0-2-94,0-1-120,6-5-40,-2-1 68,7-2-195,0-5-158</inkml:trace>
  <inkml:trace contextRef="#ctx0" brushRef="#br0" timeOffset="33460.68">4763 6941 1965,'-2'-24'88,"-4"2"29,0 5 25,0 4 28,2 2 24,-3 2 17,3 1 5,-3 0-7,1 6-8,0 0-3,-3 2-3,-2 7-6,3 2-9,-3 4-11,1 2-8,-2 4-13,2 4-11,2 0-13,2 4-9,0-3-16,4 4-9,-1-2-7,3 1-8,5-1-6,-1 2-7,2-4-5,0-2-6,6 2-2,-2-2-10,2-3-19,4-2-31,-2-3-47,5-3-58,1-2-72,-2-5-74,4-2-58,1-2-75,2-3-126,2-3-95,0-3 42,8-5-366,-4-4-418</inkml:trace>
  <inkml:trace contextRef="#ctx0" brushRef="#br0" timeOffset="33792.06">5194 6928 2659,'-7'-6'35,"0"3"29,2-1 24,1 0 29,-1 0 13,5 4 6,-7-4-5,5 1-8,2 3-15,0 0-3,0 0-1,14-8-4,-6 4-2,3 3-4,3-2-6,-3 3-7,2 0-9,-1 3-6,-2-2-4,1 3 4,-1 1 6,-3 4 8,0-2 3,-5 4 3,-2 3-1,-2 1 1,-3 2 1,-1 4-1,-4-1 0,-2 0-3,1-1-13,1 2-1,-1-4-10,6 1-5,-4-4-10,3 0 0,2-1-4,-2 1-5,6-3 1,6-1-2,-1-2-6,4-3-2,5 0-1,0 2-12,3-5-7,2-2-14,4-2-35,-1-1-38,0-2-49,4-2-51,0 0-55,-5-3-63,1 1-71,-4-5-78,0-4-159,1-1 10,-1 0 73,2-3-299,-2-4-310</inkml:trace>
  <inkml:trace contextRef="#ctx0" brushRef="#br0" timeOffset="34045.27">5585 6679 2313,'-8'-12'50,"0"3"34,1 1 19,3 3 12,-2-2 16,5 4 6,1 3 1,0-6 11,0 6 13,11-4 5,-2 4 3,-9 0 6,27 6 0,-10-2-1,6 7-7,3 1-10,1 3-9,3 6-1,4 1-5,-3 5-15,-1 4-11,-4-2-15,-5 0-6,-6-1-10,-2 0-7,-3-1-3,-6 1-13,-4-1-9,-4-1-19,0-1-34,-5 0-47,-4-4-56,3 2-65,-2-6-56,1-2-59,-5-1-73,3-5-72,2-1-154,4-2-8,-5-2 60,9-4-338,3 0-350</inkml:trace>
  <inkml:trace contextRef="#ctx0" brushRef="#br0" timeOffset="34244.35">6350 6839 2673,'8'-2'126,"1"-1"2,2 1 18,-1-3 20,2 3 7,4-3-7,2 0-11,2 2-14,-1-3-16,1 3-11,2-1-20,-1 0-39,0 0-64,0 2-62,-1-1-84,-4 3-97,0-2-64,-6 2-157,-2 2-51,-3 3 33,-3 1-180,-2 3-165</inkml:trace>
  <inkml:trace contextRef="#ctx0" brushRef="#br0" timeOffset="34394.5">6434 7077 2128,'-9'9'164,"8"-3"18,-1 0 59,4-2 34,2 0 8,-4-4-11,18 0-15,0-3-22,3 2-24,5-3-17,4-2-23,-1 0-45,1 1-71,0-2-100,3-1-102,-3 1-140,4-2-146,2-1-168,-1 1 41,4-1-366,-3-3-405</inkml:trace>
  <inkml:trace contextRef="#ctx0" brushRef="#br0" timeOffset="35231.41">7614 6697 2560,'9'-7'23,"-3"-1"30,0 3 24,-2-1 24,-3 2 28,-1 4 10,8-5 7,-8 5-13,0 0-12,0 0-11,0 0 1,-13 20-4,3 0-1,-5 2-6,0 7-2,-4 7-9,-2 2-5,0 2-9,0 0-6,-1 1-5,1-2-6,0 2-6,-2-2-16,1-3-33,2-2-51,2-3-48,4-4-48,1-6-57,0-2-49,5-4-54,-3-3-78,5-7-98,2 1-23,2-2-258,0-4-250</inkml:trace>
  <inkml:trace contextRef="#ctx0" brushRef="#br0" timeOffset="35455.42">7299 6968 2070,'-2'-28'-20,"0"1"40,0 2 38,-3 6 37,2 2 30,1 2 12,2 3 14,-2 1-9,2 1-8,-2 1-14,4 3 6,2 1 6,4 3 0,-8 2 3,20 4-6,-7 5 1,4 2-1,2 4-13,3 5-9,0 0-11,1 3-6,3 0-8,-1 2-7,3 4-6,-4-5-8,1 2-17,-2-4-35,1 2-50,-3 0-58,0-3-72,-4-6-85,0 0-68,2-3-140,-4-3-100,1-1 41,0-5-243,0 1-256</inkml:trace>
  <inkml:trace contextRef="#ctx0" brushRef="#br0" timeOffset="35698.49">8029 6791 2136,'-4'-25'68,"-2"6"41,1 6 32,1 2 26,0-1 34,0 6 15,0-2-2,-2 5-20,1 1-11,5 2-1,-13 5-6,5 3-5,-2 5-2,0 5-8,2 3-12,0 1-7,-1 5-10,1-1-8,4 2-13,-4 0-7,7-1-15,-1 1-3,0-1-9,4-1-10,0-2-4,2 1-1,5-3-15,-1-3-34,3 1-51,1-6-60,4 0-70,-2-6-105,4-3-106,1-3-127,-1-2-143,4-4 42,0-4-426,0 0-506</inkml:trace>
  <inkml:trace contextRef="#ctx0" brushRef="#br0" timeOffset="36034.54">8271 6791 2909,'-8'-7'25,"0"1"31,4 2 15,0-1 17,0 2 12,4 3 1,-2-5-2,2 5-9,0 0-10,8-10-2,0 8-10,4 0-4,0 0-6,-1 2-4,0 0 0,6 2-7,-5 0-2,-2 2-5,4 2 8,-4-1 9,-4 2 15,0 6 12,-1-2 7,-5 2 6,0 3 0,-5 1 1,0 0 2,0 3-1,-3 2-7,0-3-8,-4 2-10,5-4-7,2 0-7,-1 0-4,1-2-5,3 0-4,-1-1-3,6-3-3,2 0-3,-2-2-2,7-1-5,1 0-11,5-4-11,-3 0-10,10-2 2,2 0-37,-2-4-45,2-2-35,3 1-67,-3-5-82,-1 0-85,-1-5-83,1-1-158,3-3-18,-3-2 65,3-2-311,-4-1-338</inkml:trace>
  <inkml:trace contextRef="#ctx0" brushRef="#br0" timeOffset="36287.13">8817 6631 2482,'-8'-6'84,"1"1"23,1 1 20,-1 0 8,3-1 14,4 5 8,-6-4-10,6 4 6,0 0 18,0 0 5,0 0 0,26 9-8,-12-1-11,8 1-10,0 2-14,2 2-14,3 4-9,3 1-10,-2 3-9,5 2-7,-7-1-9,-3 2-5,-2 1-6,-4-1-3,-6-1-5,-7 0-4,-4-1-4,-4 4-23,-3-4-33,-3 0-43,-1-2-59,-1-1-58,1-2-64,-4-3-80,4-3-72,0-5-128,1-1-96,4-3 40,2-2-341,4 0-389</inkml:trace>
  <inkml:trace contextRef="#ctx0" brushRef="#br0" timeOffset="36534.84">9476 6559 2505,'4'-10'74,"-2"5"33,2-3 23,-3 4 25,4 1 25,-3-2 9,-2 5-5,5-6-10,-5 6 9,0 0 0,17 6-5,-11-1-8,2 3-10,0 6-9,2-1-10,-2 2-13,3 6-8,-3 3-9,0-3-15,1 4-8,-3 1-8,1-1-10,-5-1-1,2 2-19,0 0-29,-4-6-55,0 0-75,0 1-80,-2-4-92,0 0-104,-4-3-125,-1-3-133,1-1 43,1-3-402,-1-1-478</inkml:trace>
  <inkml:trace contextRef="#ctx0" brushRef="#br0" timeOffset="36724.3">9421 6832 2691,'-8'-7'52,"0"2"34,2-1 31,4 2 31,2 4 24,-4-6 2,4 2-16,0 4-14,10-11-14,0 6-13,4-1-14,3-1-7,0 0-12,6 0-9,1 1-36,-2-2-54,2 3-53,-1-1-57,-2 1-60,2-1-20,3 0-68,-3 0-109,-1 0-150,-4 0 23,2 1-203,-1-1-204</inkml:trace>
  <inkml:trace contextRef="#ctx0" brushRef="#br0" timeOffset="36964.66">10124 6421 2220,'-2'-10'149,"-2"-1"24,4 4 53,-3 1 19,1 1 5,-1-1-13,3 6-20,0-8-24,0 8-20,0 0-15,0 0-7,0 0-6,8 17-12,-2-3-9,2 0-13,-2 6-7,5 1-13,-3 1-7,3 2-7,0 0-9,-3 1-4,0 1-9,1-1-5,0 0-17,-3 0-43,0-2-44,-2 1-68,3-3-79,-3-3-95,2-1-96,-4-1-169,5-6-56,-2 2 52,3-4-358,0-3-403</inkml:trace>
  <inkml:trace contextRef="#ctx0" brushRef="#br0" timeOffset="37221.74">10712 6539 2796,'2'-3'100,"-2"-1"7,0 4 20,0 0 20,0 0 12,0 0 21,0 0 9,-10 12-3,2 1-1,-6 4-7,-4 6 0,-8 9-5,-3 2-4,-16 14-12,2 2-16,0-3-11,-2 1-16,3-1-9,-3-1-13,3-2-17,6-6-8,6-5-9,2-3-8,3-4-20,4-6-30,0 1-46,4-7-53,1 1-52,6-2-42,0-4-78,6-3-78,4-4-72,0-2-154,0 0-31,0 0 49,34-11-336,-11 1-375</inkml:trace>
  <inkml:trace contextRef="#ctx0" brushRef="#br0" timeOffset="37493.11">10632 7039 2521,'0'0'74,"0"0"15,4-4 12,-4 4 16,0 0 27,0 0 20,0 0 10,-17 11 0,10-7-1,2 3-5,-2 2-2,-2-1-7,1 3-8,0 0-4,2 0-5,-2 2-6,2 1-3,2-1-10,0 1-3,2 0-10,2 1 4,2-2-8,4 0-11,1 0-16,4-2-8,1-1-5,3 2-2,2-4-6,2-3-1,0 1-8,6-1-9,-3-3-21,1 0-37,-2-2-56,0-2-65,1-1-61,-4-3-85,4-2-85,-3-3-68,-5 1-140,-1-2-47,0-1 45,-5 0-371,-1 0-431</inkml:trace>
  <inkml:trace contextRef="#ctx0" brushRef="#br0" timeOffset="37679.88">10886 7050 2592,'0'0'-22,"0"0"40,0 0 30,-13 9 26,12-2 17,1 1 16,-2 4 2,2 4 19,0 2 6,0 2 10,0 1 0,-4 3-11,4 3-13,0 1-11,-2 2-9,0-1-8,2 4-8,-2-3-6,0 1-20,2-2-37,0-2-40,0-1-56,0-6-74,-2 0-71,4-2-75,-2-5-118,0-2-134,2-3 57,-2-3-243,2-3-224</inkml:trace>
  <inkml:trace contextRef="#ctx0" brushRef="#br0" timeOffset="38207.02">11068 6539 2059,'-2'-5'50,"0"0"34,0-2 30,2 2 27,0 5 23,-2-8 17,2 8 15,-2-7 6,2 7-1,0-4-5,0 4-7,4-8-23,2 2-11,2 3-11,3-2-11,4 0-9,2 1-6,4-2-8,2 1-9,3-1-9,-1 2-8,-4 3-7,0-3-9,1 2-10,1 0-5,-4 4-4,-2 0-7,1-1-2,-2 7-2,-6-1-2,1 5-1,-4 0-4,-5 5 1,0 2-5,-4 0-3,0 8 0,-5 0-3,0 3-1,-3 3 0,0-2-4,-4 0 0,2-1-4,2-1 3,-1 0-5,0-7 1,1-1-1,1 0-2,3-6-1,0 0 1,0 1-2,-2-2 3,2-3 4,2-1 2,0-2 1,2 1 7,0-2-2,0-1 5,2 0 9,2-3 1,4 1-5,2 0 0,4-3-5,-2 2-2,5-3-3,2 0 3,2-3-8,-1 2 3,4-3-2,-1 0-14,-2 1-21,4-5-50,-2-3-73,3 2-82,-5-6-124,-2-2-122,2 0-221,-4-2 20,-3-2 82,6-4-436,1 0-498</inkml:trace>
  <inkml:trace contextRef="#ctx0" brushRef="#br0" timeOffset="38414.26">11595 6261 2845,'-10'-5'47,"1"1"38,3 1 26,1 0 32,1-1 10,4 4-15,0-8-10,0 8-11,11-9-14,0 5-10,6-1-7,-1 1-8,4 0-15,-1 0-42,6 0-54,0 1-64,-4-3-75,-1 3-85,0-1-102,0-2-195,-3-1 30,-3 0 70,-1 2-145,-1-5-99</inkml:trace>
  <inkml:trace contextRef="#ctx0" brushRef="#br0" timeOffset="38622.88">11871 5813 1932,'-3'-7'199,"-1"0"0,2 3 6,0 0 0,2 4-14,0 0-6,0 0 26,0 0-1,2 22-9,2-7-13,3 5-14,3 3-18,1 6-15,4 0-14,-1 6-10,6 3-14,-1 1-34,-2 1-58,2-3-73,-3 5-34,2-3-94,-6-6-75,-1 1-122,0-5-204,-1 2 23,-1-4 68,-1-2-237,0-3-227</inkml:trace>
  <inkml:trace contextRef="#ctx0" brushRef="#br0" timeOffset="39169.46">12513 6271 2278,'-4'-11'147,"-1"5"34,2 1 27,1-2 27,0 4 3,2 3-19,0-7-24,0 7-20,0 0 0,0 0 0,0 0-7,7 24-13,-5-11-7,5 5-12,-3-1-10,2 9-12,0-3-13,-2 3-8,0-1-7,3 2-7,-2-1-11,-3-2-5,2 0-5,-2-3-4,0-2-5,0-3-5,2 1-2,-4-5-3,2-2 0,1 2 7,-1-4 0,0-3-4,0-3-8,-2-2 0,0 0-6,0 0 4,15-15 5,-9 2-7,1-1-9,1-5 2,-1-3 0,2 0-4,1 0-3,0 3-4,-4 1 1,3 3-4,-3 2-8,0 2-5,1 3 4,0 3 1,7 5 2,-4 5-2,6 3-1,-2 1 2,3 4 0,2 0 0,0 4 3,5 1-1,-1 1 6,0 0-2,0-4 2,-3-1 3,-1-3 9,2 0 15,-4-4 24,-1 0 7,1-4 2,-2-3 2,-2 0 5,2-5-4,-2 0-4,-1-6-6,-1 4-6,-2-6-5,-1-2-6,-4 0-3,2-5-6,-4-1-3,0 0-3,-2-1-12,0 1-17,-2-3-21,2 3-23,-2 2-44,0 0-44,-2 4-69,2 1-88,-2 4-70,-2 0-58,4 2-61,-4 2-111,3 5-134,3 1 87,0 0-519,-7-2-621</inkml:trace>
  <inkml:trace contextRef="#ctx0" brushRef="#br0" timeOffset="39412.08">13419 6448 3422,'2'4'41,"-2"-4"17,6 5 41,-4 1 45,1 0 27,-3 4 13,1-1 3,2 3-5,-1 3-2,2 4-8,-2 0-7,2 3-16,1 3-14,-1 2-9,0-1 3,0 2-41,0-1-8,0-1-9,1 1-6,0-2-1,1-1-37,-4-5-30,2-2-49,-2-2-64,2 1-54,-2-5-50,0-4-75,5 1-76,0-4-98,-3-2-129,4-4-9,-2-3 65,3-2-307,1-6-334</inkml:trace>
  <inkml:trace contextRef="#ctx0" brushRef="#br0" timeOffset="39672.59">13815 6094 2566,'0'-10'98,"-3"3"18,3 0 17,0 3 10,0 4 2,0 0 11,0 0 26,0 0 6,0 0 5,-12 20 3,8-5-3,4 5-4,-2 1-23,0 5-9,0 3-12,2-1-13,0 3-14,4-3-9,-2 3-10,0-5-10,2 3-7,-2-3-7,2-1-8,0 0-8,3-4-11,2-2-19,-1-3-36,3-3-56,1-4-68,4-1-51,-4-4-83,2-4-87,4-4-81,-4-2-181,5-3-1,3-3 67,-2-3-358,6-6-387</inkml:trace>
  <inkml:trace contextRef="#ctx0" brushRef="#br0" timeOffset="39999.07">14134 6128 2718,'-4'-5'83,"0"-2"18,2 4 33,2 3 19,-2-4 11,2 4-3,0 0-6,0 0-12,10-8-6,-1 6-12,0 0-6,3 1-11,1 1-8,4 1-7,0-1-9,0 2-7,0 2-9,-1 1-5,1 3-5,-4-1-2,0 2-1,-5 1-4,1 1 5,-5 4-3,-4 3 3,0 0 0,-4 5-1,-5-1 0,3 2-3,-5 0-4,4-2-1,0 0-6,-1 0-5,2-3-1,2-1-4,-1-2 3,5 1 1,3-4-4,1 2 7,6-2-8,2-4-2,3-1 1,4 1-4,0-4 0,3-1-12,0-2-26,0-4-61,1-2-76,3-1-67,-2-5-76,2 1-81,-2-11-87,3 1-178,1-5 25,-2-5 71,1-2-320,-3-1-347</inkml:trace>
  <inkml:trace contextRef="#ctx0" brushRef="#br0" timeOffset="40226.63">14719 5821 2594,'-2'-11'94,"2"0"32,4 1 28,1 3 30,1-1 22,6 1 9,4 3 7,0 1 9,8 3 9,4 5 4,9 5-19,6 6 4,16 14 3,-2 5-13,0 3-7,0 4-16,-6 3-5,-1 3-13,-7 2-26,-7 3-12,-14-7-11,-8-7-8,-10-2-10,-8-1-21,-8 0-45,-8 4-61,-5-2-75,-23 10-74,-3 0-121,-15-4-125,-13-5-138,-3-1-222,-10-4 80,0-3 88,-6-2-552,-4-8-623</inkml:trace>
  <inkml:trace contextRef="#ctx0" brushRef="#br0" timeOffset="41412.44">5325 8366 894,'-8'4'228,"8"-4"-84,0 0-31,-2 4-22,2-4 0,0 0 2,0 0-3,0 0-5,0 0 1,-4 7 2,4-7 2,0 0 2,0 0-5,0 0 2,0 0-3,0 0-4,-1 2-7,1-2-4,0 0-4,0 0-7,0 0-1,0 0 5,1 7 7,5-2 0,-6-5 4,8 8 10,-4-3 3,4 1-3,8 2 12,0-1-3,12 0 2,13 3-1,12-3-6,35 5 0,14-4-8,19-4-1,14-2-5,12-4-1,11-2-2,8-1-2,36-3 0,10-6-12,-6 4-3,-37-1-5,-7 0-6,-6 2-4,-14-3 0,-11 2-5,-15 1-5,-12 1-1,-17 0-3,-22 1 1,-14 3 6,-11-1 11,-9 1 1,-1 1-4,-4-1-5,-6-2-5,-6 1-4,1 3-4,-2-3-4,-2 3-19,-3-2-31,2 3-39,-4-2-39,2 1-47,-8 2-41,10-3-48,-4 1-53,-2 0-43,0-2-140,1 0-83,-5 4 40,6-9-224,-4 4-239</inkml:trace>
  <inkml:trace contextRef="#ctx0" brushRef="#br0" timeOffset="41790.13">8497 8165 2114,'-4'-4'69,"0"0"19,2-2 17,0 1 12,-3-1 13,5-1 0,0 7-1,3-11 3,1 6-10,4-1-4,-1 2-11,3 1-3,0-1-7,4 2-11,-2 2 1,3 2-11,0 2-1,1 2-7,-3 1-3,0 4-8,0 1 1,-5 1-1,-2 2 1,-4 0 1,-2 3-5,-5 0-4,-2 3-1,-3 1-2,-6-1-4,-2 3-5,-3-3-4,1 2-3,0-1-6,2-5 0,1-2-3,3-2 0,0 0-4,4-3-4,0 2-2,2-5-2,2 1-1,4-3 4,4 1-1,6-3-3,2 0 1,2-2-3,8-1-1,1-4 2,9 3-5,-2-5-9,5 2-18,4-3-25,0-4-33,-1 2-35,-1-2-35,0-4-43,-5 0-50,2 0-47,-7-7-33,0 2-72,-2-6-71,-3 2-33,-7-2-188,-3 1-184</inkml:trace>
  <inkml:trace contextRef="#ctx0" brushRef="#br0" timeOffset="42136.58">8935 7927 1810,'-15'-21'-19,"0"1"30,-3 7 30,-5 0 25,2 3 24,-7-1 23,-6 3 11,-2 1 18,-2 1 7,-5 6-5,-3 2-1,-5 7 5,-2 2 0,-17 14-6,2 4 0,1 5-8,5 7-8,5 5-7,7 3-8,2 4-9,13 0-5,5 5-9,11-12-9,6 0-5,7-5-9,6 1-4,2-2-5,7-1-2,5 4-7,7-3 2,5-4-8,5-4 0,8-4 1,6-6 2,5-5 5,3-6 1,6-5 1,5-6 10,25-7 4,-2-5 0,4-8 9,-5-4 12,-2-5 5,-8-7-1,0-4 0,-13-8-5,-5-7-7,-14-5-8,-8-6-5,-12 0-8,-14 6-4,-11 5-9,-17-17-7,-18 5-4,-17 9-17,-13 6-16,-11 11-21,-7 6-39,-7 11-58,2 12-59,2 6-86,11 9-114,-7 4-168,3 8-151,2 6 68,-3 1-477,3 6-575</inkml:trace>
  <inkml:trace contextRef="#ctx0" brushRef="#br0" timeOffset="60076.25">3655 9206 1670,'3'-5'247,"-1"-3"-67,0 1-52,-2 3-11,2-2-2,-2 1-5,0 5-8,2-9-14,1 7-7,-3 2-9,0 0-5,0 0-8,0 0 5,0 0 2,-7 18-7,3-3 2,0 2 3,0 3-5,-1 4 1,-1 3-1,1 2-6,4-3 1,-3 5-5,2-4-8,0 1-3,-1-2-1,3-2-10,3-4 2,-1 1-1,2-3-5,2-3-4,2-2 9,2-4-5,6-1-5,-2-3 3,3-5-6,3-3-2,3-4-1,1-5-3,0-3-1,0-4-3,1-3 1,-1-4 2,2-4-4,-6 1 0,-1-2 16,-1 3 38,-2 1 15,0 6 13,-6 0 5,0 4-9,-1 2-7,-1 4-8,-1 3-3,-6 4-1,-1 4 4,0 0 3,0 0 7,-3 21-8,-2-6-4,3 3-2,-2 3-7,2 1-1,2 2-5,2 2-3,0-1-6,2 1-1,3-2-5,1 0-1,3-2-2,-1-2-1,6-3-4,-2-2 3,5-4-7,0-3 0,0-1-2,1-7-1,0 0-2,0-3-1,-5-4-3,9-3-1,-4-2 0,-3-5 1,0-2 2,-4-2-6,1-6-1,-5 2 3,-3-2-3,-2-1 0,-1 2-1,-6-1-4,-3 2-1,-3 4 0,-3 3-2,-1 0-4,-4 5-7,1 4-15,3 3-24,-5 2-40,4 1-47,1 8-41,3-3-53,0 4-53,4 3-72,2-2-76,4 3-156,0 4-25,4 1 78,-1 0-285,10 4-305</inkml:trace>
  <inkml:trace contextRef="#ctx0" brushRef="#br0" timeOffset="60302.12">4503 9489 2377,'0'0'74,"0"0"23,9-3 15,-9 3 19,0 0 3,0 0 12,0 8 1,0-8 6,-4 14-4,-1-4-2,0 1-10,4 2-7,-4 4-14,1 0-11,-2 2-8,2 0-10,0 1-7,0-1-9,0 1-6,-2-1-17,3 0-34,-2 4-37,3-5-50,0-1-43,0 0-48,0-4-48,0-1-62,4-3-50,-2-3-122,2 0-77,2-3 28,0-1-174,-4-2-165</inkml:trace>
  <inkml:trace contextRef="#ctx0" brushRef="#br0" timeOffset="60573.02">4808 9324 1917,'-2'-18'84,"0"2"32,-2 4 19,-1 3 28,3 1 14,-4 1 17,2 3 4,-4 3-2,1-1 3,7 2 4,-21 7-7,11 0-9,-4 5-5,2 5-13,-1 0-8,1 4-17,0 4-13,2 0-12,2-1-10,0 3-10,3-1-9,0 0-7,1-1-9,4-2-5,0-3-8,2 2-5,0-3-22,3-1-28,1 0-34,1-5-41,3 1-47,3-5-48,2-2-50,-2-1-47,5-2-47,2-4-38,-2-2-47,2-4-82,1-1-48,-2-3 9,0-1-214,1-3-221</inkml:trace>
  <inkml:trace contextRef="#ctx0" brushRef="#br0" timeOffset="60992.23">5012 9411 2019,'6'-22'19,"-2"5"43,-2 4 32,-2 4 27,2-2 23,-2 6 14,0-1 6,2 2-9,-2 4-15,0 0 17,0 0 15,0 0-3,0 0 1,2 24-2,0-13-5,0 4-10,1 3-10,-1-1-10,1 2-12,-1 0-10,2-1-11,-2 0-6,0-1-7,0 1-11,-2-1-7,2-3-8,0 1-3,-2-6-2,2 2-7,-2-2-2,0 1-2,0-3-5,-2-1-4,0-3-2,2-3-7,-4 3-6,4-3-4,0 0-6,-10-14-1,7 3-6,3-2-2,-2-5 0,4-1-5,1-1-2,3-4 1,0 2-1,0 1-1,5 1-2,2 4-1,-1-1 3,2 4-1,4-1 2,1 4-2,-2 3 1,2 1 4,-1 2-2,5 4 5,-6 0 6,3 4 4,-1 2 3,-2 1 5,1 3 2,-2 2 4,0 1-2,-4 2 3,-2-2 2,-1 2-2,-3 1-2,-2-1 1,1 0 0,-3 1-4,0-1-18,-2-2-30,-2 0-52,2 0-63,0-3-65,-2 0-80,0-1-93,-3-3-93,1 0-148,2-3 3,2-3 77,0 0-319,0 0-345</inkml:trace>
  <inkml:trace contextRef="#ctx0" brushRef="#br0" timeOffset="61244.86">5517 9162 2386,'2'-10'82,"0"2"19,1 2-5,0 0 16,2 2 25,-5 4 38,17 0 23,-2 3 6,2 0 7,2 7 2,5-1-7,-2 3-9,4 3-13,-1 2-9,-1 1-12,0 6-12,-2 1-12,0 0-8,-3-1-7,-1 2-13,-4 0-11,-4-2-5,-4 0-3,-4 0-21,-4-1-5,-4 0-20,-4 0-25,-4-2-28,-6-1-38,0-3-57,1 0-65,1-5-45,-4-2-92,6-3-97,-2-3-154,1 1-104,3-5 81,-2 0-428,6 0-481</inkml:trace>
  <inkml:trace contextRef="#ctx0" brushRef="#br0" timeOffset="61529.5">6404 9429 2684,'-9'-7'48,"6"1"32,1 1 19,0-4 12,4 4 14,0 0 7,4-2 8,4 2-4,2-1-8,2 0-8,4 3-13,3-1-9,-1 2-11,3 0-8,0 2-25,0 0-46,-2 2-62,2-2-61,-1 4-81,-2 0-82,-3-1-124,-1 3-137,-4 3 27,-4 0-216,-4 4-220</inkml:trace>
  <inkml:trace contextRef="#ctx0" brushRef="#br0" timeOffset="61696.58">6557 9653 1952,'-8'5'95,"0"1"37,1-2 21,3-1 27,-1 1 11,3 0 24,2-4 1,0 0-14,0 0-22,0 0-17,26 3-16,-9-6-15,2-1-14,0 2-43,5 0-61,3-1-61,3-1-46,-1-2-77,4 6-79,0-5-101,3-4-188,2 4 22,-3 0 69,4-2-150,-3-1-97</inkml:trace>
  <inkml:trace contextRef="#ctx0" brushRef="#br0" timeOffset="62197">7356 9339 1881,'-2'-13'153,"2"2"14,-2 2 18,4 1 17,-2 0 9,0 3-5,2-2-13,0 2-14,4 0-10,-1 2-5,6 2-16,-11 1-11,22 5-7,-7 4-11,0 3-8,2 4-8,-5 2-10,2 2-7,-2 3-5,-6 2-6,1-1-7,-3 0-3,-4 0-6,0 2-3,-4-1-4,-3-2-5,1-2-3,-2 1-3,-1-2-2,0-2-4,1-1 0,2-4-1,-1-2-3,1-2-2,0-3-3,2 1-7,-1-7-5,5 0-3,0 0-3,0 0-4,2-20-6,5 7-4,-1-2-1,5-9-1,3-2-4,2-5 1,0 1 0,1 1 2,0 0 4,0 4-3,-2 5 1,-4 1-2,-1 3 1,-2 3 1,1 2-3,-2 3 10,-3 5 22,-2 1 11,-2 2 7,0 0 10,2 17 13,-4-6 1,0 5 4,-2 3 7,2-1 1,-1 3-7,-1 4 3,0 0-8,3 0-9,-1-4-2,2 1-3,0 0-24,2-2 3,3-1-3,-1 3-5,3-5-4,1 2-14,3-2-18,1-2-37,1-6-49,2 1-52,-1-3-55,4-2-58,1-3-66,0-2-65,2-5-58,3-2-89,1-2-62,4-5 35,0-1-336,-1-5-388</inkml:trace>
  <inkml:trace contextRef="#ctx0" brushRef="#br0" timeOffset="62415.05">8118 9321 2516,'0'-21'11,"-2"4"36,0 5 34,0 2 26,-2 5 26,-1 1 27,1 1 14,4 3 14,0 0 8,-17 5 6,13 2 6,-5 3 1,2 5-5,4 3-2,-1 4-4,0 3-15,2 2-13,0-3-19,2 3-32,0 1-8,2-2-11,0 1-9,4-2-15,-2-1 1,4-2-11,3 2-23,0-5-38,-3 0-42,3-4-55,-1-4-59,5-1-53,-2-2-77,1-3-69,2-3-58,-4-2-97,5-2-94,0-1 32,0-4-397,-3-4-442</inkml:trace>
  <inkml:trace contextRef="#ctx0" brushRef="#br0" timeOffset="62839.06">8415 9418 2641,'2'-19'-16,"0"5"50,0 1 37,-2 6 25,0-1 17,0 4 9,0-1 5,0 5-9,0 0 23,0 0 18,0 0 4,0 0 1,0 24 5,2-9 1,0 0 0,-2 3-10,2 2-8,-2-3-11,0 3-7,2 1-7,-2-1-11,0 4-23,2-5-7,-2 1-10,0-4-4,0 1-8,-2-2-5,2-1-4,0-3-3,-2 0-1,0-3-5,0 1-7,0-4-10,-2-2-7,4-3-4,-9 0-7,9 0-6,-5-8-6,2-3-4,1 0-6,2-5 0,0-2-7,2-3-1,1-3 1,2-2-2,2 3 3,-1-1 2,2 2-2,1 4 1,2 0 1,1-1 0,5 6 5,0 4-2,2 1 6,-1 1 7,2 5 3,0 2 6,1 2 5,4 3 0,-2 3 8,-1 1 2,-1 4 0,-3 1 2,0 0 5,-4 3-7,0-1 2,-7-3-2,0 2-2,-1 2 0,-4-3-2,-2 1-8,0-3-25,-2 2-39,-2-5-69,2 0-75,-5-1-79,2 0-95,-3-5-104,2 1-181,-2 1 7,0-5 77,8 0-380,0 0-429</inkml:trace>
  <inkml:trace contextRef="#ctx0" brushRef="#br0" timeOffset="63090.43">8942 9195 2650,'0'-6'61,"0"1"16,2-1 3,-2 6 18,4-4 41,-4 4 39,13 0 19,-13 0 4,19 12 5,-6-5-3,1 6-1,5 3-8,-2-1-8,5 9-13,-1 0-7,-2 2-6,0 4-9,-2-1-23,-2 0-5,-2 1-13,-7-2-12,-2-4-7,-7 3-7,-2-3-12,-6-1-24,-1 0-27,-6 0-36,-2-2-56,0-7-65,1 1-68,-2-4-74,4-4-82,3-1-76,0-4-155,2-2-39,1 0 47,3-4-367,1-1-429</inkml:trace>
  <inkml:trace contextRef="#ctx0" brushRef="#br0" timeOffset="63320.31">9565 9039 2871,'3'-10'109,"2"5"24,-1 0 36,-3 2 23,4 1 10,-5 2-4,0 0 16,0 0 1,22 10-7,-16 0-16,2 5-11,3 1-14,0 5-9,-4 4-14,3 0-13,-4 4-13,2 3-10,1 1-12,-2 1-8,-3-5-24,0 2-28,0-4-44,-2-2-80,-2-2-82,0-4-92,-2 0-121,-2-1-126,2-5-170,-2-2 42,2-1-471,-3-5-578</inkml:trace>
  <inkml:trace contextRef="#ctx0" brushRef="#br0" timeOffset="63498.07">9496 9300 3271,'-6'-7'48,"2"0"25,0 4 38,2-2 18,2 0-9,0 5-2,10-8-10,1 4-5,4 1-7,4-1-10,8 2-8,3 0-6,-3 2-17,5-1-48,0-1-72,4 2-55,-2-3-78,6 0-98,-2-1-150,-4 2-123,-1-1 47,-7-1-247,4-2-257</inkml:trace>
  <inkml:trace contextRef="#ctx0" brushRef="#br0" timeOffset="63725.6">10359 8938 2369,'4'-7'147,"0"1"33,0 0 50,-2 0 26,0 3 13,0-1-12,-2 4-23,0 0-23,8-3-18,-8 3-1,12 8 2,-4 1-34,3 6-11,2 3-16,-1 3-13,-2 2-9,3 6-12,-4 1-5,2 3-10,-5-1-10,0-4-21,-4 5-18,0-2-43,-2-5-66,-2 3-66,2-3-48,-4-1-98,4-5-95,-4-2-108,2-3-151,2-2 29,2-1-419,2-2-503</inkml:trace>
  <inkml:trace contextRef="#ctx0" brushRef="#br0" timeOffset="63990.61">10992 9132 3029,'11'-11'51,"-3"4"42,-2 3 40,1-2 24,-3 4 15,-4 2-1,4-3-4,-4 3 15,0 0 4,-4 18 2,-2-7 0,-3 6 10,-1 5-32,-8 4 2,0 4-9,-6 8-12,-1-1-9,-15 15-9,-6-1-9,1-2-10,-10 1-12,3-3-9,0-2-7,1-3 1,2-5-8,7-6-19,7-5-32,5-4-32,6-3-41,2-4-43,4-1-45,3-4-51,4 0-57,5-5-59,6 0-59,4-1-55,2-4-101,5 0-120,6-4 32,5-1-410,4-3-492</inkml:trace>
  <inkml:trace contextRef="#ctx0" brushRef="#br0" timeOffset="64442.88">10928 9660 2692,'7'-4'-4,"-5"1"34,-2 3 32,4-4 27,-4 4 32,0 0 23,0 0 22,0 0 8,0 0 5,-19 9 6,13-5 0,-1 3 4,1-1-5,-3 1-8,3 3-4,0 0-10,0 2-5,0-1-4,2 0-13,2 0-23,0-1-14,2 2-4,2-1-7,0 0-9,5 1-2,2 0-15,-1-4-1,5 2 0,2 0-5,0-4-16,-1 3-23,4-3-29,-2-1-47,-1 0-62,2-3-60,0 0-47,0-2-50,-2-2-42,-1 2-34,2-5-10,-5 0-1,0-3 15,-2 0 22,-5-1 20,0 0 63,1-3 58,-3 0 47,0 2 53,-2-4 58,3 2 43,-3 0 34,0 2 34,0 0 21,0 2 17,1 1 7,-1 1 7,-1 2 12,1 4 12,0 0 5,0 0 3,0 0 4,-14 10 11,12-3-7,-1 4-7,0 1-3,-1 4-15,1 0-13,-3 3-11,4 1-11,-2 1-13,2-2-9,-2 2-15,2-2-18,-2 1-33,1-4-47,-1 3-60,-1-2-62,3-3-59,-2-4-67,4 2-86,0-6-110,1-2-144,2 0 43,-3-4-387,7 1-427</inkml:trace>
  <inkml:trace contextRef="#ctx0" brushRef="#br0" timeOffset="65102.64">11500 8938 2657,'-2'-10'29,"-1"2"25,2 3 22,-1 1 29,0 0 22,2 4 25,0-4 15,0 4 0,0-7 5,0 7-5,0 0-1,5-6-1,2 5-9,-7 1-11,21-3-9,-3 2-14,-2-1-7,8 0-7,-1 0-9,5 0-8,1-1-11,1 1-6,-2-1-7,-6 3-3,0-1-9,-3-2-5,0 2-5,-3-1-5,-1 2-4,-1-2-3,-4 2-6,0 0-4,-1 0-6,-1 4 4,-4 1-4,-1 1 2,-3 5-3,-3-1-4,2 5-1,-8 2 0,0 4-1,-3 0 2,-2 6-3,-2 2 2,0-2-2,-2-1-1,1 1-2,1-2 1,-2-1 0,6-3 0,-3-2-2,4-1 1,1-3-1,1-2-1,1 0-1,2-2 0,-3 0 0,3-2 1,1-4 3,1 3 1,2 0 7,-2-3-4,2-1 1,2-4-1,2 9 1,-2-9 0,4 2-3,-4-2-1,4 5 3,-4-5-3,7 1-2,-7-1-2,11 2 1,-11-2-3,0 0 0,10 0 0,-10 0 0,8 0 1,-8 0-2,15-2-2,-4 2 3,0 0-1,-1 0 1,4-1-1,0 1 1,2-3-2,3 3 2,1-2-3,-2 0 3,4-1-2,-1 1 1,-2-2 0,0 0 8,-2 0-8,0 1 1,0-1 6,-2 0-5,0 1-4,-5-1-6,0-4-9,0 5-14,-2-6-28,-3 4-42,0-3-49,-1 1-53,0-1-80,-1-1-103,-6-1-144,6-2-146,-6 1 53,-1 1-447,2-3-541</inkml:trace>
  <inkml:trace contextRef="#ctx0" brushRef="#br0" timeOffset="66318.69">11894 8782 2880,'-7'-8'-57,"1"4"30,0-1 32,-1-1 29,1 0 24,-2 1 22,4 1 26,-2-1 15,0 0 14,2 2 12,0-2 5,4 5 6,-8-5 4,3 3-1,5 2-8,-5-6-9,3 3-12,2 3-14,0 0 11,-18 7 2,8 2 7,-1 5-4,-1 2-7,-2 6-16,-2 2-2,1 3 0,0 4-5,0 1 4,3 1-9,1 1-9,2 2-10,5-2-3,0-3-7,4 1-6,2-1-6,2-1 6,5-3-13,0-1-8,3-6 5,3 1-6,4-7-4,2 1-2,3-5-1,1-2-8,3-4-1,-2-2-3,4-4-2,0-2 0,-3-4-2,1 0-7,4-5-7,-3-3 1,-1-5-5,4-4-3,-3-4-6,-4-1 3,2-4 1,-4-1-3,-6 4 1,0 3 3,-5-2-1,-4 3 0,2 3 5,-4 0-11,0 3 4,0 3 9,-4 3 4,3-2-11,-1 5 1,-2 2 1,0 5-1,-4 1 3,2 4-2,0 0 2,0 0 4,-17 15 2,11-4-2,2 4 2,0 3 2,0 3 4,1 0 1,3 1 0,0 3 0,3 1 4,1 1 4,2-1-2,2 0 0,3-2 4,0 0-4,3-6 4,1-1 0,1-2 1,4-1 0,-1-4-1,0-5 0,-2-1 9,3-2-13,0-2 1,-1-6 5,5 1-7,-6-5-2,4-4-1,-3-1-3,0-5-1,-2-3-3,0-6 2,-4-1-13,-3-1-2,-2 0 0,-4 1-1,-2 2-6,-4 1-2,-2 0-3,-1 2-13,-4 3-9,-1 1-8,-4 2-12,0 4-19,-3 4-22,-1-1-28,4 2-32,-3 4-36,2 2-33,0 4-38,3 0-59,-1 4-45,0 2-49,1 0-58,5 2-152,-2 0 16,7 1 65,0 2-334,2 0-366</inkml:trace>
  <inkml:trace contextRef="#ctx0" brushRef="#br0" timeOffset="66590.51">12885 9184 2491,'4'5'88,"-4"-5"31,2 4 13,-2-4 32,4 6 27,-4-6 16,5 4 1,-5-4-6,0 10 15,0-5 7,0 5 0,0 1-18,0 2-12,-3 4-22,1 0-11,0 3-18,2-2-11,-4 4-13,2-3-15,0 1-7,2 0-9,-2 1-10,0-4-18,2 2-33,-2-4-47,0-2-64,2 0-60,0-3-53,0-3-69,2 0-87,2-2-70,0-2-148,0-3-58,-4 0 46,16-4-362,-6-4-424</inkml:trace>
  <inkml:trace contextRef="#ctx0" brushRef="#br0" timeOffset="66851.61">13305 8794 2665,'0'-26'62,"-2"7"37,2 4 33,-2 5 41,0-1 36,-2 4 13,4-1 2,-3 5-18,2-3-14,1 6 0,0 0-4,0 0 1,-22 15-10,13-4-21,0 5 1,3 6 2,-2 1-8,3 5-12,-1 1-15,2 0-10,4 3-11,0 1-7,4-1-7,-2-1-9,4 5-10,2-4-14,1-1-25,0-5-31,2-1-42,-1-5-49,1 0-66,8-3-70,-5-1-65,3-7-62,3-3-88,-2-6-146,0 0-77,0-2 48,6-6-416,-1-2-506</inkml:trace>
  <inkml:trace contextRef="#ctx0" brushRef="#br0" timeOffset="67252.25">13694 8844 3013,'3'-15'40,"-3"4"29,2 4 18,-2-2 23,2 4 13,-2 2-3,0 3-9,0 0 28,0 0 34,0 0 5,2 17 3,-1-6-2,2 4-1,-1 5 1,0-2-25,0 1-7,-1 2-9,4 2-9,-3 2-8,1-5-14,-1 0-6,0-1-10,-2-2-2,0-2-9,2-1 7,-2-3-18,0-1 9,-2 0-11,0-5 0,-3-2-8,1 0-7,4-3-7,0 0-17,-13-11-6,10 1-5,1 0-5,2-5-12,2-2-2,0-4-7,6-2-2,2-2 3,3 2-2,2-1 0,-2 3-4,3 1-2,0 4 6,0 2-5,4 0 5,-3 7 3,-1 1-1,2 4 0,-2 2 12,1 6 5,-2 0 9,1 6 2,0 1 10,-3 4 4,-3 1 6,0 2-2,-1-1-1,-2 2-4,-3-3-2,0 4-1,-2-3-2,-2-2-14,2 2-32,0-2-62,-4-3-78,4-1-95,-4-1-95,2-3-115,-2-1-117,2-3-161,2-1 84,5 0-557,1-4-678</inkml:trace>
  <inkml:trace contextRef="#ctx0" brushRef="#br0" timeOffset="67431.09">14253 8907 3182,'-4'-9'24,"1"0"51,2 5 46,1 0 44,-2-2 26,2 6 6,2-7-17,-2 7-20,11-6-15,-1 1-15,9 5-10,2-2-14,-1-1-14,6 3-40,2-2-64,-4 0-66,5 2-78,-5-2-108,3-1-100,-4-1-218,-4 0-4,1 0 53,-4-1-272,-1 1-291</inkml:trace>
  <inkml:trace contextRef="#ctx0" brushRef="#br0" timeOffset="67632.37">14710 8681 2307,'3'-5'134,"-1"-2"23,0 3 10,0-1 14,-2 5 8,0-6-9,0 6 2,0 0 32,0 0 3,7 15-6,-3-3-7,0 3-16,0 6-13,2 2-12,-2 4-19,6 5-13,-4 2-11,0-2-12,2 3-11,-1-3-32,-4-3-53,2-2-66,-1-3-88,-1-2-91,-1-5-92,0-3-84,-2-2-175,2 0-32,0-7 54,0 0-330,-2-5-373</inkml:trace>
  <inkml:trace contextRef="#ctx0" brushRef="#br0" timeOffset="67896.82">15015 8355 2724,'-2'-9'137,"0"1"7,0 2 12,2 2 25,0 4 39,13-1 19,-13 1 21,33 13-3,-5 4-12,9 7 2,1 0-1,14 15-2,-2 5-6,0 2-14,-6 8-15,1 1-10,-3 4-18,-4-2-16,-8 0-12,-15-8-14,-8-3-12,-7-8-10,-5 3-28,-11 0-37,-6-1-52,-6 0-74,-12 6-61,2-12-79,4-5-78,4-8-87,5-1-99,-5-8-119,6 0-147,4-4 86,5-3-574,0 1-694</inkml:trace>
  <inkml:trace contextRef="#ctx0" brushRef="#br0" timeOffset="68083.1">15832 9082 3358,'22'-3'118,"-9"-3"63,-5 1 44,0 2 58,1 2 22,-5-3 33,0 2-2,-4 2-24,8-2-32,-8 2-30,8-3-27,-8 3-26,0 0-46,8 0-70,-8 0-62,8 3-89,-4 3-118,3-4-126,0 3-162,-5-1-193,-2 2-83,0-6 119,-9 6-576,-2-5-673</inkml:trace>
  <inkml:trace contextRef="#ctx0" brushRef="#br0" timeOffset="69568.68">7000 7873 3040,'-14'-8'-205,"-2"4"33,0 3 28,1-1 17,-3 4 23,0-1 22,-2 3 11,4 2 13,-4 0 13,1 2 12,1-1 5,-2 5 3,6-2 13,-5 1 0,6-2 11,-2 4 16,0 2 14,-3 1 13,3 3 7,-5 2 7,-1 1 1,-1 3 0,0 3 0,0-4-3,-1 2-2,0-1 4,1-2-8,-1 0 4,4 0 3,0-6 4,-1 1 5,3-4 5,-6 1 1,3-1-3,-4-2-6,2-3-3,-4-1 1,0-3-2,3-1-1,1-4-3,0 0-1,2-2-5,-6-3-1,6-5-11,-3 1 2,3-5-7,3 1 2,5-4-2,-1-1-6,4-1-6,5 1 3,4-3-9,7-1-1,4 2-1,9-5 2,13-2-6,9 2 2,29-3-4,8 0 3,6 8 2,7 5-2,6 6 4,9 4-3,2 10 1,4 6 6,1 5-2,0 6-12,-6 8 9,-6 5 2,-9 3-3,-12 4 0,-10-2 1,-11 3 1,-15 1-2,-18-7 2,-19-2-1,-13-8-3,-9 4 5,-16-2-2,-24 10 1,-10-8-4,-8-4 0,-6-4-4,-7-7 4,-4-5-1,-6-3 0,-5-6 1,1-5 1,1-1-5,7-6-2,5-3 4,12-5-3,3 1 0,21-5-4,11 1 4,7-4-6,12-3-7,11-3-8,9-1-7,17-8 0,23-15 0,15 1 1,15 1 3,15 5-3,13 1 12,20 4-6,18 5 2,32-2 3,-15 14 0,-1 5 3,8 10 6,-2 5 3,-1 8 2,2 5 2,-11 5-2,-6 8 2,-15 0 0,-14 4-3,-14 4-2,-16 1 7,-17 5-2,-23-7 5,-17-1-3,-16-2 1,-12-2 3,-10 0-2,-16 1-2,-27 10 2,-13-5 1,-12-1-4,-13-7-9,-11-1 0,-17-4-8,-13-6 2,-1-4 3,-3-2-2,5-3 2,8-1 1,13-6-1,15 3 2,14-6 1,25-2-13,19-3-7,15 1-7,18-6-3,12 1-6,20-5-6,34-11 2,24 1 7,17-1-1,14 7 5,12 1 1,11 9 7,6 4 7,-1 4 5,-3 10 0,-4 4 6,-9 4 0,-13 7 3,-12 4 0,-13 3 4,-13-2 3,-21 3 9,-17-2 7,-12 0 11,-14 1 1,-9-3 3,-14 5-2,-13 2-2,-26 12-2,-15-3-3,-10-3 0,-12-1-4,-6-3-7,-4-3 8,-3-3-2,7-3-4,10-4 2,20-5 0,14-3-1,11-2 3,9-5-3,11-2-5,8-4-1,8-1-1,8-3-4,13-7 2,17-6-4,23-15 3,11-5 3,7 2-6,3-1-2,-6 9 0,-8-1-3,-17 10-6,-13 7-4,-9 5-8,-10 8-10,-10 4-28,-7 6-52,-11 5-68,-4 5-67,-10 3-167,-9 7-96,-1 2 56,1 1-83,6 2-39</inkml:trace>
  <inkml:trace contextRef="#ctx0" brushRef="#br0" timeOffset="70058.95">11068 10875 1747,'-8'0'178,"8"0"1,-15-3 12,8 0 11,-1 2 13,2-3 5,-1 2 2,7 2-9,-10-8-13,10 5-23,0-3-16,0 6-14,15-10-10,3 7-7,8-3-7,14-2-9,17 4-5,36-2 1,18 3-7,14 1-4,6 0-6,5 2-9,-3 0-7,-1 2-11,-3-2-4,-9 0-5,-8 0-7,-6 0-18,-13 0-40,-25-2-43,-13 2-43,-11 0-42,-7-4-77,-9 3-75,-8-2-68,-7 0-79,-4-3-139,-3 4-10,-4-2 81,-2 4-265,-2-7-256</inkml:trace>
  <inkml:trace contextRef="#ctx0" brushRef="#br0" timeOffset="70696.46">12836 10645 2150,'0'-10'92,"2"3"28,0 1 9,3-2 10,1 1 10,1-1 12,1 3 11,5-2 1,-1 2 1,6 1-4,0 4-7,2-1-10,-1 4-8,-1 2-11,-1 2-8,-2 0-11,-2 5-3,-2-1-8,-5 5-1,-4-1-7,-2 1-7,-7 1-8,-3 5-4,-7-3-6,-1 1-9,-7 4-4,3-3-5,-2-5-6,2 3-3,0-3-8,5-3-3,0-1-2,4 0-4,3-3-6,2-1 1,2-1 1,12-1-3,2-1-1,6-1-2,6-2 1,3 0-3,3-2-12,5 0-19,1-4-32,6 0-33,0-3-39,3-2-38,-3-3-29,4-6-31,-5 0-30,0-6-14,-3 0-8,-6-4 5,-9 0 13,1-1 24,-7-4 30,-2-1 36,-7-3 38,-2 5 41,-6-4 37,-2-3 41,-7 4 30,-4-4 23,-6 4 16,-5 2 20,-6 6 16,-6 4 22,-5 5 12,-4 8 10,3 5 12,-1 5-2,-7 11-3,1 0-5,-15 15-9,3 7-1,12 3-1,-1 6-4,11 6-11,8 2-6,5 8-7,12-8-10,6-3-4,6 1-7,6-6-5,8 8-9,4-4 1,6-1-15,17 8-4,7-7-6,-2-11 0,5-11 2,3-5 0,3-6 12,8-3 5,3-6 6,3-6 11,20-3 21,-2-12 10,-7-3 9,-4-9-3,-6-5-3,-9-8-5,-9-8-14,-10-5-11,-12-6-9,-13 3-12,-13 0-23,-13-18-29,-15 2-39,-10 5-40,-10 8-49,-13 3-82,-1 12-107,-12 3-137,-2 4-166,-7 2-191,-1 6 122,-4-2-672,-3 3-800</inkml:trace>
  <inkml:trace contextRef="#ctx0" brushRef="#br0" timeOffset="199990.23">14895 701 657,'-9'-14'278,"1"3"-105,1-2-48,1 2-26,-1-3-9,4 0-4,-5 1 8,-1 2-12,4-2 2,-1 0 5,0 2 3,-1 0-6,1 4-3,0-3-5,1 2-3,1 0-8,2 3-4,-2-3-9,2 3-6,-3-1-9,3 2-3,-2 1-6,4 3-2,-4-6-6,4 6 0,0 0-3,0 0-4,-6 13 1,4-3-1,2 1-2,0 4-2,0 2 0,2 2-1,2 3-1,-2 4 1,2 2 0,0 5-1,3 4 3,-1-2-2,0 5 3,7 8 1,-4 1 0,7 22-1,2 5 4,-3 2 1,3 8 5,-1 6 2,2 3-3,1-1-2,-2 4 1,1 0-1,-2 2 0,2 1 3,-1 6 0,0 0 0,2-1 3,-4 5-2,3 3 8,-1 2-10,0 2-2,2-2 5,1-1-5,-2-1-3,-1 2-3,1 1 11,1-1 3,-1 4-7,-2 2 1,-2 3 2,-3 1-9,-4-2 0,4-3 2,-6 3-4,-2-1 4,0-2-11,0 1 1,1 3-2,1-1 2,1-6 3,1-1-4,3-9 3,-3-6-3,2-5 0,4-3 2,-2-5-1,3-4-1,2-2 6,-2-7-6,1-2 5,1 1 2,-2-1 13,0-4 1,0 1-7,-2-11 6,-3-6-8,2 18-4,0-2 4,-2-9 1,0-6-6,-1-5-3,0 4 0,-1-5 3,1-1-5,1 0 8,-1-11-9,0 4 0,1-5 4,0-1-7,2-1 6,-2-2 5,0 0-10,3 0 5,0 3 5,-3-3-6,3 1 2,-1-3 5,0 4 1,-2-2-2,-2 1 2,3 4 0,0 1-4,-1-2 2,-1-1-1,-1 0 0,-2 0-6,0-4-1,4 4 5,-7-7-6,2 7-9,1-5 9,-4 7 2,2-3-4,-2-2 4,0 1 5,0-3-4,-2 3 1,3 1-1,-3-1 1,0 1 3,-3-2 5,1 7-5,0-4 1,0 2-2,0-8 2,0 10-2,-2-7-1,2 3 5,0-2-3,-3 2 0,4 4-6,1-3-4,-2-2 3,2 1 3,-2 2-4,2 1-6,-3 1-1,3-1 0,0 2 0,-3 0 3,3-2-4,-2 4 3,0-1-5,0 1 1,0 1 0,-2-1-1,0-3 4,0 3-2,0 0-3,-3 8 8,1-9-1,-1 2 1,3 4-3,-2 1 2,-1-5-1,1 3 0,0-4 0,-1-1 0,2-2-3,-3 2 2,0-2-6,2-1-18,0 3-4,-3-5 11,1 0-6,1-4 6,1 2-4,-3-7 9,3 2 2,-2-2-3,2-1 6,-3-4-5,2 4 1,1-6 2,0 2 3,0-5-4,-3-2 6,2 0-2,1 1 2,-2-3-6,1 0 4,-1-2 2,2 0-3,-3 2 0,0-4-3,-1 3-1,2-3-1,-1 0 2,-2 2-3,1-2 9,-1-1-4,-1 1 2,1 0 2,-3-1-1,3 1-4,-2 1 7,0-2-4,-2 1 6,-1 1-1,-2-3 1,0 2-1,-2 2 3,-1-4-1,0 3 1,-2-3-4,-3 0-1,0 1 6,1 1-3,-5-2 0,-1 3-1,-1 0-2,-4 2 1,-4-1 1,2 0-1,-13 3 1,0 1 5,0-1-4,-1 1 2,-4-2 2,-15 3 1,11 1 2,7-5-3,-3 2 8,4-2 0,0-1-4,-4 2 1,1-1 1,2-1 9,-4 1 1,0 1-2,2 1-3,-18 0-10,1 3 5,11-1-1,8-3 3,0 0-3,-1 3-2,-17 1-1,11-2 2,9-2-4,-2 3 1,-3-3 1,1 0 4,2 2-1,-1-1-9,-17 7 6,10-6-1,10-1-2,-4 1 6,2 0-4,0 0-1,-1-2 1,0 3-6,1-1 7,0 0-2,-1 1 1,5 1 0,-19 2 0,9-3 0,5 0-2,3-3 1,-18 10 0,7-8 3,-7 5-3,-4-1-3,4-1 1,9-1-1,5-6 2,-19 7 2,13-4-4,-14 1 2,12-1 3,6-5-3,-19 6-1,12-4-1,5-2-4,-19 5 4,14-2-2,7-3 3,-23 2 2,-1-1-2,-2 0 0,0-1 1,-3 1-1,3-3 0,9-3 0,10 2 1,-24 1 0,3-3 0,11-1-4,8-2 4,-1 0 3,-3-2-6,0 0-1,4 1 2,-25-3 2,2 1 0,-2 0-2,-3 2-3,2 0 0,-4-3-1,1 6 0,0-6 3,-3 3-2,-1 0 3,-1 3-1,0-3-1,1-3-2,2 3-1,-1 0 2,-2 3 0,1-3 2,-4-3-4,-2 1 5,-2 0 4,2-2-5,0 2-2,-1 1 3,0-2-1,0 3 1,3 0 1,-2 0 1,2 0-2,-3 3 0,-2-3-2,3 1 3,-5 1 4,8-2-11,-3 4 2,4-2 9,0-2-2,-2 5-3,4-5-4,2 2 3,4 0 6,0 1-2,13-2-3,14 0-4,-23 2 2,12-3-3,8 3 4,5-3 0,-6 0-3,0-3 5,2 3-4,-1 0-3,-2 0 2,-17 0 5,11-3-3,10 3 2,1 0 2,-2-1-1,4 0-1,-1 1 0,1-3 0,1 3-1,1-2-2,-1 2 1,2 0-1,-1 2 1,1-2-1,-1 0 2,1 3-1,-2-3-1,1 0 10,-4 0-10,0-3 6,1 3-8,-5 0 8,3-2 1,-2 2-7,-20-2 2,15-1-3,11 1-3,-2 0 5,3 0-2,0-2-2,1 0 3,0 1-3,0-1 6,-3 2-10,-2-2 6,0 0-3,-21 0 3,0-1 0,-1 2 3,1-2-4,8 5 6,-10-2-5,-2 0 6,-2-2-6,-2 4 2,2-1 2,-5-2 4,4 3-3,-5 0-5,1-3 7,2 1 3,-1 4-5,-3 1-2,1-3-5,1 0 12,-1 3-6,-3 2-5,-2-3 3,3 2 1,3 4-2,3-2 8,-1-1-5,5 1 1,2-2-1,16-1-5,9 1 3,-1 0 2,6-2-2,9 0 2,5 0 0,7-2 1,5 3-19,3-3-20,6 0-35,3-3-31,7-3-34,5-3-39,7 1-58,4-5-43,3-1-161,5-7-46,3 0 55,3-2-157,6-7-88</inkml:trace>
  <inkml:trace contextRef="#ctx0" brushRef="#br0" timeOffset="200902.35">15410 1082 2411,'0'-11'122,"-1"-1"-26,1 4-33,0 2-13,-2 1 13,2-1 13,0 0 5,0 6 8,2-7 3,-2 7 2,-2-8 1,2 8-2,2-3-2,-2 3-10,0 0-9,0-7-9,0 7-8,0 0-8,0 0-5,0 18-6,0-7 3,1 4-5,-1 7-3,0 0 1,3 8-5,-3 3 0,5 7-6,-5 1 4,5 4-4,-3 1-22,2 5-26,2 1-31,-2-4-36,0-7-46,0-1-62,5 0-57,-7-11-78,3-2-120,1-7-21,4-5 33,-1-2-124,1-6-69</inkml:trace>
  <inkml:trace contextRef="#ctx0" brushRef="#br0" timeOffset="201122.75">15716 1151 1799,'-8'-10'148,"2"0"0,0 5 6,-1-2-4,3 5-6,1-5-7,3 7-20,-6-4-9,6 4-8,0 0-11,0 0-5,0 21-4,6-7-8,1 1-12,2 6-4,1 2-7,2 1-3,2 5-5,0 3-31,-1-1-32,0 1-45,-5 1-59,1 0-77,-5-1-84,0-1-172,-4 1-25,-2-2-177,-3 0-158</inkml:trace>
  <inkml:trace contextRef="#ctx0" brushRef="#br0" timeOffset="201292.91">15564 1646 2027,'-8'-14'93,"-1"1"8,2 2 0,3 1-7,2 0-4,2 1-13,4-3-6,5 3-6,2-2-6,2 2-13,7-2-31,4 0-43,3 1-48,3 5-63,4-4-71,-4 2-131,3 4-83,-1 1-128,-1 4-53</inkml:trace>
  <inkml:trace contextRef="#ctx0" brushRef="#br0" timeOffset="201672.78">16148 1523 1732,'5'-3'107,"-5"3"7,0-6 13,1 2 16,-1 4 3,0-5 9,0 5-8,0-8-12,0 8-14,7-8-12,-1 4-11,0 3-6,1-1-6,2 0-12,-9 2-9,18 4-8,-8-3-8,-3 8 1,2-2-7,0 2-1,-5 7-7,0-2 5,-2 6-10,-4 3 3,-2 4-4,-5 2-3,-4 3-4,-2-1 7,0 1-5,-3-4-3,-1 1-2,2-5 3,0 1 0,2-6 1,1-2 0,1-2 13,2-1 9,3-5 6,-1-3-3,3-2-10,2-2 5,4-2-10,0 0-9,0 0 5,0 0-4,6-20-3,2 15 0,1 0-6,3-3-4,-1 1 2,3 2-5,-1-1-1,3 3-1,-2-1 3,3 2-3,-2 2-3,0-2-23,-1 4-31,3-2-36,1 2-36,-1-2-52,0 0-50,1 0-57,2-4-108,-1 2-146,2-3 38,2-1-257,1-2-244</inkml:trace>
  <inkml:trace contextRef="#ctx0" brushRef="#br0" timeOffset="201914.57">16672 1331 2121,'-9'-26'39,"0"2"35,1 6 28,-3 3 23,1 2 21,2 4 16,1 2 13,-2-1-2,3 3-11,0-1-11,0 2-19,0 4-10,6 0-6,-16 6-5,10 1-6,0 3-4,-1 4-8,3 3-11,1 2-3,2 1-11,-1 4-6,4 2-3,2 3-5,0-3-6,5 4-1,-1-3-18,3 4-28,-2-4-43,3-1-56,-2-5-47,4-2-55,-4-3-63,7-4-51,-2-5-118,0-5-99,3-2 22,2-4-241,-1-3-241</inkml:trace>
  <inkml:trace contextRef="#ctx0" brushRef="#br0" timeOffset="202222.63">16911 1327 2039,'-3'-9'42,"-1"0"28,0 1 23,0 3 16,2-2 15,0 2 7,-2-1-7,4 6-7,-2-8-7,0 5-19,2 3-5,0-8-12,0 8-2,6-4-12,-6 4 0,12-3-7,-3 3-8,-9 0 0,15 1-3,-7 1-7,-1 0-1,1 2-3,-2 2 3,-2 1 9,0 0 7,-4 5 8,0 0-2,-2 3-1,-2 0 4,-2 1-2,-2 1-3,-1-2-6,3 0-4,0 1-4,-1-3-7,3 0-3,-1-4-3,3 2 0,0-1-4,4 0 2,2-2-4,3-2-10,0-3-24,3-1-20,3 0-26,-1-2-26,2 0-42,-2-4-49,0 1-63,4-3-46,-6 0-91,5-1-75,-5-1-28,3-2-256,-2-1-225</inkml:trace>
  <inkml:trace contextRef="#ctx0" brushRef="#br0" timeOffset="202470.97">17100 1106 2224,'-5'-7'81,"0"3"9,2 0 5,3 4 6,-1-7 6,1 7 2,9-6 3,0 4-4,1 0 1,3 2-9,2 2-8,4 0-2,-1 2-12,6 4-6,-3-1-6,1 2-6,-2 4-12,0 2 2,-1-1-4,-4 3-2,0 3-1,-5-1-6,-2 1-5,-4-1-10,-3 2-26,-1 0-38,-1 0-37,-3 0-51,-2-2-65,0 1-55,0-5-87,-1-4-128,3-1-21,2-3-204,0-2-184</inkml:trace>
  <inkml:trace contextRef="#ctx0" brushRef="#br0" timeOffset="202658.86">17765 1165 2135,'0'0'124,"4"-3"1,-4 3 5,0 0 6,8-4-10,-8 4-9,6-2-3,-6 2-18,7-2-10,-7 2-7,17-2-10,-7 2-29,3-1-34,-1-2-50,2 1-64,-2 1-71,3-1-47,-4 2-113,1 2-120,-3-1 20,1 1-102,-6 4-43</inkml:trace>
  <inkml:trace contextRef="#ctx0" brushRef="#br0" timeOffset="202798.28">17854 1310 1544,'-10'14'92,"2"-5"25,2-1 15,2-3 17,0 0 7,1-2-3,1 2-5,2-5-4,0 0-15,7 5-12,-7-5-5,25-5-13,-8 2-38,0-2-63,2-2-82,0 2-88,3-3-92,-2 1-169,4-1-1,0 1-166,3-4-100</inkml:trace>
  <inkml:trace contextRef="#ctx0" brushRef="#br0" timeOffset="209431.83">19249 741 1519,'0'0'-75,"2"-8"18,-2 8 13,0 0 11,0 0 8,0 0 8,0 0 4,0 0 4,0 0 5,0 0-1,0 0 2,0 0-1,0 0-1,0 0 2,0 0 0,0 0 3,0 0 2,0 0 8,0 0-1,0 0 8,0 0 8,0 0 8,0 0 3,0 0 2,0 0 2,0 0 1,0 0 4,0 0-7,0 0-1,0 0 2,0 0-5,0 0-1,0 0-5,0 0-2,0 0-4,-25 4-2,25-4 1,0 0-3,0 0-2,0 0-1,0 0-2,-6-2-2,6 2-1,0 0 3,0 0 0,0 0 7,0 0 1,0 0 4,0 0 4,0 0 1,0 0 5,0 0-1,0 0 3,0 0 0,0 0 1,0 0-1,0 0 0,0 0-1,0 0-2,0 0-2,0 0-1,0 0-2,0 0-1,0 0-1,0 0-2,0 0-1,0 0 0,0 0-2,0 0 0,0 0-3,0 0 1,0 0-4,0 0 0,0 0 1,0-8-1,0 8 0,0 0-4,0 0 2,0 0-1,0 0-1,0 0 2,0 0-5,0 0-2,0 0-1,0 0-3,0 0-2,0 0 0,0 0 1,0 0-2,0 0 2,0 0 0,0 0 2,-2 14 1,2-14 1,0 0 6,-4 5 2,4-5 7,0 0 4,-2 5 5,2-5 3,0 0 7,0 0 12,0 0 6,-4 2 10,4-2-7,0 0 0,0 0-8,0 0-4,-10-12 0,8 8-12,0-3-1,0-1-2,2 1-3,0-3-7,0 0 1,0 0-3,2 1-5,0 0 0,0-1-3,2 1 0,2-1-5,-2 2 4,6 1-5,-4-1 2,1 1-6,3 2-1,1 2 1,-2 3-6,1 0 0,4 3 7,-4 5-4,4 4-1,-2 0 5,-2 2-1,3 6-2,-5 0 2,1 1 1,-2 4-6,-3 0 6,-2 0-2,-2-3-1,-4 5 3,0-2-1,-5 1 3,-4 3-2,0-3 4,-1 1-9,-4 0 9,1-4 1,3-4 0,-3 1 1,0-5-3,3-1 3,-5 0-3,6-4-1,-2-2 3,2-1-6,-2-1-1,5-2 4,-3-4 2,2 0-1,1 0-1,2-4-4,-1 0 0,2-1 5,3 1-12,0-3 5,2 2 3,0-3-3,2 2 9,0 6-8,4-9-1,0 5 2,0 0 3,3 1-5,4 1 1,-3 2 3,4-3 1,0 3 9,0 3-14,0-1 3,3 0-1,0 1 4,2-1 0,1 2 0,-3 2-3,3-3 4,-1 1 3,-1 2-9,1-2-21,1 0-25,-2 1-31,0-2-34,1-1-52,-1-2-48,2 2-43,-8-2-76,4 0-99,0 0-42,-2-2-221,3 2-184</inkml:trace>
  <inkml:trace contextRef="#ctx0" brushRef="#br0" timeOffset="209844.49">19695 890 1923,'2'-10'25,"0"2"26,-4 1 28,2-1 24,0 2 20,2 1 11,-4-1 6,2 6-1,0-6-8,0 6-3,0-6-22,0 6-4,0 0-20,0 0-8,0 0 1,0 0-6,0 0-9,-12 18 4,10-9-12,0 1 1,0 2-2,0 1-7,0 0-7,0 0 0,2 2-4,2-1 0,-2-1-2,4 2-5,0-2 0,2 2 1,0-6-6,6 2 0,-2-2 0,0-3-1,3 2 4,0-5-4,0-1-2,-1 0 1,4-4 4,-4 2 5,-1-4 3,5-1 3,-3-1 0,-2-3 0,-1-1 2,-4-4-5,1-1-1,-2 0-3,-5 0-3,0-1-5,-5-1 1,0 4-7,-3-2-4,-2 4-2,-5-1-1,0 3-2,-2 1 2,1 1-9,-4 1-17,1 2-32,2 2-19,0 0-21,3 2-26,0 0-28,4 0-33,0 2-22,1 0-31,5 0-17,4-2-40,0 0-115,0 0-73,0 0 29,21 4-116,-7-6-65</inkml:trace>
  <inkml:trace contextRef="#ctx0" brushRef="#br0" timeOffset="210283.53">20312 752 1718,'-11'-1'112,"5"-2"16,6 3 11,-10-4 12,5 2 14,5 2 11,0 0-4,0 0-12,-11 0-10,11 0-12,0 0-10,0 0-17,0 0-9,0 0 1,21-5-14,-4 3-3,5 0-11,-1-1-2,3 0-8,0-2-6,2 3-4,-5 0-7,-1 0-4,-5-1-6,4 3-7,-5-3-5,-1 3 0,-3 0-7,-1 0 2,0 3 6,-3 0 5,-5 5 5,-1-1-3,-3 4 0,-5 3-1,1-1-1,-8 5-1,0-2-3,-2 3-5,0 1 0,1-2-1,-2 2-3,1-3-2,3 0-4,-2-1-1,4-1-2,2-2-1,1-2 0,0 1-1,5-3 3,0-1 1,4 2 3,2-5 0,4 3 3,3-4-2,6-1 1,1 1-4,2-2 1,1 0-3,-1-2 0,2 0-14,-3 0-27,6 0-39,-5-2-36,1 0-54,1-2-65,0 1-79,-2-3-120,-1-3-170,0 2 64,2-2-347,-1-2-360</inkml:trace>
  <inkml:trace contextRef="#ctx0" brushRef="#br0" timeOffset="210511.03">20941 594 2330,'-13'-7'53,"0"1"24,5-1 12,-2 2 14,3 3 15,2-2 16,-1 3-3,6 1-9,-8-4-11,8 4-19,-4-2-1,4 2-8,0 0-13,0 0-4,18-8-10,-6 6-11,-2 1-31,7-1-36,0-4-41,-2 3-61,1-3-62,4 4-72,-3-5-152,-4 0-98,6 1 66,-7 1-161,2-3-102</inkml:trace>
  <inkml:trace contextRef="#ctx0" brushRef="#br0" timeOffset="210715.99">21125 356 1852,'-4'-7'136,"2"5"13,0-3 4,2 5 12,-5-5-10,5 5 0,-4-6-13,4 6-15,0 0-10,0 0-6,0 0 0,0 0-5,0 24-14,4-13-3,3 4-9,-3-1-10,0 4-2,2 1-29,1 2-46,-1-1-46,-2 0-64,2 3-80,0-5-80,0 0-173,-2 2-53,0-3 41,0 0-168,2 0-127</inkml:trace>
  <inkml:trace contextRef="#ctx0" brushRef="#br0" timeOffset="211802.33">21667 744 1657,'-6'2'-52,"6"-2"26,-6 2 23,6-2 11,0 0 17,-4 4 18,4-4 16,0 0 12,-10 1 7,10-1 8,0 0 5,-6 3 1,6-3 5,0 0 1,0 0 0,0 0 1,0 0 1,-6 3-5,6-3 2,0 0 0,0 0-11,0 0 0,0 0 6,0 0 8,0 0 1,36 0 0,-17-3-1,3-1-3,7 0-3,0 0 1,10-1-5,-1-3-7,0 3-5,-4-1-11,-3 1-2,-3-2-13,-1 2-2,-1 0-5,-4 2-5,-3-1-4,-1 0-1,0 2-6,-4-2-3,-2 3 0,2-1-5,-4 0-1,-2 0-7,1 0-19,-1 2-14,-8 0-34,16-2-18,-10 1-15,0-1-21,0 0-33,-6 2-37,12-4-37,-8 2-54,-4 2-93,6-7-135,-4 0 5,2 4-235,0-4-219</inkml:trace>
  <inkml:trace contextRef="#ctx0" brushRef="#br0" timeOffset="212901.4">22605 405 1900,'0'0'-57,"0"0"25,0 0 19,0 0 23,-6-3 21,6 3 22,0 0 14,0 0 9,0 0 10,0 0 1,0 0 3,-6-4 0,6 4-4,0 0 2,0 0-5,0 0-9,0 0 0,-2-4-5,2 4-6,0 0 0,0 0-6,0 0-5,0 0-8,0 0 0,0 0-5,0 0-7,0 0 3,0 0-7,0 0 1,0 0-5,0 0-4,0 0 3,0 0-9,0 0 4,0 0 1,0 0-8,0 0 9,0 0 1,0-6 2,0 6 2,0 0 1,0 0 11,0 0-12,0 0 4,0 0 2,0 0-2,0 0-1,0 0 1,0 0-7,0 0 1,0 0 3,0-7-2,0 7 4,0 0 4,2-6 4,-2 6 10,2-6 2,-2 6 4,2-5 3,-2 5 6,0-8 5,2 4 5,-2 4 6,0-5 0,0 5-3,0 0-2,-2-7-6,2 7-9,0 0-8,0 0-8,0 0-8,0 0-6,0 0-4,0 0-4,2 20 0,0-7-3,0 4-1,0 3-1,0 0 0,-1 6-3,2 0 2,1 2 0,-1-1-6,2-1 6,-3 3-4,2-2 0,-2-3 1,2 2-7,-2-6-17,0 1-24,2-1-32,-2-2-38,1 0-31,1-3-27,0 0-47,-2-4-45,2 1-43,1-4-51,-1-4-91,4 3-81,-1-5 33,-1-2-208,-6 0-192</inkml:trace>
  <inkml:trace contextRef="#ctx0" brushRef="#br0" timeOffset="213281.62">23014 348 2066,'-4'-8'83,"3"-3"19,-3 4 23,2-1 24,-1 0 27,2 3 15,-1 1-3,0-1-10,0 0-16,2 5-16,-4-6-16,4 6-15,0 0 5,0 0 0,-13 16-3,7-3-5,3 3-5,-1 3-1,0 5-12,0 1-7,-3 4-7,3-1-8,0 3-7,0 1-6,2-1-5,0-2-3,2 3-3,2-3-5,0-1-3,0-2-4,4 1-1,1-4-2,2-2-1,1 0-3,7-6-3,-1 0 1,4-4-2,1-2-4,-2-4 0,2-1-4,1-2 1,0-4-3,0-2 0,-3-1-6,-1-2-4,2-2-6,-6 0-10,-1-1-10,-4 1-13,-5-1-22,-6 4-28,-7 1-40,-3 0-35,-9 3-46,-11 2-77,-4 0-84,-11 2-180,-8 3-42,-8 5 49,-13 4-323,-9 3-346</inkml:trace>
  <inkml:trace contextRef="#ctx0" brushRef="#br0" timeOffset="214017.95">19770 1813 2160,'-9'2'-84,"-1"-2"22,10 0 17,-20 2 18,10-2 16,0 0 19,-2 2 18,2-2 16,-2-2 12,1 2 7,-2-2 7,3 2 4,-3-2 1,3 0-1,-4 0-1,2 1 3,0 1-1,-3-2 1,4 0-2,-2 0 2,1 0-3,-3 0-5,2 0 1,1 2-3,-4 0 1,2 0-2,-1 0-2,0 0 2,0 0-7,1 0 1,-2 0 6,2 0-7,1 2-1,-2-2-9,2 0-6,3 0 5,-2 0-2,2 0-3,10 0-4,-18 0 0,11 0-6,7 0 0,-12 2-1,12-2-8,-9 0 4,9 0-7,0 0 3,0 0 3,0 0-1,32-4 5,-4 0 7,10-3 5,19-3 15,32-9 9,22-2 9,25 0 0,42-9-1,13-3-5,10-1-4,13 0 2,19-1-4,15 3-5,2-2 1,1 0-1,8 0-1,-3 7-5,-4-1-4,-17 4-5,-23 2-4,-26-2-2,-48 9-3,-21 2 1,-16 0-1,-15 3 0,-23 2 2,-15 1-10,-10 1-3,-10 0-7,-3 1-11,-7-1-10,-2 2-19,-5 0-28,-1 1-38,-2 3-41,-2 0-33,1-2-29,-7 2-42,0 0-53,0 0-38,0 0-71,0 0-122,0 0-9,0 0-332,0 0-347</inkml:trace>
  <inkml:trace contextRef="#ctx0" brushRef="#br0" timeOffset="-214065.17">19935 2370 2263,'0'0'-9,"-8"-3"45,8 3 29,-14-2 30,9 0 23,5 2 25,-10 0 21,10 0 9,-7 0 6,7 0-2,0 0-16,-11-3-15,11 3-17,0 0-19,-7 5-16,2 2-6,5 1-2,-1 8 3,1 1-8,0 3-8,0 2-4,0 4-4,0 3-5,1 0-7,-1 0-3,3 0-5,-1-1-3,0 0-2,0-1-3,1-1-10,-1 2-27,-2-7-48,5 1-52,-4-3-50,4-2-55,-1-2-57,4-1-52,-2-7-59,5-1-139,2-4-21,1-2 69,3-2-212,3-4-172</inkml:trace>
  <inkml:trace contextRef="#ctx0" brushRef="#br0" timeOffset="-213838.09">20416 2621 2084,'0'0'137,"0"0"3,-13 0 3,13 0 12,0 0 9,0 0-4,0 0-3,0 0-16,0 0-17,0 0-8,0 0-11,0 0-11,0 0-7,34-7-9,-15 3-7,5-1-8,3-2-19,-3 1-38,5 1-37,-1-3-44,-4-1-47,2-2-59,-1 4-55,1-1-52,-1-1-129,1 0-71,2-1 29,-5 1-144,7-2-102</inkml:trace>
  <inkml:trace contextRef="#ctx0" brushRef="#br0" timeOffset="-213461.35">21136 2330 1819,'0'-6'124,"0"6"14,-4-7 19,4 7 10,0 0 15,-2-5 12,2 5 3,0 0-7,2-7-10,-2 7-10,1-4-21,4 0-13,0 0-15,2 0-14,5 3-7,-4-3-15,2 2-6,3 0-10,-3 0-6,0 0-11,1 4-5,0-2-3,-1 4-5,-2-2-5,0 5 2,-4 1 4,-2 2 4,-2 3 4,-2 2 1,-4 4 0,0 5 5,-6-2 1,-2 7-2,-1-3-3,0 3-2,-2-2-4,3 2-4,-2-5-5,4-2-4,-1 0-2,0-1-3,4-3-3,1-2-2,2-1-2,2 0 1,0-1 0,2-5 3,4 1 4,0-3-4,6-1 1,1-2-2,3-2-3,1-2-2,2 0-1,3-2-4,2 0-13,-1-3-34,2 1-51,2-2-57,3-1-54,-3-5-69,3 2-92,-3-7-105,2-2-153,3-2 33,-3 0-408,1-2-466</inkml:trace>
  <inkml:trace contextRef="#ctx0" brushRef="#br0" timeOffset="-213250.4">21627 2244 2639,'-17'-5'63,"4"0"30,3 1 21,-1 2 27,3-1 17,2 1 22,1-2 4,5 4-14,-11-4-14,7 2-17,4 2-13,0 0-17,0 0-6,13-12-15,0 12-7,4-5-23,2 2-44,2-2-46,7 1-46,-5-1-40,2-1-60,-1 0-68,1-1-81,-4-1-197,2 1-10,-6-3 59,1 3-241,-4 0-208</inkml:trace>
  <inkml:trace contextRef="#ctx0" brushRef="#br0" timeOffset="-213021.82">21924 1874 1967,'-4'-10'100,"-1"3"29,0 3 14,3 1 16,-2-1 25,4 4 8,-4-4-1,4 4-15,0 0-13,0 0-20,0 0-17,0 0-9,0 0-6,0 15-4,2-8-4,2 7-14,0 2-4,1-1-8,2 2-6,-1 3-6,0 2-6,-2 0-23,2 2-41,-1-2-48,1 2-35,-1-4-36,-1 1-71,2-1-88,-4 0-124,4-3-163,-1 0 56,-2-1-287,4-3-288</inkml:trace>
  <inkml:trace contextRef="#ctx0" brushRef="#br0" timeOffset="-212676.02">22356 2097 2242,'-8'-3'79,"5"-2"21,-2 1 20,1 1 23,4 3 25,-6-5 12,6 5 8,-4 0-9,4 0-13,0 0-18,0 0-21,0 0-5,-8 7-2,8 1-3,2 3-5,0 2-9,2 4-9,-2 2-7,4 4-3,0 0-8,-1 4-5,1 0-6,1-1-7,-1 1-12,0 2-29,-1-3-44,1 1-58,-2 1-53,2-5-75,-4-2-72,3-2-59,-3-3-135,0-1-81,1-4 37,-1-1-279,-2-1-290</inkml:trace>
  <inkml:trace contextRef="#ctx0" brushRef="#br0" timeOffset="-212478.92">22264 2507 2478,'-8'-6'137,"-1"1"11,5 3 24,-2-3 10,2 4-5,2-6-15,2 7-17,2-11-17,4 5-13,4-3-14,3 2-8,2-3-10,8 0-34,3 0-58,4-2-60,1-2-57,3-1-54,2 1-76,-2 2-92,4-2-148,-2 1-4,-2-2 72,2-1-170,-4 3-98</inkml:trace>
  <inkml:trace contextRef="#ctx0" brushRef="#br0" timeOffset="-212254.09">23029 2057 1908,'-4'-4'170,"4"4"25,-5-7 27,4 3 21,1 4 7,-2-6-9,2 6-20,0 0-23,-7-4-20,7 4-21,0 0-17,0 0-9,0 0-6,13 21-11,-9-7-6,2 1-11,5 4-7,-3 0-9,0 2-5,1 2-20,0-1-4,-3 2-20,0-2-40,2 2-52,0 2-59,-4-3-69,0 0-91,0-5-85,0 1-172,2-1-37,1-1 46,-1-4-300,3-3-313</inkml:trace>
  <inkml:trace contextRef="#ctx0" brushRef="#br0" timeOffset="-212034.81">23468 2263 2398,'0'-7'85,"0"3"23,0-2 13,0 6 23,0 0 8,0 0 1,0 0 3,0 0 0,0 0 3,-22 15-5,11-2-4,-3 4-4,-4 6-4,-3 2-8,-4 9-5,-2 0-13,-2 3-9,-8 15-8,1-4-11,5-5-8,1-5-17,-4 12-37,4-9-55,7-2-72,-3-3-68,2-2-79,11-4-87,-7-3-105,10-7-130,4-5 23,3-4-347,6-2-375</inkml:trace>
  <inkml:trace contextRef="#ctx0" brushRef="#br0" timeOffset="-211702.28">23347 2815 2497,'10'-5'47,"-2"1"28,-2 0 18,2-2 26,-5 3 18,4-1 15,-1-1 5,2 2 2,-1-1-4,4 0-2,-1 2-6,1 0-9,1 0-14,-1 2-11,0 0-10,1 2-12,-3 5-7,2-4-8,-3 4-5,-2 1-6,-2 2-4,-1-1-5,-6 5-3,-1 1-7,-2 2-3,-4 0-2,-6 4-5,2-1-5,-3-3-2,2 1-4,-2 2-4,2-5-1,0 0-2,7-1-4,-2-4-1,1 2-6,0-2 3,5-3 3,4 1-1,4-2 0,2-3-3,6-3 2,1 0-5,10-1 3,-3-3-1,6 0 1,3-4-21,-1 1-32,-1-3-48,5 0-58,-2-2-64,-2-2-92,-3-5-96,3-1-202,-3-2 21,-2-2 67,0 2-316,3-2-318</inkml:trace>
  <inkml:trace contextRef="#ctx0" brushRef="#br0" timeOffset="-211180.15">23751 2075 2239,'0'0'38,"-8"-7"39,1 6 26,7 1 21,-8-4 22,3 1 28,5 3 3,0 0 4,-10-3 2,10 3-5,0 0-10,-5-4-12,5 4-12,0 0-17,0 0-9,0 0-13,11-7-7,0 3-8,0 0-13,3 0-7,4 1-6,-4 1-7,3-2-2,-2 1-8,-2 2-8,-1-1-1,1 2-9,-4 0-4,1 0-2,-3 3 0,0 2-4,-3 0 1,-1 5 1,-3 1-3,-3 4 4,2 2-2,-4 3-3,-1 1-1,-2 0-1,2 1-3,0 2-1,-3-2 0,6-5 5,-3 0 0,2 1-3,0-3 1,2-2 2,2 1 3,0-3 4,2-1 4,2-1 0,6 0-2,2-2 2,2-4-4,0 2-2,6-5-1,-1 0-6,2 0-20,0-3-42,5-1-65,-1-1-71,-2-5-83,2 3-108,-3-10-132,3 1-125,-1-3 51,-4-4-427,0 0-483</inkml:trace>
  <inkml:trace contextRef="#ctx0" brushRef="#br0" timeOffset="-210979.47">24122 1714 2952,'-13'-8'64,"2"4"27,5 1 32,0 1 14,0-2 10,4 0-10,2 4-15,-3-9-13,3 9-11,11-7-11,-3 3-11,3-1-51,6 2-55,0-2-63,-1 0-82,10 0-98,-5-2-152,1 0-126,-1 0 71,-2-1-248,-3 1-221</inkml:trace>
  <inkml:trace contextRef="#ctx0" brushRef="#br0" timeOffset="-210638.12">24382 1387 2227,'-9'-10'115,"1"4"14,2 1 16,2-2 13,0 2 7,2-1-7,-2 2-10,4 4-15,8-14-14,2 4-6,2 3-12,6-3-6,3 5-7,3-4-9,-4 8-9,4-3-6,-3 1-8,0 6-7,-2-2-5,3 3-5,-6 5 3,-1-2-8,0 4 3,-4 4 3,-6 0 1,2 5 2,-5-1 0,-2 3-3,-4 2-2,-1 0-4,2-2-5,-5 4-1,3-6-2,0 2-4,1-3-1,-1-2-4,4-2 1,1-1 0,0-3 4,6 2-1,5-3 2,3-3-2,5-2-2,5-5-4,6 0-37,1-5-57,5-2-69,-2-3-117,3-5-111,3-3-226,-2-4 19,19-12 73,0-2-307,4-5-304</inkml:trace>
  <inkml:trace contextRef="#ctx0" brushRef="#br0" timeOffset="-209252.1">16023 4192 3258,'-6'-1'77,"6"1"-9,-8-4 26,8 4 42,0 0-5,-6-2 12,6 2-19,0 0-20,0 0-21,-9-2-8,9 2-8,0 0-14,0 0-4,0 0-4,7 15 4,-3-4-2,4 1 3,4 2-3,2 1-1,0 2-3,5 0-5,1 4-2,1-1-2,2-3-2,0 3-1,1-1-2,-2-2-4,-3-1-3,1-1-17,-3-4-43,0 2-37,-3-3-35,0 0-40,-4-3-49,0-1-41,1 0-57,-2-5-80,-1 2-143,0-3-20,-8 0 66,15-4-214,-9 0-181</inkml:trace>
  <inkml:trace contextRef="#ctx0" brushRef="#br0" timeOffset="-208974.54">16455 4174 1846,'-6'-11'76,"1"1"30,0 3 17,1 0 16,-3 2 12,4 1 10,-1 0-3,4 4-22,-8-2 6,8 2-14,-10 8 8,6 1-1,-5 3-1,2 5-7,1 4-6,0 5-5,0 1-7,-1 6-12,-1 1-4,1 0-14,1 0-4,-1 3-7,1-4-5,2 0-4,-2-3-7,2 1-5,0-2-20,-2-1-21,0 2-31,4-6-32,-2 0-35,2-4-33,-2-5-35,4 0-38,0-4-48,2-4-37,0 0-65,2-4-97,4-3-44,-8 0 28,16-5-145,-6-3-105</inkml:trace>
  <inkml:trace contextRef="#ctx0" brushRef="#br0" timeOffset="-208669.98">16754 4181 1754,'-4'-6'100,"-2"-1"19,-2 2 8,3 2 12,-2-3 12,1 2 9,2 0-1,-4 1-4,4 1-11,4 2-12,-14 0-5,14 0-4,-14 8 0,8-1 3,-1 5-6,0 1-7,1 2-7,0 3-9,2 1-7,-1 1-10,3 1-5,0 3-7,0-4-6,4 1-4,0 2-6,0-4-8,5 5 1,-3-6-3,4 2-5,3-2-13,2-2-26,1-1-34,4-3-34,3-4-46,-4-2-45,3-3-55,3-3-65,-1 0-57,0-4-121,1-2-63,1-4 30,-2 1-209,0-3-193</inkml:trace>
  <inkml:trace contextRef="#ctx0" brushRef="#br0" timeOffset="-208338.16">17032 4259 2034,'-9'-4'79,"1"1"22,2-1 21,-4 2 8,6-2 6,-2 0-8,2 1-6,4 3-4,0 0-14,0-9-3,0 9-6,8-5-10,1 1-4,2 3-10,-1-1-5,1 2-8,1 0-4,-1 0-8,-1 2 0,0 0-6,0 4 0,-2-1 6,-3 4 0,-1 1 8,-4 1 7,-2 4 2,0 1 1,-5 1-1,-2-2 0,1 5-8,2-3-4,-2-2-7,-1-1-2,2 3-7,1-5-4,2 2-1,0-5-3,1 1-2,3-1 1,3-2-3,2-2-2,4-1 1,0-2-7,3-2-19,3 0-23,0-4-27,4 0-14,4-2-27,1-1-43,-3-6-71,2 2-65,-4-4-81,1 1-147,-6-4-36,2-1 74,-4-2-229,0 1-186</inkml:trace>
  <inkml:trace contextRef="#ctx0" brushRef="#br0" timeOffset="-208100.31">17197 3899 1903,'-10'-7'129,"0"1"24,6 2 1,0 0 0,0 3 8,4 1 9,0 0 4,0 0 12,0 0 11,0 0 10,0 0 3,38 9 1,-13-2-8,5 5-10,2 1-13,2 4-20,4 3-7,-4-4-18,-1 9-9,-7-2-15,-1 0-12,-3 3-2,-5 6-11,-9-2-21,-4 0-27,-8-1-58,-4 6-77,-7-2-85,-7 2-99,4-5-120,-10 3-193,0-5-36,5-3 53,-4-2-411,6-3-464</inkml:trace>
  <inkml:trace contextRef="#ctx0" brushRef="#br0" timeOffset="-206780.43">16267 5038 2539,'0'0'-97,"-4"-4"30,4 4 23,0 0 24,-7-3 18,7 3 16,0 0 18,-4-6 9,4 6 14,0 0 16,0 0 5,0 0 12,-6-4 6,6 4 0,0 0 1,0 0 1,0 0-5,0 0-1,0 0-3,0 0-5,0 0-7,0 0-6,0 0-3,0 0-8,0 0-11,0 0 7,0 0-3,0 0 9,13 13 5,-3-11 5,7 3 0,5-5 2,9 0-1,14-3-4,20-1-3,21-7-3,10-2-8,8-2 1,6-5-5,0 2-2,1-1-2,-8-1-5,-8 3-3,-11 4-7,-19 2 3,-16-1-2,-12 6-2,-1-1-4,-6 1-1,-4 1-2,-5 0-7,-2 2-9,-1-1-15,-3 0-16,-1 0-26,-3 4-26,-1-1-22,-2-2-33,-2 2-35,-6 1-43,9-2-42,-5 2-45,-4 0-78,0 0-107,0 0-19,0 0-281,0 0-270</inkml:trace>
  <inkml:trace contextRef="#ctx0" brushRef="#br0" timeOffset="-203906.96">16417 5588 2359,'0'-7'67,"0"7"7,-4-7 17,4 7 14,-2-8 15,0 4 18,2 4-4,-4-8 13,2 5 4,2 3-5,-2-8-1,0 5-9,2 3-10,-2-7-8,2 7-15,0 0-10,0 0-13,-5-3-11,5 3-9,0 0-3,0 19-4,-2-6-1,4 4-6,-2 4-4,0 6-2,3 0-2,-3 3-2,4-2-2,0 3-3,-2 0-4,2-1 0,0-1-5,0-1 0,0-1-3,-1-2-1,1-4-3,-2-2 2,3-4 0,-3 0 1,0-1 5,0-4-1,0-3-2,-1-3-3,2-1-1,-3-3-2,0 0 0,0 0-3,8-14-1,-5 7 0,1-4-2,-2-3-1,-1-2 2,4-4-5,-3 1-1,0-5 0,3 2-1,-3 2 0,0 3 0,0 0-2,1 1 2,-1 3-6,0 4-4,1-1 2,2 5 1,0 5 3,-5 0-2,16 5 1,-5 2 3,-1 3 0,3 0-1,-3 4 3,6-2-2,-2 4 2,1-1 0,-4-2-3,1-1 4,1-2-1,0 2 2,0-2 1,-3-3 3,0 2 2,0-6 2,-2-1 6,0-2 9,-8 0 3,15-8 4,-9 2 2,1-1 0,-3-3 2,-2-2-2,0-3-6,-2 0-2,0-4-3,-2-2-2,0 0-4,0-4-5,-5 0-8,2 5-19,4-1-23,-3 4-35,-2 0-49,6 5-55,-1 0-50,1 3-30,0 3-34,7 2-36,-3 1-46,-4 3-131,13-2-51,-2 4 38,-1 3-253,2 2-258</inkml:trace>
  <inkml:trace contextRef="#ctx0" brushRef="#br0" timeOffset="-203490.42">16973 5724 2171,'0'0'55,"0"0"26,8-3 13,-8 3 15,0 0 13,0 0 5,0-9 7,0 9-4,4-5-6,-4 5-11,0 0-10,6-3-11,-6 3-11,11 0-9,-11 0-4,11 11-3,-5-4-4,0 3-4,1 3-2,-3 0-4,-3 1-6,2 1 4,-1 2-9,-4 2-3,-1-1 1,0 2-5,-6 2-4,1-2-1,-3 1 5,-6 1-1,5-4-7,-8 5-2,6-8 2,-3 3-3,4-5 1,0-2-3,1-2 0,0 0-3,2-4-8,0-2 8,4 2-2,-1-5 1,7 0-7,0 0 5,0 0-5,-4-9-2,4 9 4,7-11-5,3 6-1,-2 1-1,4-1 5,2-1-2,0 2 2,1-2-2,2 5-2,2-3 4,-1 2-3,0 0-5,2 0 3,-2 4-4,0-4 7,2 2 0,-1-2-4,1 2-8,-3-3-18,2 3-24,-4-2-29,1 2-46,-2-3-50,-2 1-58,3-1-60,-5-1-87,1 1-116,-2-4-25,-1 1-280,0-1-287</inkml:trace>
  <inkml:trace contextRef="#ctx0" brushRef="#br0" timeOffset="-203090.75">17286 5402 2193,'0'0'11,"-8"-3"29,8 3 24,-11-3 9,11 3 20,-5-4 8,5 4 3,-8 0-3,8 0-4,0 0 2,-15 7 0,11-4-4,0 4-4,-1 0 5,3 4 0,-2 3 4,0 2 0,2 2-6,-3 3 4,3 1-10,0 3-8,-2 3-7,4-3-5,-2 0-5,2-2-11,2 2-4,0 1-1,2-4-6,3-1-1,-1-1-5,2-4-12,1-1-18,2-2-22,1-2-34,4-1-41,-2-3-45,1-2-54,-2-5-53,6 2-48,-5-6-100,2-1-120,0-2 21,-1-1-220,2-3-203</inkml:trace>
  <inkml:trace contextRef="#ctx0" brushRef="#br0" timeOffset="-202762.69">17531 5532 1973,'-2'-4'52,"-2"1"22,4 3 9,-4-5 12,4 5 8,-2-4 6,2 4-3,0 0 2,8-9 1,-4 5-7,2 2-5,-6 2-1,20 0-10,-10 0-2,1 2-11,-2 0-6,1 2-1,-2 3-5,1 0 3,-5 0 3,0 3 0,-4 1 4,-3 4-4,0 0 0,-3 3-7,-3-1 8,-1 1-2,-2 2 2,2-1-11,0-2-3,2-3-3,1 1-10,0 0-2,3-4-3,0 1-4,4-2 2,4-3-7,3-2-3,4 1-15,-1-2-24,7 0-12,2-4-10,2 0-34,1-4-36,-3 0-42,4-2-54,-2-1-53,0-5-50,-5 2-125,1-2-83,-1-5 31,-4 0-202,-1 1-180</inkml:trace>
  <inkml:trace contextRef="#ctx0" brushRef="#br0" timeOffset="-202496.4">17722 5303 1923,'-6'-3'79,"0"-1"12,3-1-5,3 5-1,-2-3 18,2 3 11,0 0 7,0 0 11,0 0 2,30 8 13,-18-2 2,6-1 6,2 3 1,2 1-4,-1 3-10,3-2-10,-2 3-8,-2 0-16,1 2-6,-3 2-10,0 0-7,-4 3-5,-1-1-5,-2 2-7,-7-4-3,-2 3-7,-4 0-7,-4 2-4,-3 2-19,-2-4-32,-3 1-42,-3 0-44,-2 0-40,0-4-50,-5-4-59,6 2-61,-6-6-82,1-2-135,4-3-15,-1-4 71,3-2-221,3-2-175</inkml:trace>
  <inkml:trace contextRef="#ctx0" brushRef="#br0" timeOffset="-202246.07">18131 4580 2114,'-4'-6'128,"-3"2"16,3 1 7,4 3 16,-5-7 9,5 7-8,-6-4-11,6 4-18,-4-3-9,4 3-22,-4-6-8,4 6-43,0 0-48,0 0-40,-2-4-54,2 4-86,0 0-82,0 0-137,8-2-115,-8 2 37,8-3-160,-1 1-125</inkml:trace>
  <inkml:trace contextRef="#ctx0" brushRef="#br0" timeOffset="-201692.19">18452 4008 1856,'-8'-21'138,"4"5"6,-3 3 22,4 4 9,1-1 14,-1 5-8,-2-1-7,5 2-21,0 4-15,-4-3-18,4 3-11,0 0-9,12 13 1,-2 0 1,2 4 0,3 3-6,4 6-9,0 1-5,1 3-9,-1-2-5,4 7-7,-6-6-7,-3-3-2,2 0-1,-5-4-6,-1-2-4,3-2-2,-7-3 6,0-3 15,2-1 21,-3-3-5,-2-3-10,0-2-4,-3-3-7,0 0 0,0 0-9,0-18-3,0 9-5,0-5-4,0-3-4,0-2-4,0 0-3,0-1-2,0 3-2,2 0-2,-2 5-5,2-2-3,-2 2-4,0 3-7,2 1 1,5 5 1,-1 3 2,-6 0-1,21 7 2,-5 1-1,0 1-1,3 3 5,2-2-2,0 5-2,1-4 2,-4 0 1,4 0 0,-5-4 4,-3 0 2,4-3 11,-5-2 4,3-2 7,-3-2 5,-2-3 6,-1-3 2,-2-2-4,1-1 2,-2-3-6,-3-1-7,-2-2 3,-2 0-8,0-2-4,-4-1 1,-1-2-11,1 1-22,-3-2-31,1 0-43,2 6-47,0 1-55,2 3-53,-2 0-77,4 3-47,0 5-41,0-1-149,1 3-49,-1 3 49,0 0-322,0 0-357</inkml:trace>
  <inkml:trace contextRef="#ctx0" brushRef="#br0" timeOffset="-201289.26">19177 4085 2310,'0'0'3,"0"0"39,0 0 21,0 0 22,0 0 16,0 0 2,0 0 4,0 0-6,0 0-3,0 0-2,0 0-10,0 0 2,0 0-7,23-5-7,-23 5-7,18 5-4,-10 2-12,0-1-4,-2-1 3,3 3-5,-3 3-3,1 1-6,-4 0-1,0 2 5,-3 0-6,0 1 3,-4 2-3,-4-2 1,3 2-5,-2-2 6,-3 4-8,0-5-2,0-1 0,0 1 2,2-2 3,0-2 4,1 0-7,1-2-2,-1 1-7,3-3-1,0 0 0,-1 1-4,3-3-1,2-1-4,0-3 0,7 7 1,-2-6 1,5-1-2,0 0-6,1-1-5,1-1-26,6 0-21,-2-1-25,-2-2-41,2-3-49,1 3-55,-3-5-60,4 0-125,-2-2-139,0-4 56,-2 1-233,-1 0-213</inkml:trace>
  <inkml:trace contextRef="#ctx0" brushRef="#br0" timeOffset="-201018.36">19527 3905 2022,'-8'-8'67,"4"0"33,-2 1 22,2 3 22,0-1 16,0 0 5,2 3-14,-2-4-6,4 6-18,0 0 6,0 0 0,-16 15-1,12-8-3,2 4-4,-2 5-8,0 1 3,-1 0 6,3 4-9,0-1-8,0 4-10,2-2-9,2 4-9,-2-2-7,2-1-6,2 2-7,1-3-6,1-1-1,0 0-10,3-4-18,0-2-35,1-4-47,3-2-60,2-3-58,-3-4-62,5-1-77,-4-2-56,1-5-133,1 1-52,0-3 42,0-4-255,0 0-257</inkml:trace>
  <inkml:trace contextRef="#ctx0" brushRef="#br0" timeOffset="-200694.36">19715 3924 2179,'-2'-6'69,"2"2"22,-2 2 9,2 2 11,-3-7 0,3 7 1,0 0-15,0 0-5,7-6-4,-7 6-10,12 0-1,-3-2-1,-9 2-10,19 2-2,-8 0-5,-1 0-6,0 0-2,0 2-8,-2 0 7,0-1 1,-3 2 15,0 4 3,0-1 9,-4 1 5,-1 2 3,-1 1-2,-4 2-5,0-2-2,0 2-7,1-1-7,-2 1-3,0 1-11,0-4 0,2 0-6,2 0-5,0 2-3,2-4-1,2 1-5,0-3 2,6-1-2,0-1-4,0 1-1,2-1-19,3-5-25,0 0-36,-1 0-38,1 0-42,1-5-55,-4-1-64,3 1-64,-3-5-104,-1-1-136,-1-3 34,-2-1-273,-1-2-286</inkml:trace>
  <inkml:trace contextRef="#ctx0" brushRef="#br0" timeOffset="-200474.9">19871 3699 2250,'-4'-3'37,"4"3"15,0 0 29,0 0 23,0 0 14,13-4 10,-13 4 6,21 7 12,-6 1 7,6 1 3,0 5-6,5 3 5,8 10 3,1 1-10,15 12-12,-4 2-13,-9-5-10,-7-2-9,-4 0-7,-3 1-12,-10 0-26,-2-1-49,-10-5-60,-2 2-63,-5 4-96,-8 1-99,-5 0-141,-4 0-123,-2-2 36,-8-2-301,2 2-322</inkml:trace>
  <inkml:trace contextRef="#ctx0" brushRef="#br0" timeOffset="-200092.67">18917 4979 2351,'-20'0'15,"3"0"16,5-1 16,1 1 16,0 0 14,1-3 8,2 3 7,8 0-1,-14 0-9,14 0-5,-12-1-5,12 1 0,0 0 3,-6 1 13,6-1 3,0 0 7,0 0 5,30-1 6,-12-3 3,10 2 7,3-4 4,10 1 5,12-1 4,8-3 4,22-8 1,8 5-8,2-3-2,4-1-13,5 5-7,0-5-9,3-1-11,4 3-5,-1-1-12,-5-2-3,-5 5-12,-13-2-3,-20 4-12,-16 3-14,-9 1-15,-4-2-25,-7 5-36,-5-3-53,-5 4-37,-6 0-33,-5 0-29,-5 0-45,-3 2-66,0 0-53,0 0-139,0 0-70,-31 8 39,15-2-296,-8 3-319</inkml:trace>
  <inkml:trace contextRef="#ctx0" brushRef="#br0" timeOffset="-199780.47">19567 5421 2532,'-7'-5'98,"3"1"21,-3 1 15,4-4 29,3 7 27,-7-6 16,3 2 5,4 4-5,-6-3-13,6 3-13,-7-2-20,7 2-11,0 0-6,-11 13-6,6-1-9,0 1-7,-1 3-14,-1 3-8,-2 2-8,3 1-9,-2 3-6,-3 0-7,3 1-8,-3-1-5,2 2-14,-3 2-31,2-7-42,-2 3-59,2-2-71,0-3-56,-1-3-56,1 0-70,1-6-53,-2 0-131,3-4-54,0 0 35,2-6-338,-4 1-367</inkml:trace>
  <inkml:trace contextRef="#ctx0" brushRef="#br0" timeOffset="-199537.09">19230 5501 2525,'0'-9'70,"-2"1"21,2 3 16,2-2 24,0 5 25,1-3 24,4 3 10,0-1 8,3 3 4,-10 0 1,26 5-7,-12 0-9,6 2-8,1 2-20,0 3-6,0-1-19,3 3-16,1 3-6,0 2-11,5 0-14,-5-1-1,3 3-10,-3-4-24,-2 3-23,-4-3-41,-1-2-56,-5-2-67,5 0-59,-6-1-80,2-2-82,-4-3-72,-2-1-162,1 0 7,0-2 48,-1-1-331,1-3-351</inkml:trace>
  <inkml:trace contextRef="#ctx0" brushRef="#br0" timeOffset="-199264.82">19861 5265 2615,'-9'-11'95,"3"3"19,4 3 24,-2 1 30,0 2 8,-1-3 0,5 5-2,0 0-2,0 0 3,-19 12 6,15-2-9,-2 3 0,2 5-12,2 1-12,-4 1-13,3 4-13,3 4-7,0-2-16,3 1-7,1-1-8,2 2-8,0-2-9,2-1-5,0 0-9,6-4-16,-2 0-20,1-3-35,1-3-45,2-1-55,-2-2-50,1-4-53,0-5-62,-2-1-58,3-4-54,2-1-131,-4-3-51,6-5 37,-2-4-326,-1-2-349</inkml:trace>
  <inkml:trace contextRef="#ctx0" brushRef="#br0" timeOffset="-198939.31">20160 5329 2401,'-5'-5'32,"1"-1"34,0 3 24,-1-1 21,5 4 13,-4-8 5,4 8 1,-4-5-4,4 5-9,0-5-4,0 5 6,0 0-2,11-2 0,-3-1-10,-8 3-8,15 3-4,-5-3-7,-2 2-7,2 3-1,0 0-3,-4-1-2,1 4 9,1 1 7,-6 3 7,0 3 2,-2 2 1,-4 0-1,-3 7-3,1-4-8,-4 3-5,2 0-6,-4 0-9,2-1-3,2 1-12,0-2-6,1-4-2,3 1-5,4-3-3,0-2-3,6 1-6,1-4-1,5 0 0,2-4-3,4 0 1,3-2-5,0-3-5,2-1-6,-2 0-24,3-3-38,-1-5-70,0 1-75,1-4-77,-3-4-93,0-7-77,2-2-200,-3-2 24,0-3 72,-2-1-375,-1-1-404</inkml:trace>
  <inkml:trace contextRef="#ctx0" brushRef="#br0" timeOffset="-198704.77">20480 5008 2554,'-3'-5'81,"1"-2"21,0 4 10,2 3 14,0 0 37,7-5 24,-7 5 20,23 0 21,-9 0 7,5 3 6,6 2-21,4 5-2,2 4 17,3 2 8,6 6-3,-4 2-15,1 3-15,-4 3-21,-5 3-15,-3 3-11,-7 2-15,-7-3-13,-9 1-14,-6 0-37,-6 7-44,-10 2-59,-13 8-79,-9-2-114,-7-8-121,-1 0-182,-6-5-269,-4-3 81,9-13 73,10-5-590,5-6-683</inkml:trace>
  <inkml:trace contextRef="#ctx0" brushRef="#br0" timeOffset="-177460.97">20932 4600 1489,'-2'-7'195,"2"7"-46,-2-6-13,0 3-5,2 3-10,-2-7-12,2 7-8,-2-7-10,2 7-2,0-8-3,0 8-5,2-6-1,-2 6-4,2-7-8,0 3-1,-2 4-3,4-7-4,0 3-1,-2-1-7,-2 5-3,12-8-7,-6 5-1,0-1-6,2-1 1,3 1 2,2-2-7,2 0 1,1 1-5,4-1-14,-4 1-31,4-1-40,-1 1-44,0-2-60,0 4-68,-5-3-110,4 5-166,-8-5 50,-2 9-148,-1 0-104</inkml:trace>
  <inkml:trace contextRef="#ctx0" brushRef="#br0" timeOffset="-177305.31">21027 4684 1718,'-8'7'19,"4"2"11,0-4 13,2 1 17,-3 0 10,3-1 14,2-1 4,0-4-3,4 8-11,5-7-5,1 1-8,4-4-38,0 2-63,8-1-90,-2-3-135,4-2-412,0 0-171</inkml:trace>
  <inkml:trace contextRef="#ctx0" brushRef="#br0" timeOffset="-173985.65">16362 7323 1887,'3'-4'82,"-1"0"-6,-2 4-1,2-8 7,-2 8 8,0-8 10,0 8 0,4-5-4,-4 5-2,0 0-9,4-4-8,-4 4-7,0 0-8,4-4-8,-4 4-4,0 0 8,0 0 3,9 10-1,-4-4 1,-1-1-3,0 3-4,0 1 7,2 1-10,0 1-5,3 2-6,-2 0-1,1 4-3,0-2-6,5 2-4,-1 0 3,2 0-24,-2-2-25,-2 2-33,3-3-36,-3-3-50,2-1-51,0-1-43,-3-3-75,2 1-121,1-1-26,-2-2-184,2 0-137</inkml:trace>
  <inkml:trace contextRef="#ctx0" brushRef="#br0" timeOffset="-173720.26">16754 7296 1814,'-4'-15'37,"0"1"33,-1 3 26,0 3 22,4 0 13,-1 3 10,0-1-3,2 1-12,-2 1-14,2 4-5,0 0-3,0 0 1,0 0-5,-17 13 1,9 0-3,-1 3 1,2 3-3,-3 3-6,-3 7-5,-2 3-6,-4 8-4,3 2-8,-2 2-6,0-1-2,-2 2-11,3-3-2,0 2-11,-3-5-22,9-5-30,-4-1-24,4 0-24,1-9-32,1-2-41,1-3-39,4-2-44,-1-3-42,3-7-76,2-2-113,2-1-31,-2-4-183,9 1-162</inkml:trace>
  <inkml:trace contextRef="#ctx0" brushRef="#br0" timeOffset="-173416.39">17025 7338 1903,'0'-10'72,"-2"1"16,0 1 20,2 3 19,-2-2 9,-2 0 2,2 1 9,0 2-13,-3-1-9,5 5-2,-13-2 2,13 2 0,-14 7-2,3-1-2,2 5-2,-3-2 2,1 6-6,1 0-8,-1 4-3,0 1-10,3-2-8,0 4-3,0 4-13,0-4-5,2 1-3,2 0-5,-2-2-6,6 0-6,0-4 0,2 2-7,2-4-14,2-1-29,6-3-33,0 0-44,0-3-39,6-4-55,-2-2-65,5-2-67,-1-4-115,3-1-150,0-3 54,-2-1-296,3-3-301</inkml:trace>
  <inkml:trace contextRef="#ctx0" brushRef="#br0" timeOffset="-173099.16">17233 7403 2309,'-7'-6'36,"3"2"21,0 0 19,0 1 12,-1-1 6,5 4-4,-4-5-1,4 5-2,0 0-6,6-7 6,1 6-3,3-2-9,1 3-2,0 0 0,1 0-11,2 3-5,-2-2-5,0 0 2,1 6 1,-4-2 7,-1 1 6,-3 2 3,-2 1 5,-3 2 3,-3 4-3,-2 2 1,-1-2-5,-3-1-5,-1 6-6,-1-3-6,1 0-5,-2-1-5,4-1-5,2 0-6,-2-4-1,4 3-6,2-6-1,2 1 0,2-4-13,4 1-13,0-4-23,3 0-23,6-2-20,-1-2-21,8-2-16,1-1-26,0-5-56,1 0-89,6-3-62,-8 0-148,2 2-37,-4 0 35,2-5-193,-1 3-175</inkml:trace>
  <inkml:trace contextRef="#ctx0" brushRef="#br0" timeOffset="-172854.03">17700 7245 2060,'-6'-7'108,"1"2"18,2-1 14,1 3 15,2 3 9,-4-6 0,4 6 2,2-6 13,5 4 5,-7 2-3,21 0-7,-3 2-10,1 2-10,1 1-11,0 3-16,2 1-7,-1 1-5,-2 2-8,0 1-13,-4 2-8,-2 0-5,-5 3-9,-4-1-11,-4 2-28,-2 3-39,-8 2-55,-3 5-66,-6-3-62,-7 4-83,-3 3-84,-10-5-129,-13 10-96,-7-1 35,1-1-316,-1-4-347</inkml:trace>
  <inkml:trace contextRef="#ctx0" brushRef="#br0" timeOffset="-172514.99">16113 8277 2366,'-26'2'18,"2"0"8,4-2 13,0 2 20,4-2 20,0 2 24,4-1 8,-1-1 9,3 0-6,1 3-6,9-3-13,-17 0-9,11 1-8,6-1 0,0 0 5,0 0 7,0 0-5,36-1-2,-9-3 6,16-2 4,10-1 4,36-11 2,10 1 2,13-4-4,5-1-6,6-2-7,6 2-10,1-4-6,-3 4-6,-9 0-8,-6 2-5,-13 2-13,-9 3-21,-12 2-32,-19 4-31,-14 1-43,-7 2-25,-8 5-18,-9-1-34,-7 2-64,-1 2-68,-6-1-92,-7 3-155,-5 2 25,-5 1-282,-9 5-291</inkml:trace>
  <inkml:trace contextRef="#ctx0" brushRef="#br0" timeOffset="-171970.15">16447 8576 2488,'-15'0'126,"7"1"-2,-2-1-3,3 0 12,7 0 16,-10 5 6,10-5-15,-7 2-12,7-2 0,-3 9 13,3-1-6,3 1-4,2 4-4,1 3-4,-2 1-7,2 5-7,0 2-8,-2 0-8,3 1-6,0 2-12,-1-3-5,-3 3-5,0-1-7,1-4-4,-2-1-4,0-4-5,1-1-4,-1-1 6,0-4 4,0 0 7,-1-3-4,2-3-5,-1-3-10,-2-2-2,0 0-2,13-13-2,-6 6-7,-2-7-2,5 0-4,2-6-2,-1-1-1,1 2-7,-1 1 2,-3 4-3,1-1-1,0 3-6,-3 3-2,2 1 2,0 3-4,1 2 3,0 1 1,1 4 0,1 4 4,-1 1-6,1 3 4,2 0-2,-1 1 1,-1 2-1,6 1 2,-4-1-2,6 1 5,-4-3 0,-1-1 5,-2-1 10,2-3 16,-4-3 5,1 0 1,2-3 2,-1-3 3,-1-2 0,1 0-5,0-6-5,-2-2 0,-2 2-6,0-3 1,-3 0 0,1-4-9,-4 3-4,1-5-2,-1 3-22,-4 0-27,-1-2-22,1 4-36,-2-2-52,2 4-55,-1 4-68,-1-3-83,2 7-79,-2 0-93,2 1-148,2 4 67,0 0-479,0 0-550</inkml:trace>
  <inkml:trace contextRef="#ctx0" brushRef="#br0" timeOffset="-171394.15">17077 8923 2799,'0'0'-96,"0"5"24,0-5 24,0 0 32,0 0 26,0 0 23,0 0 20,0 0 13,0 0 12,0 0 2,0 0 2,0 0 8,10-13 10,-10 13-2,0 0 10,0 0-6,0 0-1,8-4 0,-8 4-9,9-4-7,-9 4-3,10-1 0,-4-2-9,1 3-4,1-3-3,-8 3-10,15-2-2,-7 4-3,-8-2-4,17 3 2,-8 0-5,0 1 2,-3 1-1,2 3 1,-4 1 0,1 3-1,-3 1-2,0 0-3,-2 5-3,-4 1-1,-1 0-6,-1 2-2,-4 1 0,-1 3-1,0-2-3,-4 4-2,1-2-2,-1-3-1,0-3-1,1 3-2,-2-5-5,2-1 2,-1 0 1,0-3-3,1-3 3,5-1 0,-2-1-2,0-5-3,5-3 0,6 0-2,0 0-4,-10-7-2,10 1 2,2-1 0,2 1 0,0-2 7,0 3 6,2-2 7,4 0 4,-2 1 3,0 2 4,3-1 3,0 1-5,1 1 2,1 1-3,-1-1-2,1 3-2,0 0-2,2 0-2,-3 0-4,4 3 0,-2-3 0,0 2-9,2-2-18,-2 0-25,-1 0-38,4 0-42,-2 0-43,-1-5-47,4 2-61,-6-1-68,3-3-59,0-1-128,-2 1-51,-3-2 34,4 2-318,-6-4-339</inkml:trace>
  <inkml:trace contextRef="#ctx0" brushRef="#br0" timeOffset="-171142.09">17489 8772 2334,'-2'-19'56,"-3"6"28,-1 1 15,4 5 14,-3-1 16,4 2 14,-3 3 10,2-1 14,2 4 6,0 0 3,0 0 6,-18 7 0,14-1-4,0 5-9,0-1-4,-2 5-10,3 3-13,1-3-6,-1 2-10,2 2-17,2 0-4,2 1-12,2-3-8,-2 1-11,4-3-4,-1 3-5,5-3-4,2 0-15,1-4-21,2-1-37,0-3-46,1 0-57,3-4-56,-4-3-57,4-1-60,-2-1-74,-2-7-76,2 1-119,-3-1-13,-3 0 54,2 0-328,-3-5-328</inkml:trace>
  <inkml:trace contextRef="#ctx0" brushRef="#br0" timeOffset="-170823.8">17737 8761 2435,'0'-5'69,"0"-2"15,0 7 13,0-8 11,0 3 9,3 1 6,2 0 13,1 0-5,3-1 3,0 1 0,1 0 0,1 0 2,1 1-4,1 1-6,0-2-9,-1 4-4,0-2-6,-4 4 0,2 0 7,-2 0 5,-3 3-1,-1 3-1,-2 1 0,-1 1-12,-2 2-9,-1 3-1,-2 0-11,-3 0-2,3 3-4,-2-3-6,0 0-3,2 1-13,-3-2-3,4 0-3,1-3-7,0 1-3,0 0 3,4-5-10,2 0-1,2-1-2,2-2-4,0 0-4,4-4-2,2 1-16,-2-2-22,5-1-33,-2-4-44,0 0-54,1 1-52,0-3-57,-2-1-69,1-3-78,-2 0-111,-4 0-127,1-2 68,-2 0-452,-2 1-502</inkml:trace>
  <inkml:trace contextRef="#ctx0" brushRef="#br0" timeOffset="-170585.26">18054 8610 2759,'-3'-9'24,"2"1"30,1 3 16,1-1 13,2 1 26,1 2 27,0-1 21,5 1 19,0 1 13,1-1 11,1 3 2,4 0-1,0 3-4,3 1-14,2-1-7,3 5-5,1 0-2,0 3-9,0 2-19,-3 0-9,-2 3-11,-1-3-18,-3 4-7,-3 2-9,-6-3-8,-4 2-12,0-1-13,-6 1-16,0-1-30,-2 1-22,-8 1-34,2-4-49,-3 0-47,1-1-62,-2-6-62,2 1-76,0-4-80,-2-5-142,2 0-66,-6-2 43,3-3-435,-1-7-498</inkml:trace>
  <inkml:trace contextRef="#ctx0" brushRef="#br0" timeOffset="-170288.56">18425 7820 2691,'0'-6'-1,"3"0"42,-3 1 25,0-1 20,0 6 20,2-7 23,-2 7 15,2-7 5,-1 5-4,-1 2-3,9-7-6,-1 3-6,1 0-8,4-1-11,1-1-9,3 0-5,1 3-17,-2-3-7,4 2-19,-2-3-40,0 5-57,2 0-58,-3-3-85,3 2-90,-8 3-96,-1 0-194,-1 3 20,-3 2 68,-4 2-219,0 1-191</inkml:trace>
  <inkml:trace contextRef="#ctx0" brushRef="#br0" timeOffset="-170136.24">18582 7951 2145,'-7'9'126,"3"-2"12,2-4 11,0 4 22,2-4 24,0-3 29,0 0 1,13 3-14,-3-4-17,5-1-19,3-1-19,3-2-19,3 0-50,0-1-68,1-1-80,-1 0-94,-1 0-107,-4-2-140,0 3-157,-3-3 36,2 4-290,-6 0-300</inkml:trace>
  <inkml:trace contextRef="#ctx0" brushRef="#br0" timeOffset="-169066.29">19857 7386 2231,'-26'7'19,"20"-7"13,6 0 8,-11 4 16,5-2 20,0-1 15,6-1 9,-16 3 3,8-2-4,0-1-7,2 2-4,6-2-4,-15 0 0,6 0 2,9 0-4,-13 0 1,7-2 3,6 2-16,-10-5-3,4 1-11,0-2-3,2 0 1,0 1-7,0-3-6,2 0-2,2-1-7,0-1 1,2-1-1,0 2-4,2-1-7,2 0 3,3 1 0,0 0-4,1 1-2,1 2 1,2 2-1,-3 1 1,3 1 2,0 4-4,6 4-1,-3 1 4,2 6-2,-3 0 1,-3 7 4,1 2 2,-5 2-5,1 2 6,-8 3-4,2 1-3,-6 2 1,-2 4 2,-6-1-2,-3 1 2,3-1-2,-6-6-4,-1 3 3,2-4 2,-4-3 0,4-3 2,1-3 9,0-3 5,2-5 3,3 0-2,-2-3-2,0-1-4,4-7-3,2 3-2,6-3-4,0 0-3,-13-10 1,13 5-4,0 5 2,0-10-2,4 4-2,1 1-3,1 1 5,2 0 1,2 2 2,4-1 0,2 3 1,1 0 1,5 0 0,-3 0-3,6 3-1,1 1 0,1 0-1,3-1-2,2 1-2,-3 0-18,1 0-30,-2-2-50,1 4-55,1-5-54,-8-1-80,4 0-91,-5 0-164,-1-1-62,-4 1 46,4-3-336,-4 3-363</inkml:trace>
  <inkml:trace contextRef="#ctx0" brushRef="#br0" timeOffset="-168455.04">20621 7408 2275,'-4'-5'-42,"4"5"42,-7-6 34,7 6 30,-4-4 21,-1 2 17,5 2 23,0 0 10,-7-5 12,7 5-2,-4-4-3,4 4-4,0 0-12,0 0-2,-14 7 6,8-3-5,-3 6 1,2 1-2,0 2-2,0 3-4,1 2-3,2 2-7,0 2-6,2-1-8,2 1-7,2-1-7,2-1-8,0 4-5,7-6-6,0 1-3,1-2-5,3-3-6,0-3-3,2-3-2,-1-3-3,4-2-5,-2-3-4,2-4 1,1 0-6,0-4-1,2-1-4,-3-3 2,-3 0-1,0-5-5,-4-1-4,1 0 1,-4-3-1,-4 1-1,-3-2-3,0 3-3,-6 3-2,-4-4-4,-1 7-7,-4-2-10,-5 6-14,-3-3-26,0 4-29,-6 3-32,5 1-38,1 1-35,0 1-44,0 2-54,8 2-52,-3 1-90,4-1-133,5 0 7,6-2-329,-4 3-368</inkml:trace>
  <inkml:trace contextRef="#ctx0" brushRef="#br0" timeOffset="-167912.11">21166 7285 2619,'0'0'71,"-8"-4"18,8 4 15,-5-4 19,5 4 20,0 0 9,-3-4-1,3 4-6,0 0-13,0 0-10,0 0-4,0 0-1,16-6-4,-9 4-12,8 1-5,5-3-6,1 0-6,3-2-3,0 1-4,2 0-6,-1 0-4,1-1-3,-7 2 0,-2-1 0,2 3 1,-5-2-7,0 0 2,-2 3-9,-4-1-4,-1 2-3,-7 0-5,7 7 0,-7-1-2,-6 3-4,2 0 0,-4 6-3,-1-1-1,0 5-2,-5 1-5,0 1 0,-1 5-1,0-1-1,-2 0-4,3-1-1,0-2-2,0-2 3,1 1-4,3-1-1,-1-2 2,2-3 2,-1-1-4,4-3 1,0 0 1,-2 1 6,2-4-1,2 1 2,0-3 0,2 0 0,2-2-5,0-4-4,6 7-2,0-5 3,0 0-1,4-2-1,-2 2-4,2-2 2,3 0 0,2 0 2,0 0-2,3 0-2,2 0-2,-2-2 0,4 0-1,-4 0 3,5 0 1,-6 1 0,6-2-6,-2 0-7,-2-1-22,-2 2-29,-1-3-37,2-2-48,1 2-45,-5-3-63,2-1-84,-2-3-88,-2 0-188,0 0-8,-2-2 46,3-1-382,-1-2-433</inkml:trace>
  <inkml:trace contextRef="#ctx0" brushRef="#br0" timeOffset="-167662.87">21560 6913 2590,'-14'-6'7,"4"2"36,2 1 28,1-2 22,0 5 22,7 0 6,-6-5 4,6 5-16,0 0 2,-4-6-12,4 6-7,13-4-12,-2 2-7,5-1-7,4 1-12,5-2 0,3 0-24,4-1-37,-3 1-46,1 0-68,6-3-73,-9-1-92,3 3-211,-7-2-22,-2-1 71,-2 3-167,-2-3-114</inkml:trace>
  <inkml:trace contextRef="#ctx0" brushRef="#br0" timeOffset="-167451.01">22015 6539 1769,'-4'-13'158,"1"4"14,-1 1 3,2 2 2,2 3 10,0 3 1,-3-9-15,3 9-8,0 0 17,0 0 2,0 0-4,7 27-12,0-13-9,1 7-13,2 0-12,1 5-15,0 3-11,1 4-7,0-1-23,2 1-39,-3-1-62,-1 2-67,0-2-71,-1 1-83,2-3-63,-6-1-160,4-5-106,-2 3 45,1-2-278,1-5-293</inkml:trace>
  <inkml:trace contextRef="#ctx0" brushRef="#br0" timeOffset="-167226.49">22673 7256 2304,'-4'2'120,"0"2"14,4-4 6,0 0 15,-9 3 20,9-3 5,0 0-15,0 0-15,0 0-15,0 0-11,28-1-16,-16-1-9,8 0-9,0 0-11,3-3-24,3 5-40,0-5-50,1 3-47,-3-1-54,1-4-80,-2-2-82,-1 2-190,-1-1-34,-4-4 42,3 2-191,-1-2-165</inkml:trace>
  <inkml:trace contextRef="#ctx0" brushRef="#br0" timeOffset="-166990.13">23261 6800 1972,'-1'-7'138,"-1"0"23,2 0 17,0 7 13,0-9 4,0 9 2,0-4 29,0 4 8,0 0-2,6 20-9,-2-9-13,2 6-10,3 1-16,-2 6-20,1 0-14,2 5-2,1 2-12,0-1-16,-3-4-10,1 6-11,1-3-13,-4-1-27,1-2-48,0 0-52,-3 0-69,0-4-75,-2 2-79,-2-6-65,2-2-58,-2-3-164,0-2-50,0-1 47,2-2-331,-1-3-368</inkml:trace>
  <inkml:trace contextRef="#ctx0" brushRef="#br0" timeOffset="-166550.15">23836 6563 2342,'2'-10'40,"2"2"48,-2 0 22,-2 0 16,2 5 34,2-3 31,-4 1 10,2 1-1,-2 4-5,1-6-14,-1 6-15,0 0-2,0 0 13,0 0-2,4 17-4,-4-5-6,2 3-9,-2 6-8,-2-1-2,2 8-26,0 0-10,0 5-2,0 1-11,-4 6-6,4 0-10,0-1-6,0 0-8,4 1-4,1-2-4,-1-2 1,2-1 3,2-3-12,2-2-4,2-1-1,4-4-5,-1-6-2,2 0 3,4-6-12,2-1-4,1-2 0,3-3 1,-2-3-4,-1-3-2,1-2-4,1-1 2,-2-4-1,-2-3-3,0-2 5,-7 1-1,-1-6 1,-6 3-1,-2 0-7,-6 1-5,-8 1 4,-5 1-7,-7 3-22,-6 3-38,-4 0-51,-3 4-84,-1 4-89,-6 2-118,-3-2-120,3 5-247,-6 3 86,-3-2 70,0 6-505,1-1-583</inkml:trace>
  <inkml:trace contextRef="#ctx0" brushRef="#br0" timeOffset="-165315.04">16587 10171 3203,'2'-5'-56,"-2"5"3,0 0 7,0 0 9,0 0 18,0 0 23,0 0 15,10 20 8,-6-9 5,1 2 6,2 4 5,1 5-1,2 0-7,1 1 8,-1-2-10,6 2-5,-2 2-1,-3-2 0,8 2-5,-4-4 0,2-1-1,-2 0-16,-1-2-23,2-3-36,-2 2-44,-2-7-59,4 0-50,-4-4-73,3-3-126,-3 1-43,0-2-160,-2-2-109</inkml:trace>
  <inkml:trace contextRef="#ctx0" brushRef="#br0" timeOffset="-165061.91">17062 10173 1701,'-3'-12'81,"-1"2"15,2 3 10,2 1 3,-6 3 4,6 3 8,-7 0-2,7 0 7,-14 9-6,9 4 4,-3 3 1,1 4-3,-3 3 5,1 8-3,-1 2-12,-1-2-6,0 6-9,-3 4-11,1 2-6,-2-1-9,0 1-5,-1-1-9,-2-2-4,0 0-15,2 0-28,3-5-28,-1-3-32,2-3-23,-3-3-40,4-3-44,1-4-37,3-4-48,3-4-58,-1-3-112,5 0-62,2-6 24,-2-2-97,0 0-49</inkml:trace>
  <inkml:trace contextRef="#ctx0" brushRef="#br0" timeOffset="-164751.93">17290 10157 1639,'2'-10'83,"-4"1"21,2 2 25,0 1 22,0-1 10,0 7 9,0-7-15,0 7-10,-2-3-5,2 3-11,0 0 1,-12 15-6,3-7-2,2 7-2,-1 5-3,0 4 0,-3 0-8,4 3-4,-1 1-5,-1 3-6,3-3-5,2-1-7,0 2 0,-3-2-10,6 1-7,-2-3-2,3-2-9,0 0-4,3-2-3,1-2-2,2-2-4,0-2-6,7-1-31,2-5-37,2-2-54,1-2-52,4-5-60,-2-3-64,9 0-52,-8-5-94,6-1-116,-4 0-5,-2-4-277,1 0-295</inkml:trace>
  <inkml:trace contextRef="#ctx0" brushRef="#br0" timeOffset="-164417.16">17593 10251 2191,'-6'-8'28,"1"0"34,1 2 26,-1 1 18,3 0 10,0-2 15,0 3-8,2 4-8,0-7 1,0 7-9,6-8 6,0 5-16,4-1-3,-2-1-9,3 5-3,-1-3-1,1 6-6,0-3-1,-2 3 1,1-1 4,0 4 10,-3 1 9,-1 2 4,-2 2 4,-4 4 3,-2 2-6,-2 1-2,-2 3-1,-6 3 0,2-2-12,-2 2-6,-1-4-6,0 3-7,0-2-8,1-1-6,1 0-7,2-3-5,1-2-5,2-1-6,2-2 0,2-3-1,2-1 0,4-3-5,2 1 1,4-5-12,3-1-22,0 0-31,2-1-39,6-3-8,2-3-40,5-3-56,-1-4-84,3 1-97,-2-6-102,-3-3-146,0 2 25,-2-1-402,1-1-463</inkml:trace>
  <inkml:trace contextRef="#ctx0" brushRef="#br0" timeOffset="-164126.14">17963 10011 2914,'-6'-6'46,"0"2"20,2 0 6,4 4 18,-7-5 5,7 5 2,0 0-4,0 0 12,0 0 19,0 0 8,0 0 6,27 2 5,-11 1-5,0 1-6,-1 2-5,1-1-3,5 7-3,-1-1-6,-1 2-8,0 1-11,1-1-4,-4 4-4,0 2-6,-4 1-5,-2 2-2,-5 3-10,-1-2-3,-4 2-7,-4 2-4,-3 0-5,1-1-5,-6 4-23,-2-3-24,-2-1-43,1-1-51,-2-2-51,2-4-52,0-1-71,2-3-77,1-6-119,0 0-165,3-1 36,0-1-418,4-7-491</inkml:trace>
  <inkml:trace contextRef="#ctx0" brushRef="#br0" timeOffset="-163930.1">18650 10159 2745,'0'0'46,"8"-2"25,-8 2 3,5-1 5,-5 1 7,8-3-5,-8 3 1,12-4 3,-2 2-3,4-1-11,2-1 0,4 0-13,-1 3-35,2-3-45,-2-2-59,3-1-72,-2 4-66,-3-2-66,0 1-145,-4 4-40,-5 2-208,-3 0-174</inkml:trace>
  <inkml:trace contextRef="#ctx0" brushRef="#br0" timeOffset="-163766.45">18751 10363 2090,'-6'9'112,"2"-3"19,0-2 14,1 0 11,3-4 9,0 0-3,0 0-11,19 0-18,-8-4-11,6-2-7,4-3-22,5-1-43,-1 3-53,9-5-37,-2 0-67,4 1-95,-1-2-81,1 1-180,0 2-13,3-2 40,-1-2-114,0 1-51</inkml:trace>
  <inkml:trace contextRef="#ctx0" brushRef="#br0" timeOffset="-163193.1">19770 9911 1578,'-17'-1'106,"4"1"-5,0 0-8,5-3 0,2 3 18,6 0 19,-14 0 4,14 0-2,-8-1-1,8 1-5,0 0-6,-10 0-6,10 0 13,0 0-8,-11-2-9,11 2-7,-8-4-3,3 2-8,1-2-4,0-1-8,0 1-5,-1-5-9,2 2-4,2-1-6,-1 3-6,2-2-15,0-1 0,0 0 2,0 3-3,2-1-4,-1-1-6,2 5-3,-3 2-3,9-5 1,-9 5 1,0 0 6,18 12-1,-10-4 4,-2 1-4,-2 4 0,2 1 0,-2 3-2,-2 0 0,0 2-1,-4 3-2,0 2-3,-2 3 2,-2 1-3,-2 2 4,-5 1-5,-2 0 0,0-1-1,-3-1-3,-1-1 2,1-1-4,1-2 4,0-6-5,5-5 1,-5 4 1,7-7 3,1-1-9,0-3 2,0-3-3,3 0 0,6-4 2,0 0-5,0 0-2,0-13 3,0 13 0,8-12-2,-1 5 0,2 0 0,-1 3 3,2 0-2,4 0 1,-4 1 5,3 3 2,-1 0-3,0 3 3,2-1 0,0 1 1,-1 1-4,2-1 1,-2 4-2,2-3 2,0 2-8,-3 1-21,2-2-24,0-1-36,2 2-46,-3-2-36,4-1-55,0-3-47,1 0-55,-2-3-119,0 1-94,4 0 29,-1-2-229,5-3-227</inkml:trace>
  <inkml:trace contextRef="#ctx0" brushRef="#br0" timeOffset="-162860.14">20134 10083 2026,'0'-15'25,"0"3"35,-2 3 31,-1-1 19,-1 2 19,2 3 11,-2-1 6,0 0 10,-2 3-4,6 3 0,-11-2 1,11 2-6,-13 4 1,7-1-3,-2 5-6,1-1-3,1 4-10,1 4-7,-1-1-14,2 3-7,0 0-10,2 1-6,-1 1-9,3-2-5,3 0-7,-1-1-6,4 1-3,0-5-5,1 1-2,4-2-3,-1-3-2,4-3-8,2-1 0,-2-2-3,1-4-2,2 0-3,2-3-1,-3-3-2,-2-1-2,1 0 1,-5-4-6,-1 0-1,-5 0-1,-2-1-2,-2-3-1,-5 2-14,0 2-20,-4-1-26,-4 2-31,-1 3-29,-5 1-31,4 3-31,-2-1-34,-2 0-46,6 5-55,-3-1-53,2-2-123,2 2-60,1 2 31,2 0-229,9 0-234</inkml:trace>
  <inkml:trace contextRef="#ctx0" brushRef="#br0" timeOffset="-162216.39">20729 9844 1987,'0'0'18,"-6"-9"32,4 6 35,2 3 27,-5-9 22,5 9 21,-2-3 9,2 3-3,-4-5-6,4 5-12,0 0 0,0 0 16,0 0 7,0 0 0,2 20 1,0-12-11,0 3-6,0 1-4,3 3-6,-3-2-10,2 4-11,-2 3-13,3-1-6,-1-2-8,-2 1-11,2 2-7,0-1-7,-3-3-5,2-1-8,-1-4-3,0 0-4,0-2-2,-1 1 4,4-3 1,-5 0-3,2-6-6,-2-1-3,0 0-4,0 0-3,0 0-3,12-10-7,-11 3 1,4-1-3,-3 1-2,1-3-4,3 1-2,-2 2-1,0-1-3,1 0-4,-1 2-1,2 3 0,1 1-1,-2 0 2,-5 2-3,15 2 1,-5 0 0,0 1 4,-2 1-5,2 1 4,2-2-3,-2 1 2,3-1-1,-3 2-3,1-4 6,0-1 9,-1 1 8,0-2 7,1 0 3,0-4 6,-3 2 2,1-4 8,-3 0-9,-1 2 4,3-5-8,-2 1-4,-3 1-2,1-1 3,-4-3-9,2 0 1,-2 0-8,-2 0-4,0-1-12,2-1-18,-5 1-22,3-1-26,-2 0-38,1 4-45,-2 0-46,4 1-39,-1-1-52,0 1-65,2 3-67,-2-1-130,0 3-89,0-1 44,2 5-401,-5-3-471</inkml:trace>
  <inkml:trace contextRef="#ctx0" brushRef="#br0" timeOffset="-161664.23">21333 10026 2667,'-11'0'-4,"11"0"31,0 0 20,0 0 14,0 0 24,0 0 15,-6-10-1,6 10-3,0-5-3,0 5 1,4-9 4,-4 9-7,6-5-1,-2 2-5,-4 3-1,9-4 0,-9 4-6,11-3-1,-11 3-5,12 3-6,-6-1 1,0 0-4,1 5-1,-2-1-3,1 3-8,-2 1-2,0 1-4,-1 5-1,-2-1-8,-1 2 1,0-1-5,-4 6-3,0-1-2,-2-1 2,-3 4-7,-4-4 3,3 1-4,-2 1-4,-2-4 2,0 0-2,-1-1-1,0 0-3,2-6 1,3 0-3,-1-1 3,0-3-1,3 0-4,2-3-3,0-4-2,1 1 0,5-1 0,0 0-2,-6-12-1,7 7 0,-1 5-1,5-12 0,1 5-1,-1-1 5,3 3 3,0-1 4,1 3 3,4-1 6,-1-2 3,4 4 4,1-3 5,-1 5-1,0 0 1,2 0-1,1 0 0,3 3-3,-4 1-1,4-2-4,-4 2 0,4-3-3,-5 2-11,2 0-23,-2-1-36,-5 0-44,4-2-46,-2 0-56,-1-2-62,0 2-83,0-8-68,-5 3-133,2-1-18,-4 0 34,2-1-262,0-3-275</inkml:trace>
  <inkml:trace contextRef="#ctx0" brushRef="#br0" timeOffset="-161388.34">21738 9636 2153,'-8'-12'64,"3"2"34,2 3 22,1-1 8,-3 4 12,5 4 14,0 0 10,0 0 10,0 0 8,-12 15 5,12-6 0,-2 1-7,0 4-4,2-1-9,0 4-8,2 0-10,-2 1-13,2 0-12,1-1-2,1 3-11,-2-1-11,1 0-7,4-2-12,-1 0-4,1 0-9,2 0-4,1-3-7,-2-1-13,3 1-20,1-5-42,2-2-48,-2 1-61,6-3-48,-6-2-56,2-3-56,0-3-51,2 0-40,-5-1-79,1-2-83,-3-3-6,0 2-311,-1-5-342</inkml:trace>
  <inkml:trace contextRef="#ctx0" brushRef="#br0" timeOffset="-161078.4">21976 9697 2363,'2'-8'8,"-2"1"32,0 0 23,3 0 17,-1 1 10,0 0 6,4 3 9,-1-3-2,5 3 10,-1 0-4,1 1 3,0-1 4,4 3 2,0 0-8,-1 0-8,0 3-10,-3 1-4,3-3-3,-5 6-5,0 0 8,0 0-2,-4 1-1,-2 1 1,0 3-3,-4 0-3,-3 1-6,-1 0-4,-1 0-10,0 2-2,0-3-7,1 3-4,-2-3-9,3 0-1,0-3-6,1 1-1,-1-1-4,4-1 0,1-1 7,1 0-4,4 0-5,-1-4 0,3 2-2,2-5-3,1 2-4,0 1-17,2-6-26,-2 3-41,0-2-48,1-3-47,-3 0-61,3-3-78,-5-3-77,-1-1-168,1 0-38,-6 0 72,0-1-289,-2-5-289</inkml:trace>
  <inkml:trace contextRef="#ctx0" brushRef="#br0" timeOffset="-160819.63">22035 9315 2254,'0'-8'47,"0"1"20,0 1 19,5 2 20,0 0 24,1 3 18,-6 1 16,14 4 15,-3 0 13,4 1 3,0 3-1,3 5-8,2 0-7,1 6-7,1 4-12,0-3 1,0 6-13,-2 1-15,0-2-8,-1 1-9,-3 3-12,0-3-5,-6 2-8,-2-2-10,-1-2-7,-6 1-2,-1-4-11,-1 1-9,-6 2-29,1-4-40,-2 2-60,0-5-74,-4-1-51,3-3-69,0-2-74,-2-3-56,1-1-142,1-1-59,0 0 42,3-5-335,2 1-376</inkml:trace>
  <inkml:trace contextRef="#ctx0" brushRef="#br0" timeOffset="-160373.03">22504 9440 2440,'0'0'51,"-4"-7"28,4 7 19,0-5 18,0 5 26,0 0 21,0-6 3,0 6-8,0 0-10,0 0-5,8-6 2,-2 4-9,2 2-7,2-1-2,0-1-7,5 0-6,-1-2-10,2 0-11,0 0-7,2 1-8,-2-2-7,1 1-8,-2-1-4,-5 3-5,3-2-2,-6 0-5,6 2 0,-6 1-7,0-1-6,-7 2-3,10 2-3,-10-2-3,5 9-4,-7 0 2,-1 3-4,-1 2-1,0 3-2,0-1-2,-2 5-2,-3 3 0,2-3-3,1 0 2,-2 1 1,2-4 1,2 1 2,-1-2 3,-1 2 2,1-2 0,1-2 4,0 0 0,2-3 4,-1 0 5,3-3 5,3 2 8,-1-3 3,3-1-9,3 1-1,-2-5 0,5 1-10,-1 1 5,4-4-5,-3-1-8,4 2-5,0-4-15,0 1-30,0-4-52,-1 1-68,2-3-69,-4-3-83,1 1-99,-2-4-124,-3-4-135,1-5 41,-1 0-454,0-5-543</inkml:trace>
  <inkml:trace contextRef="#ctx0" brushRef="#br0" timeOffset="-160143.45">22436 8886 3056,'-9'-5'28,"5"3"20,-2-2 16,6 4 23,-4-3 7,4 3 0,0 0-2,12-10-2,-4 8-2,7-3-6,3 2-6,0-1-11,4 0 0,1-1-16,2-1-41,1 2-46,-1-1-63,-3-1-73,0 2-89,-2-3-138,-3 1-134,-4-1 29,2 0-198,-5-2-196</inkml:trace>
  <inkml:trace contextRef="#ctx0" brushRef="#br0" timeOffset="-159946.39">22728 8479 2196,'-2'-4'142,"0"0"15,2 4 0,-2-3 0,2 3-10,0 0-9,0 0 15,0 0 1,17 17-10,-7-5-14,3 5-10,0 0-12,1 4-5,4 3-21,-2 3-51,1 0-67,0 1-71,-4 0-90,2 1-96,-4 0-174,-1 1-69,-2 3 45,1-1-187,-2 1-172</inkml:trace>
  <inkml:trace contextRef="#ctx0" brushRef="#br0" timeOffset="-159557.95">23461 9428 1993,'-11'-2'77,"3"0"22,8 2 21,-13-2 15,9 0 10,4 2-7,0 0-8,0 0-13,0 0-8,13-9-4,-3 5-9,3-1-11,4 2-6,2-2-8,2 3-8,2-5-5,-1 4-15,0 1-37,2-2-34,-1 0-61,-2 0-76,2-3-92,-3 2-189,-1-1-69,-2-3 55,-2 2-122,-1-1-81</inkml:trace>
  <inkml:trace contextRef="#ctx0" brushRef="#br0" timeOffset="-159311.25">23765 8981 1864,'-4'-7'168,"2"-1"2,0 5 9,0-1 12,2 4-14,-2-6-15,2 6-16,0 0 22,0 0 4,6 21-5,-2-9-4,1 5-12,2 2-11,-1 3-12,2 3-11,2 5-10,1 3-10,-2 2-9,-1-3-7,1 1-9,-1-1-22,-4-3-33,0-1-46,1-1-49,0-1-54,-3-6-67,0 2-86,0-7-71,0 1-165,0-6-43,0 1 72,2-5-229,0-3-213</inkml:trace>
  <inkml:trace contextRef="#ctx0" brushRef="#br0" timeOffset="-158902.78">24003 8896 1911,'-4'-10'35,"2"1"34,-2 1 23,2 4 13,2-1 16,-2 2 6,2 3 2,0 0-13,-3-9-8,3 9 11,0 0 16,0 0 3,-2 17 4,2-7 12,-3 4-1,3 3-2,-2 0-1,2 6-4,-2 1-6,2 1-8,-3 4-5,3 0-11,-1 0-8,1 3-7,0-2-9,0 0-8,1-1-10,2 1-5,-1-2-8,3 0-5,0-4-3,0 2-5,5-4-3,2-3-3,-2-5-2,5 3-4,-2-8-1,1-1-6,4-3-2,-2-1-1,-1-4-5,3-2-2,-4-2-2,4-1-2,-4-3-1,-2-3 1,0-2-4,0 1-3,-5-2-4,1 2-5,-5-3-6,0 5-12,-6 0-16,0 2-20,-8-1-20,-5 3-29,2 2-33,-2 3-36,-2-2-38,0 3-56,-2 3-57,1-3-52,3 3-147,-2-1-57,6 0 45,-1 2-262,5-2-286</inkml:trace>
  <inkml:trace contextRef="#ctx0" brushRef="#br0" timeOffset="-158294.22">24399 8990 2166,'0'-9'36,"0"2"37,0 1 25,2 1 21,-2-1 26,0 6 4,0-8 4,2 5-4,-2 3-15,0 0 15,7-2 6,-7 2 0,8 9 0,-2-1 0,3 1-8,-2 4-11,1 3-9,0-1-11,1 5-7,2-1-12,-5 1-9,2-1-9,1 3-5,-5-5-8,2-1-7,-2-1-4,-1-1-7,3-2-4,-2-3 1,1 0-2,-3 0-3,1-2 5,0-1 0,-1-2-3,0-1-11,-2-3 0,0 0-3,0 0-1,6-12-6,-6 4-1,2-1 0,0 2-6,0-3-3,3 1 2,-3 1-2,1 1-5,-1-1-4,0 3-2,0 0-3,2 2 1,-4 3 2,0 0 0,0 0-2,22 8 2,-15-5 0,2 2 2,0 0 0,-1 1-2,0-3 1,0 1 0,0 0 3,-2 0 3,1-2 2,-7-2 1,16-2 3,-8-2 7,1 0 8,-3-2 6,3-1 7,-5-1-1,2-4 0,-2 1-3,-2 2-5,2-5-2,-4 2-2,2 2-6,-4-4-3,2 1-7,-2 2-19,0-4-22,0 5-34,-2-2-37,2 3-49,0-1-50,0 1-55,-2 4-52,-1-3-48,1 3-46,0 0-141,-1 3-69,5 2 47,-12 0-315,12 0-361</inkml:trace>
  <inkml:trace contextRef="#ctx0" brushRef="#br0" timeOffset="-157814.18">24782 9064 2357,'0'0'-15,"0"0"31,11 0 23,-11 0 21,8-2 15,-8 2 2,9-4-4,-3 2-3,-2-1-5,-4 3-8,11-2-4,-11 2-3,11 0 2,-11 0-3,12 2-6,-6 1 1,1 1-1,0 1 7,-3 3-2,2 1 6,0 1-6,-1 4 9,-2 1-10,0 0 1,-3 1 0,0 3-2,2-1-4,-4 1-3,2 1-5,-4-1 2,2 2-4,-3-3-2,2 0 0,-2-3-7,1 0 0,0-3-1,-2-1 1,3-1-3,-2-3 4,-1-1-9,2-1-5,0-3 6,4-2 6,-6 2 4,6-2 2,0 0 7,-4-9 3,4 9-3,4-12 0,-2 5-5,0 2 3,1-3-2,2 1 0,0 2-11,3 0 6,-2 2 0,1-1 1,1 4-3,1 0 5,1 0-3,1 2-3,-2 0 0,-1 1-4,0-2-2,2 3 3,0-1-3,-3-1-6,0 3 4,4-3-16,-5 0-22,0 1-34,1 0-24,-1-2-30,-6-1-63,11-4-71,-5 1-72,-4-3-127,0 1-123,-2-6 61,-2 4-247,2-4-244</inkml:trace>
  <inkml:trace contextRef="#ctx0" brushRef="#br0" timeOffset="-157549.22">24908 8664 2112,'-3'-10'42,"-1"5"16,1 1 13,2 0 12,1 4 11,-5-4 26,5 4 5,0 0 10,0 0 5,-5 21-3,8-12 6,-1 2-2,1 4-4,-1-1-4,2 3-10,0 3-12,-1-3-9,6 4-9,-1-1-8,-2 2-7,0-6-8,0 1-5,0 0-8,1-5-25,2 2-31,-1-3-39,0-3-53,1-2-55,-1-3-67,2 1-62,0-5-49,-10 1-115,16-8-84,-10 3 26,1-3-164,0-2-156</inkml:trace>
  <inkml:trace contextRef="#ctx0" brushRef="#br0" timeOffset="-157254.03">25087 8704 1867,'0'-9'42,"0"0"37,0 1 28,0 1 16,1 1 7,-1 1-6,0-1-5,0 1-8,0 5-4,3-8-5,2 4-2,-5 4 1,8-4-7,-1 3-6,-7 1-13,0 0 7,16 3-14,-10 1 2,0 0-6,0 2-3,-2-1 2,0 1 3,0 3-2,-3 0 6,2 2-7,-1 0-1,-2 0-7,0-1-3,0 1 0,0 1-11,0 0 3,0-1-11,2 0-2,-2 0-3,0-3-3,3 2 2,-2-4 2,4 1-3,0-1-14,3-4-24,-2 1-37,3-1-32,-3-2-37,-6 0-46,14-5-57,-4 1-58,-6-4-68,4-1-127,-6-4-42,0 2 36,-2-2-138,-2-4-116</inkml:trace>
  <inkml:trace contextRef="#ctx0" brushRef="#br0" timeOffset="-157052.31">25119 8422 1637,'-2'-4'47,"0"0"21,2 4 10,-2-6 25,2 6 26,0 0 21,0 0 12,0 0 11,22 8 11,-10-2-1,2 1 7,3 5-1,4 0-8,0 3-12,5 3-12,-3 3-18,-1 0-11,-6 3-10,0 4-4,-6-4-11,-6 4-28,-6 0-61,0 1-79,-6 1-93,-6 2-122,-4-1-180,-6 1-125,-3 4 50,-3 3-284,-10 4-306</inkml:trace>
  <inkml:trace contextRef="#ctx0" brushRef="#br0" timeOffset="-155605.13">15858 11392 2344,'3'-8'12,"-3"3"22,0-2 15,0 2 16,0-1 12,0 6 9,0-10 5,-3 6-5,3 4-6,0 0-7,-2-7-15,2 7 0,0 0 2,-15 17-2,6-3 1,2 5 7,-7 8-1,2 1-2,2 2 8,-1 3-4,2 2 1,1-3 1,1 2-5,3-4-5,0-1-4,4-1 3,2 1-2,1-4-5,5-2 2,2-4-3,5-2-5,6-4-2,3-2-6,3-5-3,3-5-2,0-1-6,1-1 5,1-5-7,2-4-8,-2-1-4,-1-1-1,-4-5-8,2-3 2,-7-1-5,-3 1 1,1-4-2,-6 4-1,0-1-1,-6-1 1,2 5 0,-3 3-4,-3-1 3,-4 6-8,0 4 6,0 5 0,-8 0-3,8 0 4,-13 18 3,3 0 8,-2 4 1,-1 9 2,2 3 4,-5 8 3,3 3 2,1 3 1,2 4-1,-4-1 6,-1 21 4,4-14-3,-3-7 1,2 1-2,1 0-4,-7 12 1,0-12 1,0-6-3,-4-5-1,1-3 1,-5-3 0,2-3-3,-2-7-1,-2-6 3,1-4 0,-5-3-7,4-9-1,-1-1-2,-1-6 0,0-4 1,1-3-2,-1-6-7,2-1 2,3-6 3,4-2 0,2-3-3,7-3-3,-2-3 0,5 0 0,4 0-4,3 2-5,4 1-10,6-2-8,5 0-6,6 5-11,4-6-9,9 7-7,2 2-24,6 2-42,-2 4-40,5 3-51,3 6-60,1-6-58,-9 8-162,3 2-57,-6 1 74,1-1-210,0 0-183</inkml:trace>
  <inkml:trace contextRef="#ctx0" brushRef="#br0" timeOffset="-155336.15">16490 11765 2015,'0'-14'49,"0"3"30,-2 0 30,-1-3 22,-1 4 25,2 1 5,-1 0 6,1 1-14,0 2-14,0 3-6,-3 1-8,5 2-1,-14 8-3,7-3-7,0 7-5,-2 0-7,-2 5-8,3 3-4,0 1-9,-1 1-9,1 2-2,5-2-10,-1 4-5,0-4-5,4 0-3,0-2-4,1-1-14,6-2-34,-4 1-42,8-3-41,-3-4-45,3 0-52,3-4-56,2 0-50,0-7-57,-2 0-109,6-4-59,-4 0 33,4-4-158,-3-1-138</inkml:trace>
  <inkml:trace contextRef="#ctx0" brushRef="#br0" timeOffset="-154924.15">16704 11733 1841,'-2'-14'50,"2"5"34,0 1 19,0 0 7,0 3-3,0-1-3,0 6-6,0 0 17,0 0 11,0 0-6,-8 15 2,8-5 15,0 4-1,0 1 1,0 3-1,0 0-4,-2 3-4,2-3-4,0 1-6,0 3-7,2-3-9,-2 0-5,0-4-7,-2 2-9,2-5-7,0 0-4,0-2-5,-2 0-2,2-2 0,-2-1-8,-1-3-5,3-4-5,-3 2-6,3-2-4,0 0-4,-10-12-9,8 3-1,0-3-7,-1-3-5,3 2 0,3-5-1,1 0-3,-2 0 2,4 2 0,2-2-3,-1 2 2,6 2-4,-3 1-2,7 2-2,0-1 0,0 7-2,3-2 1,-3 5 3,5 4-1,-4 0 2,2 3 0,0 2 1,-2 3 0,2 2 2,-3 2 5,-1-2-5,0 4 2,-4 0 0,-4-2 0,1 2 1,0 0 1,-3-1-4,0-2-32,-4-2-39,2 1-62,-1 0-56,-1-5-70,0 2-89,-4-5-102,2 0-153,0-4 33,0 0-333,0 0-380</inkml:trace>
  <inkml:trace contextRef="#ctx0" brushRef="#br0" timeOffset="-154690.61">17011 11596 2506,'-5'-16'74,"5"5"27,-2 3 14,2 1 7,0 1-3,2 1 14,5 5 20,-7 0 10,19 3 13,-5 2 0,4 4 6,0 3 1,4 5-3,1 0-4,3 5-8,-4 2-12,0 2-10,-1 1-14,-2 1-12,-4 2-7,-5-1-12,-2-3-7,-6 2-7,-4-1-24,-2 1-39,-6-4-58,-5 3-84,0-3-80,-4-3-90,3-3-112,-6-5-191,3 0-52,0-3 58,-5-5-404,7 2-464</inkml:trace>
  <inkml:trace contextRef="#ctx0" brushRef="#br0" timeOffset="-154087.02">17844 11715 2682,'-6'2'46,"-2"0"29,4 1 23,-3 0 21,1-1 29,6-2 19,-6 3 12,6-3 4,-9 3-4,9-3-13,0 0-15,-6 4-13,6-4-17,0 0-10,0 0-11,0 0-9,36-7-22,-22 6-35,2-1-42,0 0-50,4-1-48,-4 3-51,1-3-57,-1 3-64,-4-2-43,-2 0-86,1 4-88,-2 0-25,-5 1-260,-3 2-269</inkml:trace>
  <inkml:trace contextRef="#ctx0" brushRef="#br0" timeOffset="-153934.19">17906 11826 2074,'-17'13'23,"0"-1"44,5-5 29,1-1 25,0-1 27,5-1 31,2 0 10,-2 0 3,3 0-5,3-4-13,0 0-17,0 0-20,0 0-11,0 0-15,30-8-42,-13 3-54,2-1-47,4 0-64,2-1-24,2 1-46,13-2-78,-2 0-138,2-1-150,-2 1 58,-1 1-213,4 0-181</inkml:trace>
  <inkml:trace contextRef="#ctx0" brushRef="#br0" timeOffset="-153406.26">18658 11580 2097,'-6'-8'99,"-2"3"22,-4-2 24,2-2 11,0 1 15,-1 1 2,0 1 4,1-3-2,1 3-4,1 2-2,-2-3-14,4 1-13,0-1-14,0-1-12,4 0-14,-2-3-10,4 1-10,0 1-10,0-2-6,4 2-7,2-4-9,2 2-4,4 0-5,-2 1-9,3 2-4,-3 3-1,3-1-7,-2 6-1,1 0-1,1 6-1,2 2-2,-5 3 1,1 6-3,0 2 1,-6 4 2,-2 3-1,-1 0-2,-2 3-2,-5-1-1,0 4 2,-6 3-4,-3-4 3,1 4 0,-11 0 1,1 0-4,-3-2-1,-1-3-2,-2-1 5,5-6-1,1-2-1,3-6 0,2-2 1,0-1-1,4-3 0,-1-4 0,5-2-2,1-3-1,9 0-1,-11-8 2,11 2-3,2-3 3,2 0-2,3-5-3,3 1 2,0 1-3,4-1 0,2 2-2,2-1 4,-2 5 0,0 0-5,1 0 3,-1 3 2,0 0-3,-2 4 1,1 3 3,0-2 1,0 4-1,-2 2 2,-1 1 1,1 0-1,-3 1-2,0 0 2,0 0-3,0 2-17,0-2-34,-1-1-35,-1-1-37,0 1-44,2-3-44,2 1-45,0-3-2,6 2-56,-6-4-96,8 1-78,-5-2-44,1-2-292,2 2-308</inkml:trace>
  <inkml:trace contextRef="#ctx0" brushRef="#br0" timeOffset="-153074.64">19123 11710 2204,'10'-20'-10,"-6"3"42,-2 3 40,-2-1 30,0 6 23,0 0 12,-2 0 17,0 3 15,-2-1 3,1 1-2,-4 4-4,1-1 1,6 3-2,-16 4-8,7 3-5,0-2-10,1 4-10,0 5-8,-1-2-7,3 4-10,0 2-10,1-2-6,3 4-5,0-1-14,2-1 0,4 2-9,1-1-9,3 0-2,2-2-3,1-4-6,4 3 1,-2-7-1,3 0-2,2-3-1,0-1 2,1-4-4,3-2 3,-4-2 3,5-5-2,-3-1 2,-1-2 3,-2-3-4,-3-5 5,0 0-12,-7-2-7,-2-2-2,-3 1-3,-6-3-5,-4 0-18,-4 4-19,-11-2-36,-1 4-47,-6 2-61,0 4-55,-2 1-83,5 7-95,-1 1-125,1 0-144,4 0 54,3 4-440,1 0-523</inkml:trace>
  <inkml:trace contextRef="#ctx0" brushRef="#br0" timeOffset="-151598.57">19858 11497 2713,'0'0'-44,"-1"-10"27,-1 6 26,-1-1 23,3 5 25,-2-7 13,2 7 8,-2-7 6,0 3 1,2 4-3,0 0-9,0-7-7,0 7-8,0 0-8,0 0 3,0 0 9,0 0 8,-4 15-1,4-5 4,-2 3 7,2 2-3,-2 0-2,2 0-3,0 3-5,0-1-2,2 1-4,2-2-7,0 1-2,0-4-7,2 3-1,3-3-2,-1 1-1,2-5-3,2 0-4,-2 0-1,5-6-4,-2 1-2,1-2-3,1-2-2,0-2-1,2-2-1,1 1-2,-4-4 1,1 2-4,0-5 1,0 0 0,-3 1 4,-2-4-1,4-3 4,-4-1 0,-1 0 0,-3 2 5,2-2 5,-3 2 6,1-1 10,-4 4 4,3-3 3,-3 6-2,2 0-3,-2 1-5,-1-2-9,2 3-5,-1 3-5,-2 4-1,0 0-1,0 0-4,0 0 0,0 0-1,-5 19-1,4-9-2,2 1-3,-1 0 2,3 0-2,1-1 2,-1 4-1,8-3 1,-3-1 3,0-1 3,2 0-1,3-5 2,2 1 4,0 1 2,1-5-1,-1-1 1,2-1-4,1-5 4,-1 4 7,-3-5-11,-1-4 1,0 0 1,-3-2-2,-1-1-4,-3-5-3,-1 0 1,-3 0 1,-4-4-8,-1 0 1,-1 0-2,-5 2 3,3 0-8,-4 3-3,2 0-12,-2 3-15,-2 4-22,2-1-22,-3 3-32,0 1-36,0 4-43,2 2-39,1-1-40,-1 3-54,3 3-57,2-1-81,0 4-160,3 0 19,1 3-375,4 1-445</inkml:trace>
  <inkml:trace contextRef="#ctx0" brushRef="#br0" timeOffset="-150952.09">20805 11679 2457,'-6'-1'-33,"6"1"34,-11-5 21,7 2 25,-2 1 15,6 2 18,-8-1 12,8 1 4,-10-3-2,10 3 3,-6-3-1,6 3-10,0 0 11,0 0 0,-14 3 6,14-3 0,-9 3 0,3-2-7,6-1 3,0 0 0,-13 2-10,13-2 5,0 0-7,-15-2-4,15 2-7,-6-4-7,2 0-6,0 1-7,2-3-9,2-1-1,0-2-8,2 2-5,0-3 1,2 3-4,0 0-5,2-4-4,3 4-3,-3 1-4,5 1-1,-3-1-2,1 4-1,0 0-4,1 2 3,3 4-5,-3-1 4,0 7-4,1 0 1,0 2 2,-6 1-1,3 2-3,-2 0 7,-4 5 2,-2-4 0,0 3 5,-5 1 3,0 2 1,-6 2-1,-3-2 0,-4 5-2,-5-5-2,0-1-1,-5 0-2,-1-1 2,-3-2-2,0-1-1,3-3 2,-3-2-2,6-3 0,3-1 0,1-5-1,4-1-4,-2 0 0,6-2 0,3-4-2,1 1-2,3-3-2,3 0-1,1-1 0,6-1 0,1 3-4,9-4 1,-3 1 0,5 3 0,2 1-1,2 1 4,3-1-4,1 4 0,0-2 3,2 4-2,-1 0 1,-1 0 4,5 1-4,-4-1 2,0 2 0,2-1-21,-3 0-25,-1-1-33,0-1-35,2 1-38,-1-4-40,-1 1-61,2-4-64,0 0-70,1-1-132,-1 1-32,-2-3 39,0 0-221,-3-1-224</inkml:trace>
  <inkml:trace contextRef="#ctx0" brushRef="#br0" timeOffset="-150681.15">21212 11285 2225,'-9'-12'101,"1"3"21,1 2 11,-1-2 15,1 7 10,0-1 12,-3 0-1,10 3-1,-14 6 0,8-1-4,0 4-1,-1 3-3,1 2-10,2 4-2,1 1-5,1 2-11,2-1-10,0 9-11,2-4-7,0 2-11,3-1-8,-3 0-5,2-4-10,5 2-6,-1-2-5,0-1-9,2-2-29,2-3-34,-2-4-50,3-1-64,0-1-44,2-4-70,-1 1-67,4-6-56,-6-2-94,2-2-102,4-1-6,-3-2-322,-3-1-370</inkml:trace>
  <inkml:trace contextRef="#ctx0" brushRef="#br0" timeOffset="-150278.32">21449 11422 2285,'0'-12'-23,"0"-1"49,0 6 39,-2-1 20,-1 2 12,3 2 6,0 4-5,0-8-1,0 8 20,0 0 11,0 0 11,0 0 11,5 24-3,-3-13 4,1 4-1,0 1-3,-1 1-5,0 0-5,2-1-7,-1 2-11,0-1-9,-1-3-8,-1 0-9,2-2-8,-3 0-4,2-3-3,0 1-7,-2-3-2,0-2-6,2 2-4,-2-3-8,0-4-7,0 0-3,0 0-4,0 0-7,0 0-3,-4-20-4,4 11-4,2-6-3,1 0-2,2-2-3,1-2 0,3 3-3,-3-2-1,5 6 0,0-3-4,1 1-2,-1 1-3,4 4 0,-3 2-2,5 0-1,-1 3 3,0 4 2,2 0 2,-4 4 3,1 3 3,0 1 3,0 0 3,-5 3 1,2 0 1,-2 1-3,0 1 3,-5 1-2,2-1 2,0-2-7,-3 4-16,-2-6-49,3-1-60,-1 4-68,0-2-38,-2-3-75,7 5-73,-3-7-90,2 2-125,3 1-12,1-3-383,3 1-457</inkml:trace>
  <inkml:trace contextRef="#ctx0" brushRef="#br0" timeOffset="-150099.36">22011 11561 2726,'0'-7'43,"0"1"31,2 1 38,-2-3 34,2 2 25,-2 6 7,2-12-11,2 6-18,-2 1-14,4-1-15,0 3-12,4-3-13,0 2-11,0 0-21,2 1-55,4-2-50,-2 2-55,-1-1-49,1 0-55,-1 0-70,0-3-66,-2 1-141,0 1-36,-3-3 39,1 0-144,-1-1-116</inkml:trace>
  <inkml:trace contextRef="#ctx0" brushRef="#br0" timeOffset="-149890.79">22281 11238 1964,'3'-8'169,"-3"1"3,2 2 14,0 1 5,-2 4-2,2-7-18,-2 7 13,0 0 12,0 0-8,0 0-9,16 16-8,-11-6-12,0 4-12,-1 3-15,2 2-10,-2 4-10,0-2-11,-2 2-9,2-1-10,-2-1-31,1 0-43,-1-1-51,-1 0-57,2-2-63,-1-3-68,3 0-72,-5-3-72,2-3-133,0-2-46,-2 1 37,-2-3-222,2-5-230</inkml:trace>
  <inkml:trace contextRef="#ctx0" brushRef="#br0" timeOffset="-149622.57">22296 11153 1985,'-4'-13'82,"0"0"49,0 5 22,4 3 20,-3-2 7,3 4 2,0 3 3,7-6 10,-7 6-4,14 0 9,0 4-4,0 1-3,4 5-9,4 2-2,1 1-12,2 6-15,2 5-8,0-2-11,-3 1-7,2 7-8,-4-5-6,-1 2-6,-4-3-9,-2 4-8,-5-6-6,-6 2-15,0 0-10,-6-4-6,-3 1-28,-4 1-39,-3-5-58,-2-1-73,0 2-69,-5-6-105,3-3-115,2-2-203,-3 1-26,0-3 76,2-1-408,1-1-469</inkml:trace>
  <inkml:trace contextRef="#ctx0" brushRef="#br0" timeOffset="-149102.19">23020 11298 2558,'0'0'-42,"0"0"42,0 0 25,0 0 25,0 0 26,0 0 15,0 0 18,0 0 8,0 0 6,0 0 1,0 0 7,7 3-1,-7-3 3,0 0 13,12 0 3,-12 0-2,19-5-10,-3 3-7,2 0-12,4-1-10,3-1-9,5 0-11,2 0-8,-2 0-9,3-1-9,1 1-28,-4 0-49,-1 1-63,1-1-67,-5-2-87,3 5-95,-7-7-124,-4 1-148,2 2 37,-2-1-317,0 3-363</inkml:trace>
  <inkml:trace contextRef="#ctx0" brushRef="#br0" timeOffset="-148786.2">23787 10911 2525,'-6'-3'50,"0"-1"26,-1 0 18,2 3 14,5 1 14,0 0-1,-8-2-2,8 2-7,0 0 15,-6 9 28,6-1 1,2 1-5,-2 3-2,4 3-9,0 4-8,0 1-15,1 2-1,0 0-9,1 4-13,0-2-8,-2 3-8,2-1-6,-2 1-4,3 0-8,-3-3-22,1 1-33,-1-2-48,-2-4-51,0 1-55,0-3-60,-2-5-60,4 5-63,-1-9-67,-1 1-123,2-2-24,-2-2 34,2-2-204,-4-3-207</inkml:trace>
  <inkml:trace contextRef="#ctx0" brushRef="#br0" timeOffset="-148403.16">24088 10917 2172,'0'-9'114,"-2"1"24,2 2 16,0 1 25,-2 1-5,2 4-4,0 0-7,-2-5-20,2 5 26,0 0 9,0 0-2,-2 22-5,0-10-5,-1 0-6,0 5-13,1 1-11,2 3 0,-2-4-14,0 5-9,0 0-14,0 2-5,2-4-11,-2 8-3,2-1-9,0-1-10,2-1-1,-2-4-6,4 0-4,0 1-6,4-2 2,-2-3-8,2-3 2,5-1-7,-1-2-4,1-3-1,4-1-4,-1-4 0,2-2-7,-1-2-1,0-2 1,0 0-5,-4-5 1,4 1-2,-5-1-3,-4-1-4,1-2-6,-5 3-11,-1-2-15,-6 2-15,-7 1-16,-1-1-23,-5 1-26,-4 1-34,-1 2-33,-2 1-35,2 1-51,-3-1-66,5 1-65,0 0-149,0 2-68,5 0 46,0 2-315,4 0-362</inkml:trace>
  <inkml:trace contextRef="#ctx0" brushRef="#br0" timeOffset="-147311.98">24382 11072 2208,'0'-5'-77,"0"5"38,0-7 31,0 7 34,0-6 26,0 6 19,0-5 16,0 5 7,0 0 4,0-6-2,0 6 0,0 0-6,-2-6-13,2 6-2,0 0-6,0 0-10,0-5-5,0 5-10,0 0-3,0 0-1,0 0-7,2-6-2,-2 6 3,0 0-12,0 0-1,0 0-1,0 0-4,0 0-2,0 0 1,0 0 1,0 0-5,0-5-3,0 5 5,0 0 2,0 0 1,0 0 0,0 0 4,0 0 1,0 0 5,0 0 3,0 0-1,0 0-1,0-7 2,0 7 0,0 0-6,0 0-1,0 0 2,0 0-4,0 0-2,0 0 0,0 0-3,0 0 3,0 0-5,0 0 2,0 0 0,0 0 0,0 0-5,0 0 8,0 0-6,0 0 4,0 0 2,0 0 4,0 0-1,0 0 1,0 0 1,0 0-5,0 0-1,0 0 0,0 0 3,0 0 5,0 0-4,0 0 2,0 0 3,0 0-7,0 0-7,0 0 3,0 0-2,0 0-3,0 0 0,0 0-1,0 0-6,13 10 4,-9-6-1,-2 0 0,0 1 0,3 1-1,-3 2 3,2 0-3,0 0 2,-2-2 2,2 2-3,-2 1 1,3 3 3,-1-3-3,1 2-1,-1-2 0,0 0-1,0-1-1,0 1 5,2-1 0,3-1 2,0 1-4,-1-3 2,0 0-2,1-2-1,1 1 2,-1-1 5,2-3-4,-3 0 0,2 0-4,-1-4 0,2 0 6,-3 0-6,1-2-2,-3-1 3,2 0-2,-3-2-1,1-2-2,1-1 1,-2 1 3,-2 0-1,1 1 2,0-1 0,-2 1 6,2 0 13,-2 4 6,0-2 6,-2 0 5,4 0-1,-2 2-5,0 1 0,-1 1-6,-1-2-2,0 6-6,3-5-4,-3 5-3,0 0 4,0 0 0,0 0-4,0 0 7,2 15 0,-2-10 3,0 2-3,2 3 2,-2 0-1,2-1 0,-1 3-2,4-3-2,-1 1 0,3 0-2,-3-2 0,2 3 1,3-2-1,-1-1 1,1-3-4,-1 1 0,2-2 3,2-1-5,-2 1 1,0-4 2,1 3-1,0-6 2,-1 3 0,-1-4-1,-2 1 1,2-3-1,1-2-3,-6-1-1,2-2-2,0-3 1,-2 1-4,-4-2 0,1-2-1,-2-1-1,-1 1 0,-2 1-1,-2-2-3,-2 4-2,-4-3-2,2 2-12,-5 1-7,3 3-13,-3 2-20,0 1-18,-2 1-30,2 1-18,0 3-18,2-2-26,1 4-25,-1-2-35,3 3-39,10 0-45,-16 3-87,10-2-131,6-1-7,-8 6-301,8-2-321</inkml:trace>
  <inkml:trace contextRef="#ctx0" brushRef="#br0" timeOffset="-146187.98">24998 11159 2196,'0'0'-50,"10"0"24,-10 0 20,0 0 24,0 0 25,0 0 23,0 0 14,0 0 8,0 0 1,0 0 8,0 0-4,0 0-1,0 0 2,0 0-1,0 0-10,0 0-5,0 0-5,0 0-6,-18-9-9,18 9-2,-2-8-6,2 8-8,2-9-1,-2 3-7,2 1-6,2 0 3,-2-1-2,2 0-6,1 1-7,-1 1 1,1 1-2,-1 0 0,2 0-9,-6 3 4,0 0-2,14 2 1,-10 2 3,2 1 4,-4 1 5,-2 4-4,0-2 1,-2 6 5,-4 0-11,2 1-3,-2 2 8,-2 1-8,-2 0-1,-4 2 5,2-1 0,-3-1 0,-2 1-3,0-1 4,-2 0-4,0-1-3,0-5 3,2 1-4,-3-1 2,4-4 1,1-1 2,3-1-5,-1-1-1,4-3 0,-1-2-3,3 2 3,7-2-6,0 0 3,0 0-9,0 0 6,-2-9-3,2 9 8,0 0-5,24-4 0,-14 4 7,3 0-1,-1 0 3,4 2 0,0-2 3,1 2-3,2 3-3,-2-5-1,1 4 2,-5 0 1,7 0-3,-3 0 2,-2-3-11,0 4-17,0-1-20,-5-1-40,2-3-38,0 3-51,0-3-62,-1-3-51,-3 1-96,1-1-106,-3 1 2,1-3-137,-1 0-119</inkml:trace>
  <inkml:trace contextRef="#ctx0" brushRef="#br0" timeOffset="-145880.64">24907 10672 1670,'-2'-6'77,"0"2"18,0 0 3,2 4-1,-3-5 5,3 5 9,0 0 11,0 0 2,0 0 1,-6 15 12,6-6 0,0 0 2,0 1 4,0 4-1,3-1-12,-3 2-7,2 3-10,-1-3-13,2 4-6,1-2-9,-1 0-5,5 1-5,-2-2-4,0 1-7,1-2-33,1 1-19,3-3-43,-2-2-34,1-1-35,-2 0-52,1-5-57,1 1-51,1-4-72,0 0-130,-1-2-58,-10 0 57,15-4-117,-8 0-79</inkml:trace>
  <inkml:trace contextRef="#ctx0" brushRef="#br0" timeOffset="-145435.35">25107 10814 1512,'0'-7'42,"0"-1"36,0 2 22,2 1 14,-2-1 9,0 0 1,0 6-5,2-5-4,-2 5-12,0 0 6,2-4 8,-2 4 1,0 0 3,0 0-3,8 15-7,-4-7 0,-1-1-6,0 1-9,1 1-10,0-1-12,0 2 0,-2 0-9,2-3-8,-2 2-4,0-2-3,0 0-2,-2-2-6,3 0 1,-3 2-2,3-3-6,-3-4 0,2 7-2,-2-7-2,0 0-12,0 0 10,0 0-10,0 0 0,0 0-7,0 0 5,0 0-2,-2-25-7,-1 15 3,3 1-3,-1 0-4,2-3 4,-2 3-4,2-3 7,-1 3-6,3 1 4,-3-1-3,2 1-6,0 1 1,2 1 5,1 0-5,0 2 1,1 3 4,2-2 0,-8 3-1,16 3 3,-7-3 0,1 3 1,-2 2 3,2 0-3,-2-1 1,1-1-2,0 3 0,-3 0 0,2-1 1,-1 1 0,-1 0 1,0-1-18,-2 2-31,1-5-16,0 3-31,-1-2-36,-2 2-51,-2-5-56,0 0-59,0 0-92,-6 3-126,6-3-2,0 0-223,-16-11-222</inkml:trace>
  <inkml:trace contextRef="#ctx0" brushRef="#br0" timeOffset="-145208.91">25168 10487 1944,'-3'-6'6,"1"1"32,2 1 10,0 4 30,0 0 30,0 0 22,0 0 16,0 0 10,25 9 3,-11 0 9,-2 1 2,6 4 2,-2 3-7,3 0-8,3 3-12,-4 4-13,2 1-12,-6-2-11,-1 1-11,-2-2-5,-7 3-18,-2-4-51,-2 3-68,-4-2-78,-4-1-106,-8 2-138,4-2-246,-5 1 65,0-2 76,2-1-227,-2-2-191</inkml:trace>
  <inkml:trace contextRef="#ctx0" brushRef="#br0" timeOffset="-144104.53">18137 13278 1986,'-4'-4'48,"-2"1"17,6 3 15,-7-5 19,7 5 16,-9-5 7,9 5 9,-6-5-1,6 5 0,0 0-10,-4-2-1,4 2-12,0 0-2,0 0-7,0 0-1,-9-3-4,9 3-7,0 0-2,0 0-4,0 0 2,0 0 6,0 0 1,26-4-17,-5 0-3,7 2-9,16-3-5,15-5-4,43-1 0,23-4 0,11-1 2,16 1-1,43-7 3,19 5 10,20-3-1,17-1-6,7 2-5,9-2-2,12 1-7,8 0-5,-10-1-5,-8 1-4,-13 0-2,-17-1-4,-14-1-3,-14-2-1,-51 5-2,-19 0 0,-18-2-2,-19-1 2,-19-3-3,-13 2-1,-21 4-1,-15 3-1,-7 1-1,-8 4-3,-2 0-1,-4 2 3,-2 1-5,-3 0 0,1 0-2,-3 2-5,1 1 0,-3-1 1,-1 1-2,-1 5-23,-4 0-20,6-3-24,-6 3-38,0 0-32,0 0-39,8 6-35,-8-6-58,4 6-53,-2-4-79,-2-2-162,6 3 1,-6-3-287,0 0-336</inkml:trace>
  <inkml:trace contextRef="#ctx0" brushRef="#br0" timeOffset="-143454.67">23315 12468 2162,'-7'-4'-60,"7"4"36,0 0 35,-8-4 23,4 2 28,4 2 18,-4-3 6,4 3 4,0 0 6,6-9-6,-6 9-8,10-5 7,-1 3 0,2 1-4,1-1 2,0 0-3,3-1-3,0 6-11,0-1-6,0-2-7,-2 2-3,2-1-7,-5 3-1,1 2-6,0 2-2,-3-1 3,-4 2 3,0 2-8,-4-1-1,-2 2 3,-2 3-13,-2-1 1,-5-2-3,-2 5-4,-4-2 4,3-3-5,-4 2-3,4-2-3,2-4 2,-2 1-2,3-2 6,6 1-2,-4-2-2,2-3 0,4 2-8,-3-4 3,6-1-6,0 0 0,0 0-2,0 0 1,0 0 2,30-4-2,-17 2-4,1 0 2,2 2 0,1-1 8,0 1-4,2 1 7,-2 1-1,2 3 1,1-2 2,-2 2-1,-1 0 3,0 2-7,-2-1 2,-1 3 3,2 1-5,-5-1 7,0 0 1,1 2 7,-5-2 5,1 0 8,-6 1 8,-1 0 5,-1-1 0,-3-1-5,-5 0 0,1 1-5,-6-3-2,-2 0-6,1-1-4,-8-1-20,1 0-28,-3-3-41,2-1-40,-2 0-38,-4-3-48,1-1-55,3-2-53,0-5-71,2 1-116,3-2-51,2-1 59,2-4-142,5 1-114</inkml:trace>
  <inkml:trace contextRef="#ctx0" brushRef="#br0" timeOffset="-143093.4">23391 12305 1821,'0'-7'64,"0"3"15,0 4 21,-10-5 19,0 5 19,0 0 11,-2 2 7,-6 3 7,-3 4 6,-1 4 1,-2 2 4,-1 2-5,-3 6 4,2 0-7,-3 5-14,3 6 5,4 2-8,0 6-11,5-2-7,4 2-8,7-2-8,4 0-6,6 1-9,7 2-7,7 1-9,15 8-5,4-3-6,11-5-6,2-6-7,-1-11-4,-3-6-2,5-5 3,0-5-3,9-3 0,-1-3 1,4-7 1,1-4-5,15-10 4,-8-2 1,-5-8 3,-10-3 3,-4-10-5,-12-4 2,-12-3-28,-10 0-4,-9 0-3,-9 3-3,-11-7-5,-14-12-1,-16 6-2,-9 5-5,-14 9-25,-12 4-37,-11 7-55,-2 10-75,-2 6-89,2 7-126,18 4-191,6 4-129,3 7 80,-17 2-516,1 6-622</inkml:trace>
  <inkml:trace contextRef="#ctx0" brushRef="#br0" timeOffset="-140380.84">1461 12980 3334,'0'-9'-35,"-4"-3"17,4 4 21,-2-1 25,0 0 18,2 1 21,-2 3-2,2-3 0,-2 1-8,2 7-7,0-7-10,0 7-6,0 0 3,0 0-2,0 25-7,2-6 1,2 7 3,-2 0-6,6 9 2,0 2-2,-2 1 3,1 0-4,3 0-3,-1 1 2,-1-2-3,1-2-4,-1 0-3,-2-6 5,0-4-1,-2 0-1,4-6-2,-5 0 3,2-1 17,-1-3 26,-2-3 8,2-7-6,-2 0-7,2-3-6,-4-2-5,0 0-5,16-12-3,-10 0-7,0-3 0,5-4-6,-1-5-2,1-7-1,0 2-4,1-3-2,1 3-2,-2 0-6,-1 6 1,1 3-6,-3 0-6,0 8 1,4-1-1,0 8 0,-1 1 0,8 6 2,0 5 2,2 3-2,6 5 0,1 1 2,2 0 2,-1 3-2,1 3 0,2-3 2,-6 1 0,4-3 0,-4 1 2,-5-7-2,-2 1 16,1 0 34,-6-5 36,-1-3 11,0-2-6,-3-2-2,-1-2 0,1-7-3,-1 0-8,0 1-6,-3-9-8,-2 1-9,-2-4-4,0-1-3,0 1-8,-2-7-4,0 1-15,0-3-14,-4 2-29,0 0-35,0 4-48,2 5-58,-2-1-61,1 3-81,1 7-58,2 3-24,0 2-128,0 4-122,0 0 73,0 0-337,0 0-380</inkml:trace>
  <inkml:trace contextRef="#ctx0" brushRef="#br0" timeOffset="-139920.09">2534 13348 2488,'0'0'24,"0"0"18,0 0 18,-6-15 10,2 11 12,1-1 16,1-3 4,-1 1 6,1 2-13,0-1-10,2 1-8,2-1-11,0 1-5,1 1-12,2 0-3,-5 4-6,10-3-6,-10 3-1,12 7-6,-5-2 0,1 5-5,-3 1-5,1 2 5,-2 1 0,0 1-5,-1 2 5,-3 0-3,0 1 5,-5 0 7,1 1-4,-2 1-9,-3 1 6,-2-1-5,1-4 2,-2 1-2,-2-2-3,0 0 0,1-3 2,0 0-5,3-5 4,-3 0-2,1-1-2,2-2 0,0-2-9,2-2 5,8 0 1,-13-6-6,9 0-4,1 1 4,3-1 0,0 0-6,5 1 1,-1-2-2,3 5 7,1-3-1,0 2 5,4 3 1,-5 0 2,6 1 2,-2 1 4,2 3-2,-3 2-5,3 0-1,-1 1 3,2 1-7,-2 1 9,0-1-5,2-1 3,-2 2-18,1-1-21,-2-1-34,4-2-42,-5-1-60,2 1-67,4-2-70,-4-1-127,3-3-119,-1 0 64,2-3-196,2-2-174</inkml:trace>
  <inkml:trace contextRef="#ctx0" brushRef="#br0" timeOffset="-139662.04">2940 13084 2017,'-6'-14'83,"0"6"26,0 3 12,-2-1 11,4 2 3,4 4 6,-8 0 10,8 0 6,-10 10-10,6-1-3,-1 2 1,1 4 5,0 3-4,-1 2-9,3-3-5,0 7-7,2-2-10,0 0-10,2 2-11,3 1-7,1-2-8,1-1-4,1 2-6,2-3-8,4-3-11,-2 2-33,2-3-49,4-2-66,-1-4-64,-1-3-73,6-1-87,-7-2-116,5-3-163,0-2 60,0-4-308,2 1-333</inkml:trace>
  <inkml:trace contextRef="#ctx0" brushRef="#br0" timeOffset="-139366.69">3266 13176 2303,'-4'-11'14,"0"1"32,2 2 22,-1 3 16,3 0 13,0-2 0,5 4 1,0-1-3,5 0 2,3 3 4,3-3-1,2 4 6,0 0-3,4 2-12,-3 1-5,-3 1-5,2 3 1,-2 0-1,-3 3-1,-4 1-3,-1 4 1,-6 0-2,-2 5 0,-2-2-4,-6 3-6,-3 0-4,-2 2-1,-1-2-5,-2-2-8,4 0-4,1-2-7,3-2-5,-1-1-4,3-3 4,2-2-1,4-1-4,4 1 0,0-5-13,7-1-27,0-1-30,3-1-31,8-1-13,-1-3-60,2-4-72,2 0-80,-1-6-109,-3-2-172,0-1 33,-2-7-282,-1 1-315</inkml:trace>
  <inkml:trace contextRef="#ctx0" brushRef="#br0" timeOffset="-139136.85">3609 12887 2483,'-2'-4'50,"2"4"9,4-5 16,-4 5 21,14 1 20,-14-1 16,23 6 6,-9 2 15,8 2 7,-1 3-2,6 2-6,1 5 2,3 5-2,-1 4-2,2 2-14,-5 1-10,1 3-14,-7 0-8,-5-2-5,-6-1-10,-4 2-9,-6 0-23,-6 1-45,-9 7-55,-4-1-57,-6 0-50,-16 8-69,-1-3-88,-9-3-127,-4 1-179,-4-7 66,-4-2-348,-6-1-376</inkml:trace>
  <inkml:trace contextRef="#ctx0" brushRef="#br0" timeOffset="-138754.1">1164 14464 2657,'-13'2'45,"4"2"12,1-4 29,2 0 16,6 0 18,-11 2-1,11-2-1,0 0-7,0 0-6,0 0-7,0 0-3,0 0-1,0 0 2,32 0 7,-16-2 9,6 2 6,8-6 3,12 3 3,11-1 1,30-10-5,14 1-3,11-2-5,8-2-5,9-1-6,4-3-11,9-1-23,13-1 8,33-4-10,6-2-6,-33 7-7,-7 0-3,-10 3-7,-11 3-1,-12-2-6,-16 3-9,-12 3-7,-23 3-18,-15 2-18,-11 1-28,-6 2-26,-9 1-35,-4 1-42,-7 2-35,-6-2-49,-8 2-58,2 4-68,-2-4-99,0 0-149,-30 7 33,11-1-345,-4 1-398</inkml:trace>
  <inkml:trace contextRef="#ctx0" brushRef="#br0" timeOffset="-138450.1">2214 14952 2791,'-11'-4'101,"1"1"11,1-5 25,3 4 24,-3 1 28,3-2 16,0 1-5,-1 1-18,3 3-21,4 0-23,0 0-10,-18 2-14,8 3-9,1 7-10,-2 3-8,-2 0-8,-3 4-7,0 4-6,0 2-18,-3 2-5,1-2-5,1 4 0,0 0-17,-1-3-36,0 4-46,4-2-54,-4-1-48,4-8-57,1 1-68,3-3-63,-4-5-119,4-4-121,1-2 60,4 1-322,-2-7-336</inkml:trace>
  <inkml:trace contextRef="#ctx0" brushRef="#br0" timeOffset="-138220.63">1801 15008 2302,'-4'-22'31,"0"3"39,1 6 22,-1 4 23,4 0 17,-2 3 23,2 1 2,0 5-13,0-5-2,0 5 25,0 0 3,0 0 1,21 10-5,-9-2-9,2 6-8,2-1-6,6 2-14,-1 5-13,5 2-11,-2 3-22,6 4-7,-2 2-7,2-3-6,-1 2-17,1-1-26,-1 0-50,-3-5-52,0-1-59,-1-2-79,-2 0-87,-2-8-96,-1 0-188,3-1 11,-2-4 66,-2-6-269,1-2-272</inkml:trace>
  <inkml:trace contextRef="#ctx0" brushRef="#br0" timeOffset="-137980.05">2710 14893 2401,'-4'-13'119,"-2"3"13,0 2 36,2 3 16,0-1 15,-2 4-1,0 0-2,6 2 0,0 0-1,-19 10-7,12 0-8,-1-2-13,3 4-6,-1 3-30,2 1-8,0 3-9,2 0-14,0 5-11,2 0-2,0-2-10,2 3-11,2 0-3,3-1-6,0 0-26,4-4-29,2 1-51,-4-5-62,7-1-66,-2-6-70,2-1-80,3-5-66,-3 1-137,4-8-68,-1 1 39,-2-3-337,5-1-377</inkml:trace>
  <inkml:trace contextRef="#ctx0" brushRef="#br0" timeOffset="-137658.53">2951 14996 2566,'-4'-8'51,"1"3"26,0-2 24,2 2 24,1 5 14,-2-6 6,2 0-8,0 1-13,3 3-6,3-5-9,2 7-11,3-7-6,0 5-6,1-1-8,6 0-7,-4 3-6,-3 0-8,6 0-3,-5 0 3,0 6 1,-1-4 5,-3 5 3,-2 0 7,-4 3 4,-2-1 5,-5 6 1,-4-1 7,-4 6 0,1-4 4,-3 2-8,1 0-5,1 1-6,1-1-6,-3-3-10,8-4-3,-1 0-8,1 1-1,3-2-3,2-3-2,4 1-4,6-4-3,0-3-4,7-1-10,5 0-19,3-5-16,5 1-38,4-5-48,3-2-63,1-2-57,-2-1-71,2-1-79,3-5-88,-1-1-163,-5-1 41,-1-4 62,-6 6-323,-3-8-327</inkml:trace>
  <inkml:trace contextRef="#ctx0" brushRef="#br0" timeOffset="-137419.17">3533 14670 2377,'-2'-8'85,"0"3"18,2-1 3,0 6 7,-2-8 26,2 8 29,6-3 22,3 1 11,-1 2 6,5 0-6,1 2-2,3 0 5,4 1-5,5 3-21,2 0-4,-3 1-15,1 5 3,-1 1-14,-3 2-16,-4-1-6,-2 2-11,-6 1-11,-2 5-11,-6-1-11,-4-3-5,-6 4-26,-2 1-26,-6 3-34,0-5-51,-8 3-67,1-4-77,-3-1-73,-1 0-91,3-12-81,-1 8-172,-1-10-17,5-1 81,0-1-398,5-6-434</inkml:trace>
  <inkml:trace contextRef="#ctx0" brushRef="#br0" timeOffset="-137075.06">4457 13758 2470,'-5'6'27,"5"-6"34,-6 3 13,6-3 13,-4 4 21,4-4 19,-2 4 16,2-4 1,0 0-4,0 0-12,0 0-12,0 0-15,26-4-6,-14 2-13,2 0-6,4-1-13,-1 1-38,1-1-45,0 2-60,-3-1-57,4 2-71,-3 0-68,-1 0-128,-5 3-114,0 2 30,-4 0-171,-2 2-154</inkml:trace>
  <inkml:trace contextRef="#ctx0" brushRef="#br0" timeOffset="-136892.4">4497 14033 2047,'-7'7'134,"1"-1"22,2-2 38,2 1 28,2-5 34,0 0 9,0 0-13,17 2-22,-17-2-22,30-7-22,-10-1-16,6-1-24,0 1-49,-1-2-78,5 2-88,-3-5-90,1 3-127,-5-2-169,0 1-131,-1 2 48,-6 0-309,1-3-331</inkml:trace>
  <inkml:trace contextRef="#ctx0" brushRef="#br0" timeOffset="-136080.11">6623 12772 2522,'0'-13'60,"2"4"19,1 0 9,-1-1 11,-2 5 7,2-2 14,-2 7-10,2-7-10,0 3-17,-2 4-9,0 0-6,0 0 8,6 26 0,-4-6-2,2 6-6,1 5-1,1 5-8,0 4-5,3 7-2,0 2-3,-3-3-6,1 2-1,0-6 0,-1-2-32,2 1-44,0-2-55,-4-2-68,0-4-83,-2-3-74,2-4-175,-4-4-52,0 0 74,0-5-176,-4 0-140</inkml:trace>
  <inkml:trace contextRef="#ctx0" brushRef="#br0" timeOffset="-135650.48">5921 13743 1865,'-30'2'69,"8"-1"12,-1 0 17,5-1 22,2 3 14,1-3 11,4 0 6,1 0-5,-1 0-6,5 2-8,6-2-18,-17 2-10,10-2-9,7 0-11,-10 2-5,10-2-8,-8 0-11,8 0-6,0 0 8,0 0 0,0 0 0,36 3-1,-13-3-1,9-3-3,12-3-3,15-1-1,34-6 1,16-5-2,5-2-3,13 3-5,8-7-1,12 2-6,47-6-2,18 0-3,13-1-1,10-2-3,14 6-1,10-2-2,2 1-3,-10 2 0,-9 0 1,-13 4-4,-15-1 0,-18 4-3,-45 2-1,-15 3 1,-21 1-1,-16 2 4,-20-2-2,-19 3-2,-17-1-5,-11 2-1,-11 3-1,-3-2-1,-7 5-1,0-3-12,-5 2-20,-2 0-28,-4 2-34,0 0-30,0 0-35,0 0-44,0 0-58,1 8-61,-1-8-140,-11 3-103,3 1 38,-4 0-220,-2 0-233</inkml:trace>
  <inkml:trace contextRef="#ctx0" brushRef="#br0" timeOffset="-135028.1">6678 14226 1940,'-2'-7'-28,"0"2"19,2 5 17,-5-7 25,2 4 22,2-1 24,1 4 13,-4-8 7,4 8 12,-2-4-1,2 4 3,-2-8 5,2 8-5,-2-3 2,2 3-8,0 0-5,0 0-13,-4-4-11,4 4-5,0 0 27,0 15 10,0-3 4,0 0 2,2 5 4,-2 5 1,2 4-8,0-1-4,0 3-11,0 1-8,0 3-8,-2-3-9,2 2-5,-1 0-5,2-4-7,-3 5-6,0-6-30,3 1-41,-1-6-51,0 0-46,0-2-56,1-4-53,-1 1-59,0-7-60,4 0-158,-1-5-42,2-1 56,2-3-230,-9 0-213</inkml:trace>
  <inkml:trace contextRef="#ctx0" brushRef="#br0" timeOffset="-134815.83">7075 14437 1949,'0'0'118,"0"0"23,0 0 1,0 0 11,0 0 13,-24 6 8,24-6-6,0 0-7,0 0-16,0 0-16,26-6-14,-10 5-6,3-5-13,2 2-19,2-2-42,5 3-36,0-6-54,1 6-46,3-4-37,4 0-66,0 0-97,-1 3-192,-6-3-1,1 3 56,-4-1-125,0-1-63</inkml:trace>
  <inkml:trace contextRef="#ctx0" brushRef="#br0" timeOffset="-134347.82">7680 14275 1785,'-5'-5'138,"0"2"8,5 3 16,-3-5 7,3 5 12,-4-4-7,4 4-4,0 0-5,0 0-22,10-9-11,1 5-9,4 2-6,0-3-15,4-1-6,-1 0-10,6-1-6,-3 0-11,-2 0-9,1 3-4,-6-2-7,2 3-1,-4-1 0,-2 4-4,-1-4-4,-1 3-3,1 1 0,-9 0 4,4 11 5,-4-4 3,-4 4 5,-3 6 3,-3 1-1,-1 3 2,-3 0 2,-2 6-2,-4 0 1,0 1-2,-1-1-1,0 1-1,-1 0-2,-1-2-1,2-2-4,3-1-4,-1-4 0,6-3-6,-4-1 1,6-2 5,0-2 11,3-1-1,0-1 8,1-1 4,0 0-1,3-4-4,0-1-9,2 4-6,2-7-3,0 0-6,0 0-4,0 3-7,0-3-1,0 0-2,0 0-4,28-3 0,-18-2-3,4 3-3,4-1 2,1 1-5,0-3-6,0 2-5,0 1-8,3-6-8,-4 4-6,4 3-28,-5-7-20,1 2-31,-2 1-43,0-1-44,2 0-42,-6-3-55,3 1-85,-2 0-128,-1-5-163,1 0 68,-1 0-433,6-3-500</inkml:trace>
  <inkml:trace contextRef="#ctx0" brushRef="#br0" timeOffset="-134104.43">8112 14072 2792,'-13'-2'-8,"3"-2"32,1 2 32,0-3 26,5 3 22,4 2 10,-8-4-2,8 4-6,-2-6-10,2 6-10,5-7-9,2 2-5,-1 0-9,6 1-5,0-1-2,1-1-11,4 2-32,0-2-30,-1 1-62,0-1-65,0-1-71,1 2-66,1-2-172,-4-1-55,0 0 40,2 3-139,-2-3-105</inkml:trace>
  <inkml:trace contextRef="#ctx0" brushRef="#br0" timeOffset="-133871.24">8421 13767 1728,'-2'-3'109,"-2"-3"26,2 2 17,2 4 12,-2-7 5,2 7 10,-5-4-11,5 4-9,0 0-13,0 0-6,0 0 17,0 0-2,-3 13-4,6-4-8,-3 1-12,2 6-12,-2 1-9,3 1-10,-1 3-11,0 3-3,0 2-11,0 1-24,0-3-40,2 3-58,0-1-53,-4-1-73,4-1-84,1 0-72,-2-5-181,0 0-41,0-2 43,3 0-224,2 1-224</inkml:trace>
  <inkml:trace contextRef="#ctx0" brushRef="#br0" timeOffset="-133484.27">8915 14257 2053,'-5'-4'84,"-1"0"29,2 0 24,-3 2 34,7 2 34,-6-7 12,2 5 6,4 2-9,0 0-17,-8-5-21,8 5-19,0 0 3,-5 14 0,5-8-9,0 3-10,0 5-9,0-2-17,2 8-8,0-3-4,-1 5-18,5 2-6,-2 0-6,2 0-9,1 0-15,-3 1-31,-1 2-49,2-6-66,-1 4-55,-3-8-83,-1 1-92,0 0-126,0-4-187,3-3 68,-3-4 65,0 1-299,0-2-294</inkml:trace>
  <inkml:trace contextRef="#ctx0" brushRef="#br0" timeOffset="-133299.6">8715 14500 2490,'-11'-7'146,"5"1"25,0 1 12,4-3-2,0 4-15,4-3-10,4 1-15,2-4-14,8 2-12,0 1-11,10 1-15,-3-1-33,5 1-62,4 1-47,-3-2-67,2-1-76,6 3-81,-7-3-131,5 1-132,-1 1 60,-2-5-216,-4 0-189</inkml:trace>
  <inkml:trace contextRef="#ctx0" brushRef="#br0" timeOffset="-133071.23">9448 14053 1936,'0'-10'117,"2"2"36,0 6 19,-2-5 15,3 3 15,-3 4 3,2-7-7,2 5-16,-4 2-8,0 0 17,6 9-6,-4 2-8,3-1-13,-3 4-13,2 3-16,2 2-12,-2 2-11,0 4-13,3 0-6,-2 1-12,-1 1-18,2 1-22,-2-1-49,-2 0-61,3-1-64,-2-1-61,2 0-79,-2-4-80,3-2-147,-2-2-82,2-3 42,-3-3-307,2-2-331</inkml:trace>
  <inkml:trace contextRef="#ctx0" brushRef="#br0" timeOffset="-132836.15">9828 14333 2507,'-1'-5'66,"1"-2"30,0 7 17,1-9 18,-1 9 17,-1-4 6,1 4 10,0 0 10,0 0 4,-18 15 2,10-5-7,-2 2-12,0 7-8,-3 1-9,-2 4-12,-4 4-12,-1 0-13,2 1-8,-6 5-7,0 1-9,2-1-17,1 0-33,-3 0-50,3 1-66,2-7-71,0-1-77,1-1-87,0-2-87,3-5-179,5-1-5,1-4 82,5-2-305,2-4-298</inkml:trace>
  <inkml:trace contextRef="#ctx0" brushRef="#br0" timeOffset="-132460.66">9700 14887 2330,'4'-4'100,"-4"4"15,6-5 9,-2 2 12,1-2 19,0 2 12,1-2 1,0 0-1,5-1-7,-1 0-9,3 2-11,2-3-7,-2 2-10,6-1-9,-1 0-10,0 1-11,-2 2-10,1 1-7,-4 2-8,0 0-2,-3 2-6,1 1-2,-5 4-1,-1 3 0,-3-5 0,-2 4-5,-4 5-7,-5-1 8,-2 0-6,-2 5-1,-2-1-4,-1 1-2,-1 0-5,-2-1-3,0 0-3,-1 4 0,2-4-5,3-2 0,0-2-6,2 2-2,5-4-3,-2-2 2,3-1 4,2-1 8,5-2 0,5 1 0,2-4-4,1 1-4,7-3 0,4-3 0,2 2-1,7-3-15,3-1-28,2-2-46,4-4-62,1 0-66,5-8-82,1 1-104,-3-3-166,-3-3-87,-3-3 52,-3-4-419,11-10-480</inkml:trace>
  <inkml:trace contextRef="#ctx0" brushRef="#br0" timeOffset="-131926.08">10197 14137 2736,'-10'-3'12,"3"3"34,2-1 17,-2-1 26,7 2 16,-9-2 18,9 2 3,0 0 2,0 0 0,0 0-3,0 0 5,0 0 3,0 0-2,21-4-3,-4 2-7,5 1-4,3-3-4,5 0-8,0 0-6,1-1-12,-1 1-8,-2 1-6,-1-2-8,-6 1-5,-1 3-7,-1-4-6,-3 3-4,-3 2-5,-1-2-6,-2 2-2,0 2 0,-6 5-1,-2 1-3,-2 1 1,-5 6 6,-2 2-5,-2 4 1,-5 1 2,0 5 0,-2 2 3,-2-1 0,2 3 0,-1-1-1,-3-1 0,2 0-1,0-4 4,2 3-1,1-7-4,4-2-4,-2-2 3,5-2-1,0-3 1,0 1 8,0-3 7,4-1-4,2-2 5,2-3-9,0-4-2,8 7 0,3-7-11,0 2 1,2-2-5,6-2 1,0 2-4,3-5-1,-2 3-4,2-2-2,-1 0-13,-1 1-16,2 1-23,-3-4-33,0 3-48,-2-3-58,2 0-67,-4-1-91,4-3-103,-6 2-161,-3-5-79,1 2 89,-3 1-468,3-6-533</inkml:trace>
  <inkml:trace contextRef="#ctx0" brushRef="#br0" timeOffset="-131698.19">10721 13965 3100,'-13'-6'55,"5"1"34,2-1 31,1 2 27,0 3 21,1-1 5,4 2-9,0 0-15,4-15-17,4 13-12,2-5-11,2 4-13,3-2-10,2 0-24,2-1-49,-1 3-61,1-3-56,-1 0-73,2-1-80,-2-1-84,0 1-176,-2 0-48,-3-4 49,2 4-252,-4-3-258</inkml:trace>
  <inkml:trace contextRef="#ctx0" brushRef="#br0" timeOffset="-131085.38">11045 13624 2047,'0'-5'62,"2"-2"31,-2 0 25,2 2 13,1-1 26,-1 2 17,0-2-3,2 2-11,-4 4-5,8-7-11,-4 2-10,2 3-7,0 2-6,-6 0-8,14 0-8,-14 0-4,16 5-3,-7 1-6,-1 0-5,-3 1-2,6 3-1,-4 2-2,-2 0-4,-1 0-3,-3 1-6,-1 0-3,0 4-3,-3 1-3,-1-1-6,-4 4-4,-1 0-5,-2-2-1,-1-3-7,1 1-1,-1 1-3,2-5-4,-1-1 1,4 0-4,1-4 1,0 3 0,-1-6-4,0 3-2,3-5-5,-2 1 1,2-2-1,4-2-4,-7 5 0,7-5-4,0 0-2,0 0 0,-6-11-1,6 11-1,2-7 0,-2 7-2,4-8 0,-1 3 1,1 1-2,-4 4 0,6-10-3,-2 7 3,0 0 0,3-1-3,0 1 0,1-1 0,0 3 0,0-4 2,4 3-1,0 2-1,0-2 0,1 2 2,3 2 0,0 0 0,4 0 2,-2-2 0,1 3 3,0-2-1,0 1 1,1 0 4,-4 1 3,1-3 5,1 2 8,-6 0 7,0-2 12,0 3 10,-2-3 13,0 0-3,1-3-1,-2-1-9,-1 4 3,1-5 1,-2-1-4,0 0-1,-1 1-5,-1-2-8,2-1-8,-3-1 0,-3-3-4,2 2-10,-1-1-24,0 1-22,-4-1-42,0 0-64,-1-2-71,2 4-57,-5-4-78,1 6-91,-4-3-115,3 1-131,-4-1 52,1 2-460,3 1-557</inkml:trace>
  <inkml:trace contextRef="#ctx0" brushRef="#br0" timeOffset="-130340.24">10009 13268 2742,'-4'3'-134,"4"-3"38,0 0 29,0 0 31,0 0 22,0 0 18,-4 5 10,4-5 5,0 0 3,0 0 2,0 0-1,0 0 3,-4 4-1,4-4 0,0 0 4,0 0 2,0 0-3,-2 3 5,2-3 3,0 0-1,0 0 5,0 0 25,0 0 15,10 4 12,-10-4 0,19 2 6,-4-2-3,6 2 2,7-4 3,6 2-2,10-4-1,15 1 9,26-3-2,4-2 2,0 1-5,2-5-6,0 0-3,8 1 3,-2-2 7,4 0-2,-2-1-4,-1-1-5,-6 3-5,-9 0-6,-19 2 3,-15 0 7,-11 2 9,-9 3 3,1 1 9,-7-2-4,-2 3-11,-2-1 0,-1-1-17,-6 4-6,-2-3-10,2 1-17,-2 3-20,-2-2-33,-8 2-36,13-3-38,-13 3-43,6 0-58,-6 0-53,0 0-60,2 5-72,-2-5-83,0 0-173,0 0 11,0 0 80,0 0-317,0 0-335</inkml:trace>
  <inkml:trace contextRef="#ctx0" brushRef="#br0" timeOffset="-130165.5">11933 13121 2604,'0'0'118,"0"0"14,8 2 17,-8-2-1,0 0-5,8 2-16,-8-2-11,0 0-26,0 0-54,13 0-76,-13 0-107,0 0-132,11-4-278,-7 2 59,-4 2 68,6-3-153,-6 3-82</inkml:trace>
  <inkml:trace contextRef="#ctx0" brushRef="#br0" timeOffset="-126390.15">2296 16511 1816,'-7'-8'89,"4"0"19,-3 3 8,1 1 7,-1-3 3,4 0 4,-2 4 4,0-1-3,0 0 2,4 4-10,-5-6-11,5 6-17,-7-4-10,7 4-12,0 0-2,0 0-2,2 21-4,3-3 0,0-2 2,1 7-6,0 2 0,2 4-2,-1-2-6,0 3 3,3 3-10,-4-7-2,3 3-2,-3-3-3,0-6-5,-3 4-1,2-5-4,0-6-1,0 2 5,-1-1-4,-2-1 5,0-5 2,2-2 2,-2-1-1,-2-5-6,0 0-3,0 0-4,17-17-4,-15 8-1,1-4-1,2-2-5,-1-3 0,3 1-2,-3 4-1,-1-4-3,1 5 1,-1 0-5,0 1-6,1 2-5,0 2 5,0 5-1,4 2 1,-8 0 1,12 9 0,-4-4 2,1 5 1,1 1-1,1-2 3,0 2-4,1 0 1,-2 0 0,4-1 2,-4 1 2,-2-5 4,1-2 6,-2-1 9,1-1 3,0-4 2,-8 2 2,17-7 2,-11 1-2,1-5 1,0 1-6,-1-4-1,-2-1-1,-1-2 2,0 3-8,-3-3-3,2-3-8,-2 1-16,-2 0-24,2 2-21,-3-3-32,2 6-28,1-3-44,-2 7-57,2-2-62,2 5-27,-2 5-29,1-4-104,-1 6-89,0 0 24,0 0-180,0 0-177</inkml:trace>
  <inkml:trace contextRef="#ctx0" brushRef="#br0" timeOffset="-125966.78">2797 16640 1981,'8'-4'55,"-6"0"16,-2 4 10,6-8 10,-2 7 6,0-3 3,1 2-2,-5 2-9,9-7-6,-9 7-9,8 0-5,-8 0 0,10 7 0,-3 0 0,-1-1-2,3 8-2,-5 0-2,0 2-6,1 3 2,-3 2 2,-2 1 4,0 2 4,-2 1-3,0 1-3,-5 0-3,-2 3-3,-1 0-5,-3 2-7,1-6-2,-2-1-2,2-3-4,0-1-8,1-5 1,0-1 0,1-2-2,1-4-3,3-1-5,-3-2 0,5-5-2,4 0-4,0 0-2,-7-15-4,7 4 0,5-2-3,0-1 3,1 1 0,2 0-2,-1 3-2,5-3 5,-1 6 4,2 0-2,-1-3 4,0 5 0,2 5 6,0 0-5,3 0 1,0 5-4,0 0 4,1 3-3,-4 3-3,5-3 4,0 5-2,-2-2-8,3-2-29,-5 6-33,5-4-38,-5-2-55,-2-3-60,1 2-73,2-7-84,-2 3-142,-2-2-18,4-2 67,-2-2-174,3-2-130</inkml:trace>
  <inkml:trace contextRef="#ctx0" brushRef="#br0" timeOffset="-125715.45">3338 16495 1957,'-10'-16'125,"2"6"16,-1 2 10,1 2-2,5 2-3,-1 1 8,4 3 5,0 0 5,-10 11 0,6-4-3,-1 6-5,3 2-10,0-1-2,2 5-8,2-1-8,-2 5-12,5-3-9,1 2-8,0 0-11,0 4-6,2-6-7,2 3-6,0-3-7,2 0-21,1 1-40,-1-6-57,4 1-58,0-3-64,-2-2-69,4-5-67,-5-6-72,4 0-131,-2 0-36,1-6 65,0-2-216,-2-3-196</inkml:trace>
  <inkml:trace contextRef="#ctx0" brushRef="#br0" timeOffset="-125400.38">3634 16577 1938,'3'-8'68,"-6"3"29,3-3 22,3 1 12,-3 7 9,0-9-6,0 6-7,0 3 16,4-8-13,0 6-2,3-1-4,1-1-2,3 0 2,0 2-4,1 2-5,-1-3-9,2 3-10,-1 0-6,-1 0-8,-1 3-2,-1 3 1,0-2 7,-3 5 4,-2-2 3,0 7 0,-4-4-6,0 5 1,-4 1-5,-2 6-3,0-1-4,-1-1-6,-2 0-8,1 1-4,2-8-10,-1 4-2,2 1-8,0-3-3,3-5-4,-1 0 1,3-1-2,5-2-4,-1-1-3,4-1-11,1-5-22,1 0-27,3 0-29,0-3-43,1-1-50,2-2-43,-2-1-56,-1-5-64,0 2-63,0-7-154,-1 4-44,0-5 43,-2 3-292,-2-3-316</inkml:trace>
  <inkml:trace contextRef="#ctx0" brushRef="#br0" timeOffset="-125136.56">3923 16348 2348,'0'-7'75,"-2"1"16,0 2 1,2 0-1,0 4 8,6-5 15,-6 5 20,15-2 15,-4 2 13,3 0 6,2 0 3,-1 2-4,5 0-3,-1 1-9,0 5-23,5-2-5,-1 7-8,-4-1-8,0 1-4,0 4-3,-4 3-10,-2 2-8,2-1-5,-9 6-4,-2-5-10,-4 5-5,-2 2 0,-2 0-17,-2-3-26,-4 0-38,0 2-48,2-2-55,-2-6-40,-2 2-59,2-3-70,-1-10-78,3 4-165,0-6-59,-1 0 41,4-1-313,5-6-349</inkml:trace>
  <inkml:trace contextRef="#ctx0" brushRef="#br0" timeOffset="-124937.91">4909 16575 2382,'5'-4'118,"-1"2"24,-4 2 21,9 0 7,-9 0 8,8-1-3,-8 1-13,15-6-19,-5 0-11,7 4-14,3-3-14,3-4-14,3 4-46,-1 3-58,-4-4-60,0 1-62,-1 3-76,-4-4-64,1 3-103,-6 3-132,-3 3 15,1-1-192,-7 4-183</inkml:trace>
  <inkml:trace contextRef="#ctx0" brushRef="#br0" timeOffset="-124763.71">5048 16750 2118,'-9'12'138,"4"-7"14,1 2 25,0-4 12,0 2 22,2-2 9,2-3 0,0 0-12,0 0-17,0 0-19,32-4-15,-16-5-18,6 0-2,1 0-29,3 2-48,-5-4-47,15 1-26,4 0-69,9 0-62,-1-3-99,5 0-107,3 6-225,-1-5 14,-3 2 75,5 3-248,1-5-224</inkml:trace>
  <inkml:trace contextRef="#ctx0" brushRef="#br0" timeOffset="-122542.91">4975 16590 2053,'-6'3'27,"6"-3"24,-9 2 13,6 1 15,3-3 18,0 0 17,-12 4 10,12-4-2,0 0-1,0 0-7,0 0-5,0 0-16,0 0 0,18-12 0,-1 6-3,3 1-1,8-5-2,4 3 1,4-6-3,3 4-6,6-2-12,3-2-10,-2 3-2,-3-1-6,-5 3-3,0 0-3,-3 1-8,-5 0-4,-6 3 2,-4-2-4,-3 4-1,-1 0-2,-9 2 2,-4 4 0,-3-4-3,-8 10 1,-8 4-5,-3-6-2,-8 6-3,-4 1-1,-10 4-3,-3 0-2,-5-2 0,-17 7 2,1 0-6,9-5 4,8-4-3,3-2 1,8-1-1,4-3 0,6 3 2,3-7-6,5-1 0,3 0 1,6-2 1,5-2-5,5 0 1,0 0-2,27-13-1,-1 5 6,10-7-6,9 2 4,22-14 5,6 6-2,2-6 5,4 6 4,-5 1-7,3 6 2,-13-1 0,-8 6-2,-2 1 0,-8 0-1,-7 3 0,-7 1-3,-4-3 1,-2 7 2,-6 0 3,-5 0 1,-5 0-6,-2 3 2,-8 2-1,0-5-3,-18 16 8,3-5-6,-6-1-1,-6 6 3,-7-2-4,-6 3-1,-3 2 2,-1 1 1,-5 0-3,3-5 4,-1 5-6,1-5 1,1 0 6,7-4-4,2 2-3,9-4 4,1 0-2,0-3 1,8-1-3,3 1-4,4-6-4,6 0 2,5 0-2,0 0 1,18-13 2,-1 1-1,6 2 2,8-5-4,10-3 4,1-2 0,3 5 0,-1-4-1,-6 6 2,-5-1 0,0 4 3,-6-1-5,-6 4-9,-1-1-10,-6 7-10,-5-3 1,-4 8-6,-5-4-7,0 0 4,0 0-4,-30 11 1,15-6-1,-5 4-5,0-4 0,-4 2-7,-1 1-3,0 2-8,2-3-7,-1 1-12,-2-2-17,5-5-20,3 5-30,0 1-37,4-7-57,-4 3-134,8-3-110,1 4 29,3-4-125,6 0-91</inkml:trace>
  <inkml:trace contextRef="#ctx0" brushRef="#br0" timeOffset="-121753.21">6434 16343 1835,'-16'0'118,"0"0"8,6-2 7,0 4 12,1-2 6,9 0 12,-13 0 0,13 0-9,-10 0-10,10 0-7,0 0-15,0 0-9,0 0 4,0 0 5,0 0-8,30-2-2,-8 2-5,6-6-9,6 0-6,7 1-7,-1-3-7,2 0-5,3 0-9,-5 1-5,-7 0-5,4 1-5,-7-2-5,-2 2-1,-4 1-6,-5 3-1,1-3 0,-4 3-2,-2-3 1,-6 5-4,-2 5-1,-6-5-5,2 7 0,-4 0 0,-6 7 1,-4 1 4,-4 10 1,-5 3 6,-7 3 0,0 6 5,-14 12 0,-1-3-1,3-1 0,7-6-1,1-4-2,2 0-5,5-7-2,1-2-1,4-4-3,2-7-5,6 3 2,-3-3 1,4-2 9,3-4-1,-1-1 2,5-3-1,4-2 1,0-3-5,7 3-3,-7-3-3,23-3 6,-10 0-9,3-2-1,3 3-1,0-4-4,7 1 2,-1 1-1,3-2-3,2-1-1,-3 0-5,3-1 1,0 1-17,-1 2 1,1-3 1,0 2-1,-3-1 10,-1 2-4,-2-2-2,0 4 2,-5-4 7,-2 2 9,2-1 9,-4 4 4,0-5 2,-4 1 20,0 4-3,1-7 5,-2 5-10,-2-5-5,-1 5-3,-1-3-6,3 0 4,-4 0-11,-2-1-4,2-1-3,-3-1-26,0 3-27,-1-1-43,-2-4-66,1 5-76,-4-5-79,-1 3-93,-1-4-102,-1-1-207,5-1 51,-4 1 80,2 2-423,2-3-473</inkml:trace>
  <inkml:trace contextRef="#ctx0" brushRef="#br0" timeOffset="-121540.32">7093 16097 2723,'-10'-10'62,"-1"3"31,4 2 33,0 3 28,4-5 19,-1 2 6,1 0-17,6-2-17,-1-1-15,3 1-14,7 0-14,1-1-8,1 1-10,6-2-22,-1 4-50,3-3-57,4-1-62,-4 1-72,1 1-73,-2-3-79,0 1-182,-4 2-34,-2-1 64,-3-2-184,2 2-162</inkml:trace>
  <inkml:trace contextRef="#ctx0" brushRef="#br0" timeOffset="-121314.71">7439 15598 2137,'0'-10'202,"0"1"28,0 1 10,-3 2 2,3 4-7,0 2-18,0-9-26,0 9-9,0 0 2,3 17-5,1-4-13,0 8-12,0 2-13,4 3-12,1 7-13,0 2-10,-1-1-10,2 2-6,-3 5-14,1-6-29,-3 2-46,-1 0-65,0 2-76,-4-5-72,-2 4-90,0-7-89,0 1-203,-2 0-7,-1 2 77,5-5-338,5 0-345</inkml:trace>
  <inkml:trace contextRef="#ctx0" brushRef="#br0" timeOffset="-120776.44">7896 16247 2443,'-7'-12'66,"1"2"29,2-2 24,0 7 30,2 1 35,-2-2 15,2 4-3,2 2-20,-6-5-19,6 5-20,0 0-3,0 0 4,0 0 4,8 20-6,-4-11-8,0 6-2,2 2-5,0-3-11,1 1-8,-2 6 1,5 1-13,-6-3-7,2-1-9,-1 0-5,-1-1-8,0-2-3,0-2-5,-1-3-6,0 1-2,-1-3 2,2 4 0,-1-8 7,0 1-24,-1 0-6,-2-5 0,0 0 4,10-13-11,-7 6-2,4-4-1,2 1-3,-4-4 4,3-1-6,-2 2 3,2 0-7,-1 0-2,-3 4 0,2 4-7,-2-3-2,5 1 2,-2 7 2,3-4 1,-2 4-1,3 4-2,1-2 9,-1 3-6,4 3 2,-2-3 1,0 4-3,-3-2 4,2-1-1,0 1 0,-2-1 0,1-4 3,-3 4 1,0-6 19,1 0 23,2 0 6,-11 0 1,16-6 5,-10 4 2,2-7 8,-2 1-9,-2-1-13,0 0 3,-1-2-13,0-2-3,-3 0-4,0 0-2,-3-3-3,2 1-8,-3-4-30,2 3-17,-4-1-32,4 2-43,-5 2-68,4 4-80,-2 0-75,-2 4-69,5-1-61,-4 4-138,6 2-87,0 0 80,0 0-461,-13 13-534</inkml:trace>
  <inkml:trace contextRef="#ctx0" brushRef="#br0" timeOffset="-120338.86">8550 16379 3145,'0'-4'59,"0"4"21,0-5 26,2-2 12,-2 7 11,1-7-1,4 1-12,-3 4-13,5-3-10,0 3-10,1-2-9,0 2-5,1 2-5,-9 0-6,19 6-10,-8-2 0,-3 7 1,-1-1-2,3 3-2,-6 4 3,-1 1-6,-1 1 2,-4-1-5,-3 10-4,0-8 1,-3 5-1,-2 0-9,-5 3 2,0-2-1,-2-2-5,0 0 0,0-6-2,1-1-4,-2-2-4,4 0-2,-1-3-3,2-7 0,-2 3-1,5-6-1,2 2-4,-2-8 3,10 4-4,-10-10 0,8 3-2,2-5-2,2 4 1,2-5-1,0 6 3,6-5-1,-4 4 7,4 0 4,0 3 2,3 0 3,2 1-2,2 4 0,-2 0 5,4 0-1,-2 0-2,0 4 0,0-1 0,-1-1-2,2 3 2,-2 2-5,4-3-17,-2 1-23,1-1-29,7 4-62,-1-3-50,-1-3-80,4-2-90,-8 0-148,2 0-116,1-6 47,-2 5-349,0-5-389</inkml:trace>
  <inkml:trace contextRef="#ctx0" brushRef="#br0" timeOffset="-120073.16">9152 16174 2713,'-13'-24'76,"2"10"29,5 1 34,0 3 42,2 5 18,-1-2 1,1 1-10,-1 4-14,5 2 6,0 0 13,0 0-7,-10 11-2,8-2-3,0-1-25,0 7-1,2-3 3,2 6 9,0 0-10,2 2-12,0 1-13,0-1 0,1 1-22,2 0-15,1 3-4,2 0-8,1-3-9,2-2-13,1-4-37,3 0-44,1-4-64,-4-3-75,8 2-82,-6-6-76,-2-4-69,5 0-39,2-5-57,4-4-159,-4 1 17,-2-4 63,0-2-382,-5-1-419</inkml:trace>
  <inkml:trace contextRef="#ctx0" brushRef="#br0" timeOffset="-119757.89">9492 16184 2684,'0'-5'52,"-2"0"26,2 0 15,0 5 21,0-7 26,0 7 6,0 0-1,2-6-12,-2 6-5,9-6-2,-2 4-7,1 2-4,0 0-4,5 0 1,-2-3-2,1 6-3,-1-3-6,1 0-7,0 0-7,-4 4 4,2 0 9,-4 2 8,-2 1 2,-1 1-15,-1 6 1,-4-5-1,-1 8-4,-3-2-4,2 0 4,-2 1-4,0 1-8,0-2-10,-2 5-8,4-8 3,-2 4-13,2-3 0,2-3-3,-1 1-10,3 2 2,3-7-3,3 2-5,-2-1-1,5-4-2,2-1-3,-1-2-23,2 0-25,2-2-34,-3-1-50,5-3-49,8 5-65,-4-11-74,-4 3-95,0-4-84,1-1-171,-4-1-10,-2-2 74,-3 1-411,-2-2-466</inkml:trace>
  <inkml:trace contextRef="#ctx0" brushRef="#br0" timeOffset="-119513.39">9751 15956 2947,'0'-4'58,"2"-1"13,-2 5 11,4-7 23,3 4 20,-7 3 19,17 0 12,-5 0 7,4 5 3,0-5 0,3 7-4,5 0 0,0 3-3,0 1-8,-1 2-4,1 0-14,-4-1-5,0 5-28,-3 0-7,-2 2-4,-5 3-14,-1-1 0,-7 4-10,-2-5-5,-2 6 4,-5-2-25,-3 2-27,-1-4-43,-4-2-65,3 1-77,2-1-68,-6-6-78,6-2-86,-4-3-136,4 2-84,4-2 36,4-4-390,4-3-455</inkml:trace>
  <inkml:trace contextRef="#ctx0" brushRef="#br0" timeOffset="-119286.07">10710 16045 2936,'2'-7'103,"0"1"33,0 3 31,-2 3 22,3-4 10,-3 4-13,4-4-19,-4 4-18,0 0-2,0 0-5,9 17-10,-1-10-14,-2 6-11,1 2-7,-1-1-11,2 0-6,-3 4-10,4-1-3,-5 3-14,2-2-39,-2-1-57,0 3-76,-2-3-72,-1 0-90,-1-1-100,-1-3-164,-1 0-68,-2 0 48,0-2-340,0 0-384</inkml:trace>
  <inkml:trace contextRef="#ctx0" brushRef="#br0" timeOffset="-119097.43">10561 16247 2752,'-10'-5'144,"1"0"44,4 0 26,-2-1 8,3 0-7,-1 3-17,8-3-18,3-1-19,5 1-13,3-1-15,8-2-14,1 4-12,2-3-17,1 2-37,-1-1-50,1 3-61,1 0-54,-3-1-59,1-2-30,-1-1-66,3 1-73,-3-1-182,-1 3-34,-7-2 43,1 1-231,-3 1-235</inkml:trace>
  <inkml:trace contextRef="#ctx0" brushRef="#br0" timeOffset="-118021.63">10670 16228 1838,'-10'4'-116,"5"-1"16,1-1 16,4-2 14,-7 3 14,7-3 20,-6 5 17,6-5 24,0 0 17,-6 0 18,6 0 24,0 0 19,-4 7 23,4-7 15,0 0 14,0 0 16,0 0-2,0 0-1,0 0-12,0 0-6,0 0 0,21-15 7,-10 13 4,5-5-1,4 4 1,5-5 5,3 2 3,-2-1-3,4-1-5,0-1-9,-1 1-11,-1 3-14,-2 0-7,-3-2-11,-3 3-7,-4 2-7,-1-4-8,2 4-6,-7 2-5,-3 0-5,-7 0-4,0 0-5,0 0-3,0 0-5,-30 8-1,13-2-7,-9-5-6,-4 5-8,-7 2-3,-3-6-2,-7 3 0,1-2-2,1 1 2,1-4-2,3 7 3,7-7-1,2 0 0,10 2 6,-2-2-10,7-2-2,5 2-2,1-7-3,8 7-1,3 0 2,10-12-1,2 10 1,5-6 1,6 1-1,4 1-1,7-2 3,3-4-1,1 5 0,0-1 3,0 0-2,1 3-1,-10-2-1,-2 1 3,-2 1-2,-4 2 3,-1 0-1,-3-1 1,-4 4 2,-3-4-1,-2 3-1,-8 1-3,0 0 1,0 0 1,0 0-7,0 0-6,-20 12-3,5-6-5,-5 2-6,2-5 1,-7 4 1,1 1 0,-4-4 3,-1 2-2,6 1 1,-3-4 2,5 1-3,3 1 1,2-3 0,1 4 3,0-6 3,5 6 0,-1-6 3,3 1-1,-1 2 2,9-3 4,-13 3 2,13-3-6,0 0 3,0 0 2,0 0 0,0 0-1,0 0-2,0 0-1,0 0-3,0 0-4,0 0-2,0 0-1,24-7-3,-18 3-13,-6 4-1,11-2-1,-5 2-6,0-4-4,-6 4-4,11-2-9,-4 0-6,-7 2-6,10 0-4,-10 0-7,10 0-10,-10 0-6,9-3-7,-9 3-7,9 0-1,-9 0-11,0 0-8,8-2-13,-8 2-10,0 0-9,0 0-13,0 0-9,12 0-38,-12 0-74,0 0-287,0 0-88</inkml:trace>
  <inkml:trace contextRef="#ctx0" brushRef="#br0" timeOffset="-116229.67">10797 15957 1629,'4'-5'49,"0"0"20,1 0 17,-2-3 8,0 3 8,-1-1 9,0 1 4,0 1 6,1-2 3,-1-1-4,0 1-5,1-1-2,0 3 18,-1-1 10,3 0 9,-4 1 7,-1 4 12,7-4 6,-7-1 3,0 5 0,3-6-3,-3 6-2,3-2-3,-3 2-11,0 0-3,0-8-10,0 8-16,0 0-13,2-5-6,-2 5-18,0 0-14,0 0 9,0 0-17,0 22-1,0-7-4,0-1 0,2 6-6,0 1 3,0 3 6,-2-1 3,2 6-4,2 1 1,-2 0 9,-1 3-6,2 5-5,-1 0-4,0-2-4,0 3-5,2-5-6,-2-4-6,0-1-2,0-4-4,0 1-15,0-6-13,0 2-25,1-7-19,-1 4-18,0-5-17,0-5-39,-2-1-46,0 0-44,2-3-36,-2-1-31,0-4-33,0 0-45,0 0-54,0 0-54,0-17-137,-2 8-7,0 1 60,0-4-354,-3 3-372</inkml:trace>
  <inkml:trace contextRef="#ctx0" brushRef="#br0" timeOffset="-115854.57">10644 16287 2355,'-8'-1'14,"0"-4"26,-1 4 25,1-3 19,2 2 12,-3 0 18,9 2 18,-9-6 24,9 6 4,-10 0-3,10 0-1,-6-3 0,6 3-4,-7-4-4,7 4-6,0 0-6,0 0-7,11-7-5,1 2-11,6 3-4,7-3-1,5 0 2,8-4-2,6 2-7,5-4-5,0 1-6,3-4-19,3 4 1,1-1 5,-1 0-11,-3 2-6,-1-3-7,-13 2-1,1 2-3,-9 3-12,-3-1 2,-2 1-5,-4 1-1,-1 1 1,-4 0-19,1-2-17,-4 3-17,0 2-27,-3-5-32,-2 5-41,2 0-44,-10 0-32,10-2-47,-10 2-43,0 0-57,4 0-88,-4 0-164,0 0 11,0 0 66,0 0-309,0 0-312</inkml:trace>
  <inkml:trace contextRef="#ctx0" brushRef="#br0" timeOffset="-115342.5">11670 15870 2407,'-2'-9'48,"0"1"31,0 0 24,2-1 29,-3 6 34,3 3 29,0-10 13,0 10 1,-2-4-6,2 4-12,-4-8-12,4 8-22,0 0-18,0 0-5,0 0 10,4 22-2,-2-10-12,3 4-11,-1 0-10,0 2-9,2 5-10,-2 1-4,1-3-12,-1 3-1,-1 1-12,2-5-24,-1 1-40,-1 1-60,1-4-71,0 2-70,-1-2-76,1-1-81,-1-2-64,4-1-162,1 0-6,1-5 48,4-1-312,-1 1-342</inkml:trace>
  <inkml:trace contextRef="#ctx0" brushRef="#br0" timeOffset="-115114.18">12169 16061 2582,'2'-5'100,"0"-2"15,1 5 33,-3 2 29,0 0 5,0 0 6,0 0 7,0 0 5,-23 11-6,9 4-8,-2-4-6,-6 7-15,-2 1-10,2 3-13,-1 1-15,-5 2-12,1 4-9,-3 5-26,2-1-7,1 2-5,-1-1-21,0 0-28,4 0-48,-1-3-59,4-4-58,1-1-58,3-5-70,4-1-64,0 0-68,5-10-133,2 1-36,3 1 38,1-9-282,4 2-306</inkml:trace>
  <inkml:trace contextRef="#ctx0" brushRef="#br0" timeOffset="-114752.42">12006 16479 2478,'8'-7'98,"2"4"16,-2-1 13,0 0 27,2-2 21,2 2 17,-2 1 4,3-1-2,1-2-9,2 1-8,-3 3-8,3-3-13,-2 3-16,-1 2-12,0 2-7,-2 3-8,0-2-19,-3 3-7,-2 5-1,-2-3-7,-2 2-4,-4 3-4,0 0-7,-4 3-7,-2 0-5,-5 2-5,-2-1-3,-2 0-2,-2-1-8,0 1 0,1-2-4,-1-2-6,5 0 2,2-1 1,-3-3-7,5 3-2,3-5 0,-4 1-2,4-3-4,5 1 1,2-6-3,0 0-3,9 2 2,-9-2-2,21-2 2,-6-2-2,2 2-4,10 2 1,1-5 1,6 3-2,-3-4-8,5-1-28,0 1-38,-8-1-54,3-1-56,-1-4-60,-5-1-77,3-3-91,-6 2-178,-4-3-56,4-5 75,-7 5-408,-1-4-454</inkml:trace>
  <inkml:trace contextRef="#ctx0" brushRef="#br0" timeOffset="-114157.03">12487 15829 2676,'0'0'-5,"-11"-5"38,7 4 20,4 1 25,-8-4 19,8 4 22,-9 0 36,9 0 14,0 0 9,-9-3 5,9 3 3,0 0-5,0 0-4,-8-3-5,8 3-8,0 0-6,0 0-9,0 0-5,0 0-15,8-11-10,1 7-21,5-4-14,2 2-2,5-1-4,2-2-5,3-1-2,1 2-7,3-4-5,0 5-2,-2 0-1,-1-1-6,-2 0-7,-2 2 2,-4 2-8,1 1-3,-6-3 1,2 4 7,-4-2-11,-2 2-1,1 2-9,0 0 4,-5 6 3,0-2-1,-3 5-3,-1 3-2,-2 2-3,-2 3 4,-3 3-4,1 1 1,-7 6 6,3-5-16,-1 2 20,1-2-14,0 4-3,-4-2 4,2-3-4,0 0-2,1-2 4,0-1-2,3-1-1,0-4 2,-1-2 2,3 1-3,2-5 11,-3 5 0,4-5-1,-3-1 6,4 2 10,2-5 6,1 1 3,4 1-3,4-5-6,1 3-4,4-3-2,2 0-2,2 0-1,1 0-6,-2-3-3,2 3 0,1-2-4,-4-1-7,2-1-13,-1 2-24,-3 1-28,0 1-55,-2-6-60,1 1-75,-2-1-69,-1 2-80,-1-3-90,-3-5-125,1 4-125,-2-4 82,-3 0-563,2-2-678</inkml:trace>
  <inkml:trace contextRef="#ctx0" brushRef="#br0" timeOffset="-113846.45">12957 15344 3305,'-10'-3'-28,"1"0"40,1 2 32,8 1 40,0 0 26,-9 0 26,9 0 12,-4-4-5,4 4-13,0 0-8,0 0-14,23-10-9,-12 7-8,6-1-10,-1 0-5,4 0-10,1 3-9,0-1-20,2 0-37,3 2-48,-1 0-59,-2-7-77,1 7-91,-1-2-113,1-4-228,-1 4 63,-2-2 65,-2 1-248,3-2-226</inkml:trace>
  <inkml:trace contextRef="#ctx0" brushRef="#br0" timeOffset="-113247.85">13558 15213 2100,'-12'-8'89,"12"8"27,-7-1 18,7 1 26,0 0 13,-12-3 10,12 3 1,-11 0-2,2 0-12,9 0-13,-14 0-20,8 3-8,6-3-10,-18 0-16,18 0-7,-12 0-8,12 0-9,-11-3-5,11 3-9,-13-1-15,9-5-6,-2 4-8,2-7-6,-1 5-7,3-7-7,2 2-4,-2-2 0,4 1 0,-2 4-8,2-6 1,3 1 0,-1 2-3,2 0-5,1 4 5,1-1-2,1 2-7,-1-2 4,2 6-2,2 6 2,0-2 6,-2 5-3,4 6 6,-4 6 7,-2 2 2,-1 1 5,-3 5 3,-2 0 1,-2 3 0,-2 1 2,-2 3 1,-3-1-1,-1-1-2,0 0-1,-3-3 0,-2-1-3,1-4 0,-2-4 1,2-2-2,1-4 1,1-4-1,1 2-1,-1-8 2,1 2 1,2-7-1,0 2 0,7-3 0,0 0 1,-12-8-5,12 8-2,0-10-2,3 4-3,2 1 2,1 2-7,2-4 0,0 7 1,5-5-3,0 3 0,4 0 0,4 2 1,0 0 0,1 0 1,-1 2-1,2-4-1,0 2 8,-1 0 11,-2-1 9,-1-2 14,3 3 12,-6-6 8,4 4 3,-1-3 3,-2-1-2,-2-1 16,-3 1-9,0-3-9,2 0-8,-4-2-9,-1 0 0,-3-1-4,-3 0-18,1-2-22,-2 0-28,0 1-44,-4-4-58,0 2-71,-3-1-60,-1 1-70,1 2-85,-3-1-135,0 3-117,0 1 53,-2 3-433,4-1-517</inkml:trace>
  <inkml:trace contextRef="#ctx0" brushRef="#br0" timeOffset="-112667.24">14052 15470 2849,'0'0'44,"-7"-2"44,3-1 17,4 3 12,0 0 20,-6-4 5,6 4-5,0 0-13,0 0-2,-4 14 23,4-7-7,2 6-2,0 0-9,0 8-3,0 0-8,2 4-6,-2 5-4,3-3-9,0 2-9,-1-3-10,0 3-5,-2-2-5,4-5-9,-4 0-4,0-4-6,0 0-4,0-1-1,0-4 2,0 0 7,0-5 6,1 2-1,-1-6-6,3 3-8,-5-7-6,8 0 2,-8 0-8,12-14-3,-3 7-3,1-6-2,-1 2-2,2-6-2,-1-3-4,0 1 5,2 3-11,-2 1 0,-2 5-4,-1 0-1,-2-2-6,2 5-2,0 5 0,2-2 3,-2 4-2,2 4 1,1 3 0,0 1 6,1 5-6,-2-2 1,4 1 2,0-1-2,-2 3 1,1-1 1,-2-4 1,2 4 2,-2-6 9,0 1 21,1-3 22,0-1-2,2 0 26,-1-4 3,1-4 1,-2 0 4,1-4-7,-4 3-7,2-9-6,2 1-7,-6 0-4,3-3-8,-3-5-5,-2 2-5,-1-1-6,2-4-18,-2-2-21,-1 6-27,-2-2-37,0 1-42,-2 1-46,-1 4-60,3 0-70,-6 4-65,0 2-62,0 2-52,-1 2-146,1 3-81,-2 1 87,8 2-465,-14 3-544</inkml:trace>
  <inkml:trace contextRef="#ctx0" brushRef="#br0" timeOffset="-112208.68">14740 15777 3021,'8'1'27,"-8"-1"26,0 0 10,12 0 25,-12 0 25,12 0 10,-12 0 3,15 0 2,-7 3-1,1 0-7,4 0-3,-2 2-8,-1 3-2,3 3-3,-1-3-6,-2 6-3,-1-2-7,-2 0-5,-1 5-7,-3-4-3,0 5-5,-1-1-7,-4-2-4,-1 4-4,-2-4-6,-4 4-2,-2 3-3,-4-9-4,-2 3-5,-1 1-15,-1 0-11,-3-8-13,2 4-9,0-2-9,1-3 3,0-3-2,2 2 3,1-4-1,2 2 5,2-5 1,2 0 2,1 0-2,9 0 3,-11 0 2,7-5 7,4 5 7,0 0 8,0 0 3,0 0 7,8-10 5,-8 10 4,18 0 6,-8 0 2,2 0 0,4 0 2,0 2 2,3-2-1,-1 5-2,0-4-7,0 1 1,-2 3-3,4-5-3,-3 3-1,-1 1-4,2-2-10,-1 1-12,1-1-39,-1 0-50,2 2-66,-2-4-61,-2 0-65,2-4-78,-2 2-93,-2-3-150,1 3-3,2-5 66,-2-1-295,3-1-319</inkml:trace>
  <inkml:trace contextRef="#ctx0" brushRef="#br0" timeOffset="-111926.6">15257 15537 2328,'-2'-16'66,"0"7"33,2 1 18,-3 3 11,3 1 29,0 4 12,-1-5-1,1 5 6,0 0 32,0 0 4,-14 12-4,9-2 1,2 7-1,-1-3-12,-2 2-1,2 9-27,-1-4-18,3 6-6,-2-2-10,2 1-16,2 0-6,-2 0-11,4 2-11,0-4-1,-2 0-11,6-2-9,-1-2 1,1 1-15,2 0-27,0-8-31,6 1-55,-4-7-65,3 4-70,2-4-59,-3-5-40,5-1-81,1-2-101,0-4-167,1 1 18,0-7 67,-4-4-325,0 2-366</inkml:trace>
  <inkml:trace contextRef="#ctx0" brushRef="#br0" timeOffset="-111592.11">15536 15571 2322,'0'-13'47,"0"2"43,0 1 35,2 3 31,-2 3 28,2-1 14,-2 5 5,2-9-2,1 5-17,1 0-13,3 2-17,-7 2-10,15-5-13,-3 3-13,-2 2-8,4 0-9,-2 2-11,0 0-5,2 1-7,-2 3-7,1-2-6,-3 4-2,1 1 0,-4 1 4,-3 3-2,0 0 4,-4 4-4,-2 0-4,0 3-1,-2-2-1,-3 2-9,1 1-1,-3 1-1,3 0-6,-3-6-2,3 2-3,2-1-3,-2 0-5,2-2-2,1-1 1,1 0-5,2-5 2,2 2 1,2-2-5,3-1 1,-1 1 4,2-4-7,3-2-15,0 1-23,0 0-36,1-8-50,-2 0-51,6 1-54,-6-7-67,3-2-68,-3-5-78,3-4-173,-2-1-31,-5-3 45,-1-2-355,2 1-417</inkml:trace>
  <inkml:trace contextRef="#ctx0" brushRef="#br0" timeOffset="-111332.97">15811 15279 2573,'-2'-11'52,"2"2"29,-2 5 24,2-4 25,2 2 18,-2 6 24,3-5 13,6 2 3,-9 3 0,16 3 2,-3-1 1,4 7-1,4-1-1,3 5-5,3 5-3,3 3-7,4 3 13,0 5-25,-1 3-7,0-1-14,-3 4-13,-2 2-13,-2-3-8,-4 8-13,-2-8-4,-7 1-3,-5-1-8,-6-8-9,-2 3-3,-6-2-8,-1-2-45,-3-1-30,-5 4-42,-5-8-55,4 1-74,-1-8-66,-1 1-75,1-1-82,1-5-73,4-5-185,-1 1 19,1-1 59,9-3-404,3 0-469</inkml:trace>
  <inkml:trace contextRef="#ctx0" brushRef="#br0" timeOffset="-111106.01">17037 15508 2747,'-1'-6'42,"-1"-1"37,2-1 29,-2 5 43,2 3 17,0-9 7,0 9-12,2-7-14,-2 7-13,6-3-18,1 0-11,5 3-9,1 0-10,-1 0-9,6 3-19,-3 0-39,3-1-54,2 3-44,-4-5-54,1 7-65,0-5-68,-4 0-67,-3 3-157,-3 1-49,-3-1 45,-4 3-168,-4 2-156</inkml:trace>
  <inkml:trace contextRef="#ctx0" brushRef="#br0" timeOffset="-110917.58">17055 15702 2069,'-8'6'150,"3"-5"20,3 6 44,-2-1 20,0-6 9,4 0-18,0 0-22,0 0-18,14 4-20,-1-4-16,0 0-11,1-2-22,4 0-34,3 2-57,0-4-62,2-2-70,1-1-84,1 2-88,-2-8-110,6 4-156,6-4 13,1 2-246,6-3-268</inkml:trace>
  <inkml:trace contextRef="#ctx0" brushRef="#br0" timeOffset="-110660.26">18224 15093 2122,'2'-13'69,"-2"2"46,2-1 44,-2 4 33,2 0 21,0 4 14,0 1-3,-2 3-11,2-9-22,0 4-20,-2 5-20,0 0-10,0 0 3,0 0-5,10 21-8,-8-8-10,-2 5-6,0 1-7,-2 2-5,0 8-10,-4 0-9,2 1-6,-4 3-8,-2 4-5,1-2-3,-6-2-7,-2 8-11,1-5-27,-4-4-38,4-1-55,-2-1-64,1-5-40,-2 0-44,4-9-51,3 1-56,-2-6-74,4-4-137,1-1-37,2-2 42,0-4-248,7 0-273</inkml:trace>
  <inkml:trace contextRef="#ctx0" brushRef="#br0" timeOffset="-110396.92">17981 15213 2102,'2'-13'51,"-2"5"38,0 3 20,2-1 17,-2 4 28,0 2 17,2-9-6,-2 9 28,0 0 14,0 0 0,21 11-1,-13-4 1,3 5-3,6 1-2,-3 2-7,4 4-6,-2-1-5,6 5-5,-3 0-20,-1 3-10,4-5-15,-5 1-17,0-2-8,-2-1-8,-3-2-7,2 0-19,-2-2-30,-2-1-43,-1-1-62,-3-4-75,3 3-77,-5-2-65,-1-6-75,3 3-88,-4-1-209,0-4 7,-2-2 66,4 5-370,-4-5-426</inkml:trace>
  <inkml:trace contextRef="#ctx0" brushRef="#br0" timeOffset="-110044.84">18696 14880 2805,'-4'-5'51,"2"-2"9,0 4 18,2 3 12,-5-3 11,5 3 51,0 0 24,-12 10 5,7-2 4,1 3 5,-2 2 7,0 3 1,2 1-20,-4 4-11,3 4 3,0 0 14,3 1-9,-2 2-3,2 3-6,0 0-14,2 3-11,0-4-13,2 2-12,0 3-10,2-2-11,2-3-5,0 2-8,2-3-6,-1-6-8,2 1-12,2-3-26,-1 0-39,3-3-55,0-2-66,-1-6-85,1-1-75,0-4-104,4-2-95,-7-3-185,3-3-19,2-2 61,-1 0-465,2-7-568</inkml:trace>
  <inkml:trace contextRef="#ctx0" brushRef="#br0" timeOffset="-109659.34">19024 15034 2962,'-6'-12'-12,"3"3"46,2 0 30,2 1 4,2 0 7,1-1 13,2 3 13,5-2-2,0 1 0,4 1 2,1-1-1,2 0-1,-2 5 3,4-1-1,-2 0-4,1 1-7,-1-1-6,-4 3-7,4 3-2,-5-1-6,1-2-3,1 6-1,-5 3-2,-3-2 3,-2 3 0,-2 3-1,-3 0 2,-4 7-5,-6-2-3,0 5-2,-2 4-6,-7-3-3,3 1-7,-4 2-5,1 0 0,2-6-4,2-1-3,3 0-4,0-3-3,2-4 3,4 0-2,0 0 12,2 2 10,6-6-1,0 2-1,4-1-4,4-1-4,1-1 0,4-4-5,2 0 2,0 1-7,4-5-2,-1 0-23,2-3-48,3-3-65,1 2-78,-1-13-92,1 1-100,-1-4-114,0-3-179,3-4 57,6-5-454,-2 5-543</inkml:trace>
  <inkml:trace contextRef="#ctx0" brushRef="#br0" timeOffset="-109386.71">19746 14618 3152,'-17'-17'51,"1"3"49,4 4 51,4 3 43,0-1 13,2 1 3,2 2-11,-1 1-14,1 2-13,4 2-14,0 0-20,0 0-1,13 11 3,5 4-4,8 5-6,6 5-8,7 3 18,11 12-9,1 2-6,3 6-10,-3 2-9,-2 2-5,-3 1-8,-9-1-6,-11-4-8,-15-7-4,-4-1-6,-9-1-6,-12 5-5,-8-3-35,-13 14-57,-13-6-80,-7-3-114,-7-6-127,-3-1-178,2-4-252,-3-3 79,1-3 86,-1-3-561,13-5-646</inkml:trace>
  <inkml:trace contextRef="#ctx0" brushRef="#br0" timeOffset="-107556.75">4423 17444 3293,'-7'-7'53,"3"0"32,0 5 0,0-2 15,4 4-10,-7-1 24,5-5 1,2 6-12,-4-2-16,4 2-7,0 0-13,0 0-7,0 0-2,0 0 7,6 22-1,-2-4-3,5 3 0,0 6-5,3 1 1,-1 2-4,1 3-3,2 2 1,-2-2-8,0 2-4,1 0-1,-2-7-3,0 5-2,-5-11-2,2 3-3,-2-4 0,-1-6 8,2 0 12,-3-2 15,0-1 6,0-4-6,0-2-6,-1-5-3,-3-1-6,0 0-10,20-12-1,-11 4-5,-3-6-6,5-7 0,-1 1-5,2-2-2,0-6-2,-2-5 0,3 5-5,-5 3-1,3 2-2,-2 3 0,-1 0-6,0 5-3,-1 2-4,-2 0-2,3 11 5,2 2-1,0 2 1,6 3 3,-4 5 1,4 7 1,5 5 1,-5-1-3,4 4 5,-2-1-1,-1 2 1,2-4 3,0 5 1,1-6 1,-6-1 0,1-2 1,-3-2 1,0-7 13,-4 3 20,2-4 11,-1 3 7,2-10-29,-3 1-2,0-4 11,1 1-11,-2-5 0,1-6-5,-2-1-1,1-2-6,-3-4-10,-2-2 4,2-2-4,-4-3-5,0-3-8,0 0-9,-3-2-16,0 9-22,-1-7-24,-1 5-34,1 7-49,0-1-48,0 3-33,0 6-36,-1-2-41,1 11-44,2-3-59,2 3-173,0 0-17,0 0 76,13 15-340,-7-5-354</inkml:trace>
  <inkml:trace contextRef="#ctx0" brushRef="#br0" timeOffset="-107044.66">5355 17878 2436,'0'0'51,"0"0"20,-8 4 11,8-4 20,0 0 12,0 0 1,-22-8 19,18 3 0,0 1-8,2 2-5,-2-5-11,3 0-14,1 2-7,0 5-9,1-10-10,5 5-7,-2-3-3,2 2-3,0 6-8,0-2-5,-6 2-3,18 2 1,-10 2 2,0-2 2,3 7-6,-2 2 6,-3 4-4,3-2 8,-5 2 0,2 3 1,-4-1 4,-2 3 5,-2-1 7,0 2 1,-2 6 1,-5-5-3,1-1-5,-5 4-3,2-1-6,-1-4-4,-4-1-4,2 2-3,0-2-3,-2-4-1,2-1-2,0-5 4,4 3 0,-3-5-1,3-5 1,0 2-4,2-2-3,8-2-4,-12-8-5,8 7-1,1-5-4,3-2-5,0 1 0,5-3-2,-3 0-2,5 5-2,-3-3 5,3 1-3,1 1 2,2 0 0,-2 4 0,4-3 1,0 5 2,-1 0 2,1 0 1,0 3-1,4-1 1,-2 0 1,4 4 0,1 0 0,2 1-2,0 1-4,5-3 8,-3 2-27,-1 0-29,4 1-37,-2-3-47,4 3-55,-5-6-58,-3 3-49,4-5-71,-2 0-65,1 0-158,-4-1-12,0-5 41,-3 1-358,2-3-387</inkml:trace>
  <inkml:trace contextRef="#ctx0" brushRef="#br0" timeOffset="-106752.54">5958 17616 2426,'-6'-9'54,"1"-2"24,-1 7 19,2-1 9,0-1 7,2 4 18,2 2 18,-4-6 1,4 6 18,0 0 24,0 0-2,-10 14-2,6-5 2,2 4-5,0 7-9,0-5-6,0 3-3,0 6-10,2-4-15,-2 6-3,4-6-36,-2 3-10,2 2-8,2 2-9,0-5-5,0 5-6,2-6-7,0 1-5,2-2-2,0-1-8,3 0-17,2-4-18,-3-1-41,5-7-52,0 0-51,4 1-42,4-8-47,0 0-70,6 0-81,-3-8-107,9 1-135,-1-6 22,0 0-450,5-7-519</inkml:trace>
  <inkml:trace contextRef="#ctx0" brushRef="#br0" timeOffset="-106382.14">6513 17669 3097,'-7'-8'50,"2"2"20,-1 6 23,6 0 34,-6-6 19,6 6 15,-4-5 0,4 5-6,0 0-5,0-6-6,0 6-2,16-2-5,-6-3-6,7 3-8,1-4-8,2 4 0,-1-3-6,2 5-11,-2 0-4,2-2-14,-4 2-8,-2 2-3,0 3 2,-3 1-17,0 1 5,-6 1 1,-4 1 4,0 2 15,-4 4-2,-4 5-3,-1-5 2,-2 5-7,-1 0 2,-5 1-10,2 1 2,-1-2-9,-1-1-5,2 3-4,0-8-6,1 6-2,4-8-5,1 5 2,0-5-2,3 0-1,4-3 6,2-3-4,4 1-9,1 0 2,6-5-7,1-2 0,4 0-2,3 0-3,0-2-16,6-5-25,3 2-38,0-3-46,5 1-43,-1-5-74,3-2-71,-3 4-81,-1-8-77,-5 3-104,0-5-132,-3-6 66,-4 4-548,0 0-641</inkml:trace>
  <inkml:trace contextRef="#ctx0" brushRef="#br0" timeOffset="-106118.44">7058 17415 3273,'-5'-7'5,"-3"3"29,1 2 29,5-4 37,2 6 29,-8-5 18,8 5 12,2-4 4,-2 4 6,0 0 2,18 0 2,-8 2 2,7 0 0,-1 3-1,5 7-27,0-3-7,0 4-9,1 1-10,-1 1-6,2 4 11,-2 1-5,-1 6-6,0-4-11,-2 5-8,-4-1-6,-3 4-4,-7-4-8,-3 1-6,-2 2-23,-5-3-38,-5 3-42,1 0-56,-8 3-74,2-3-89,-3-3-75,0-4-101,-4 4-113,3-9-160,3 1 65,0-6 80,5-2-469,0 1-496</inkml:trace>
  <inkml:trace contextRef="#ctx0" brushRef="#br0" timeOffset="-105626.18">8095 17863 2931,'-15'-2'52,"8"-3"22,1 5 22,6 0 33,-10 0 29,10 0 29,-10-2 19,10 2 7,-8-5-5,8 5-14,5-8-14,6 1-7,3 3-19,6-3-31,7 3-14,-1-5-7,3 1-10,7 1-12,2-2-15,-1 2-26,3-1-44,-4 1-51,-5 1-67,-1 0-46,-5 1-67,-2-2-68,-1 7-52,-9 0-126,-3 0-117,-4 7 58,-4-2-375,-2 3-398</inkml:trace>
  <inkml:trace contextRef="#ctx0" brushRef="#br0" timeOffset="-105423.74">8287 17992 2464,'-16'16'102,"0"-4"32,4-4 26,4-1 28,-1 0 32,1-1 21,2-5 20,6 5 15,0-6-4,0 0-39,21 2-21,-3-4-7,10-4-19,4 3-16,9-8-21,0 4-23,13-1-35,-6-1-69,1-2-88,0 3-107,-11-5-109,8-1-131,-9 3-235,-1 2 19,-3-3 82,1 3-458,0-4-480</inkml:trace>
  <inkml:trace contextRef="#ctx0" brushRef="#br0" timeOffset="-104568.55">9603 17374 2726,'8'-9'63,"0"-2"7,-4 4 9,1-1-1,0 2 9,-3 1 22,0 3 19,-1-5 4,-1 7-7,5-5-14,-5 5-16,0 0-10,0 0-4,0 0-11,-5 25-5,2-10-5,-4 5-3,0 6-6,1-2-6,-1 9-3,0 1 3,-2 1-3,-2 0-9,1-2-3,-1 2-13,3-2-27,-3 0-40,0-5-38,3 0-42,-2-8-49,2 2-54,3-7-54,-4-2-92,3-4-116,0 1-10,2-2-233,-3-7-230</inkml:trace>
  <inkml:trace contextRef="#ctx0" brushRef="#br0" timeOffset="-104316.44">9439 17531 2076,'-4'-16'34,"2"4"35,-2 0 27,2 4 11,0 1 10,2 1 6,-2 1-5,2 5-11,0 0 25,6-2 0,-6 2 4,0 0 7,26 9 8,-16 0 2,3 1 1,1-3-5,6 7-10,-2 0 1,2-1-11,1 1-12,-2-1-11,4 2-9,2-2-9,3 2-10,0 3-11,0-3-29,-3-6-43,-2 2-52,4 4-58,-3-2-57,-3-4-68,2 3-75,-6-5-90,0-5-156,0 3 12,0-5 63,-1 0-225,0 0-205</inkml:trace>
  <inkml:trace contextRef="#ctx0" brushRef="#br0" timeOffset="-104048.29">10134 17339 2032,'-10'-15'93,"-1"2"22,0 1 17,1 4 27,4 1 5,0 1 26,-1 4-1,2-4-12,-1 3-17,6 3-2,0 0 10,-15 11 1,11 1-6,0-1-6,0 7-5,2-1-7,-1 1-9,3 2-5,3 2-11,-3 5-9,4-2-11,2-3-8,-2 6-8,5-6-7,-1 4-6,3 1-6,2-6-6,-1 1-6,1-2-23,6-5-31,-2 3-49,2-5-55,2-4-60,3 3-57,-1-4-68,5-7-83,-8 3-111,2-8-122,5 3 39,-1-5-382,2-4-427</inkml:trace>
  <inkml:trace contextRef="#ctx0" brushRef="#br0" timeOffset="-103594.65">10507 17362 2499,'-16'-2'-28,"5"-1"33,-3-2 22,4 5 25,2-4 26,-1 3 21,3 1 10,6 0 4,-9-6-13,5 4-4,4 2-6,0 0-14,0 0-3,15-11-5,-4 9-3,-1 0-6,7-3 6,-2 0 2,4 3 1,-2 2-1,-2 0-5,1 0-4,1 2 2,-2 3 3,-2 0 1,-1 2 1,-1 1 5,0 0 2,-7 5 4,0 1 3,-4 1-3,0 0 3,-2 4-3,-4 0-2,2 4-6,-5-2-5,0 0-4,2-2 6,-2 1-5,2-5-5,-1-1-7,4 3-3,-1-3-5,2-4-1,1 1-2,2-2 7,2-1 3,4-1-5,0-1-3,4-1-1,4-2-9,-2-3 2,3 0-6,2 0-15,2 0-21,0-3-37,-2 2-47,2-3-47,0 2-59,0-4-58,-2-1-72,0-1-63,0-3-155,-4 2-34,2-3 37,-5-3-320,2 1-351</inkml:trace>
  <inkml:trace contextRef="#ctx0" brushRef="#br0" timeOffset="-103321.26">10935 17167 2603,'-7'-11'91,"1"4"28,2 5 21,-1-5 1,1 7 6,4 0-7,-4-5-5,4 5 22,0 0 15,0 0 2,15 17-3,-4-9-4,1 5-6,6 0-9,-2 3 3,3-1-14,2 4-10,0 3-9,1-2-10,-9 1-8,8 4 1,-7-4-39,1 3-7,-7 1-6,1-2-1,-5 2-3,-1 2-6,-3-3-14,-4 1-23,-1 1-39,-4-4-56,3-1-62,0-1-56,-1 0-83,0-5-93,0-2-156,1 1-93,0-6 44,2 1-427,2-4-491</inkml:trace>
  <inkml:trace contextRef="#ctx0" brushRef="#br0" timeOffset="-102756.47">11866 17423 3016,'-8'-8'67,"0"1"31,2 1 27,-4-2 39,4 5 25,0 1 13,4-5-3,-2 6-10,4 1-19,-10-2-19,10 2-7,0 0 3,-1 10 18,6-3-10,-1 6-12,2 1-8,2 5-4,2 2-46,-1-3-9,2 6-5,-1-3-7,1 1-6,-3 3-4,3-4-1,-4 1-15,1 4-19,-2-6-27,-2 0-38,1-3-42,-3 2-66,3-5-40,-5-1-61,-2 2-70,4-4-67,-4-3-119,-1-1-107,1 0 34,-1-5-414,1 3-473</inkml:trace>
  <inkml:trace contextRef="#ctx0" brushRef="#br0" timeOffset="-102526.73">11714 17711 2771,'-15'-8'42,"2"2"35,1-1 25,4 1 45,-3-1 28,4 7 10,5-7 4,-2-1-4,6 3-4,2-1-9,7-1-11,2-1-14,10 1-15,5-6-11,8 4-12,1 1-11,1-3-11,5 4-16,-3-1-35,0 1-53,1 2-63,-2-3-60,-2 1-67,-8 0-79,3 5-76,-2-4-116,0 1-96,-1 3 35,1-4-313,-2 0-337</inkml:trace>
  <inkml:trace contextRef="#ctx0" brushRef="#br0" timeOffset="-102018.87">12628 17448 2374,'-10'-6'58,"-2"6"27,1-5 17,-2 3 29,5-3 23,-1 3 33,3 2 10,-2-4 3,1 3-5,7 1-10,-11-3-9,11 3-8,0 0-7,2-5-8,-2 5-5,16-7-3,-2 3-9,5 2-5,1-4 0,4 4-12,4-3-1,-2-2-11,1 4-11,-1-2-6,-3 0-11,-4 3-3,0 0-10,-1-3-6,-4 2-7,-2 0-6,-1 3-9,0 3 8,-5 0-6,-1 2-1,-3 4 0,-2-1-25,-2 4-1,-1 3 4,-5 0-1,-3 9 0,3-3 2,-5 0 11,-1 0-6,-2-1 0,2 3 0,-3 4-2,2-6-5,0-2 7,3-2-9,-2 0 5,4-2 0,2-1 6,-1-3 3,0-1 1,2 1 3,2-7 6,0 6 6,3-7 1,2 4 0,2-2 0,-2-5-1,10 0 4,0 2-8,-1-2 6,5 0-11,0-2 3,4 2-9,-2-5 0,3 5-5,3-7-1,0 6-2,0-6-5,0 7-1,-1-5-4,0 3-16,-2-4-18,2 5-35,-2-4-41,-2 4-42,1-1-65,-1-4-71,1 0-55,-3-1-72,2 0-72,-5-1-137,4 0-75,-4-4 50,0-1-527,8 0-630</inkml:trace>
  <inkml:trace contextRef="#ctx0" brushRef="#br0" timeOffset="-101740.15">13287 17210 3413,'-16'-2'21,"3"2"25,2-5 47,3 5 5,-1-1 23,9 1 13,-12 0 2,12 0-1,-11 0-4,11 0-1,0 0-9,0 0-9,0 0-8,34-7-11,-17 7-9,2 0-7,3-5-5,-4 3-11,5 2-8,0-5-22,-2 3-41,5-1-56,2 0-67,-5 1-55,3-4-79,-3-1-85,-4 1-204,4-1-48,-3 0 72,-2-6-338,0 6-354</inkml:trace>
  <inkml:trace contextRef="#ctx0" brushRef="#br0" timeOffset="-101490.54">13782 16857 2644,'-6'-8'132,"2"3"55,2 1 26,2 4 18,-4-3-3,4 3-12,0 0-20,0 0-11,0 0 15,0 0-6,4 20-12,0-5-11,0 4-6,0 2-15,4 2-15,-2 3-10,-2 1-7,2 1-19,0-2-11,1-2-4,-5 4-14,1-2-16,3 1-22,-4-5-45,0-1-58,-2 1-65,4-2-73,-4-3-70,0 1-83,2-5-80,0 4-171,1-8-19,1 4 66,0-6-378,4 6-424</inkml:trace>
  <inkml:trace contextRef="#ctx0" brushRef="#br0" timeOffset="-100890.08">14194 17293 2519,'-2'-3'43,"0"-3"39,2 6 40,-4-8 23,2 2 47,0 3 28,2 3 14,-7-4 4,7 4-12,-1-5-10,1 5-18,0 0-17,0 0-22,0 0-10,0 0 4,0 0-9,0 0-7,10 20-8,-6-12-5,-2 5-34,2 0-8,0 1-7,-2 1-5,2 1-8,-3-4-9,3 6-1,0-5-8,-2 2-4,-1-6-4,2 4-1,-1-2-5,0-4 1,1 1 1,-1-1-2,-2-1 0,2 1-3,-2-4 3,0-3-3,6 4-4,-6-4-4,0 0 2,15-12-3,-11 4-5,2 1-2,4-4-3,-2 1 1,-2-4-2,2 1-2,1 0-2,-3 2 0,2 1-3,-3-2 1,0 5-2,1-1-6,0 2-2,-2 5 2,2-1 9,-6 2-6,16 0-3,-8 2 3,0 3 11,3 0-7,-1 0 1,3 2-2,0-2-3,-3 2 5,4 1 4,0-3-4,-4 1-1,2-4 6,0 4-3,-2-6 4,3 1-2,-3-1 5,4 0 4,-4-1 3,0 1 8,-1-6 5,2 4-6,-3-7 7,1 5-2,-4-4-3,2-4-5,-3 2-2,1-2-4,-3-2 6,-1-3-7,-1 2-4,3 0-4,-3-2-11,0-1-9,0 1-20,-3 6-12,3-2-25,0 0-36,0 1-43,0 4-55,-1 0-48,-1 1-46,-3 1-55,5 1-62,0 5-136,-4-2-109,4 2 46,0 0-457,0 0-544</inkml:trace>
  <inkml:trace contextRef="#ctx0" brushRef="#br0" timeOffset="-100376.63">14930 17415 3138,'0'0'27,"-8"2"24,8-2 32,0 0 14,0 0 25,0 0 3,-8-8-3,8 8 0,4-7-7,-4 7-2,8-8-12,-1 5 0,-1 1-4,1 0-4,1-3-3,0 4-4,1 1-6,2 1-5,-4 4-1,3-1 2,-2-1-6,0 5-3,1-1-5,0 1-4,-5 3-2,2 3-3,-4-4 0,0 3-7,-2-2 3,-2 4-12,-2-1 1,0-1 9,-4 0-5,-2 2-3,0 0-3,0-3-3,-5 2-2,0 1 0,-2-3-4,0-3-7,1-1 1,2 3-1,2-4 0,1-1 1,0 0 0,3-5 2,0 6-10,0-7 2,8 0 1,0 0-4,0 0 3,-9-7-4,9 7-2,0 0 2,0 0-3,19-7 6,-11 3-4,3 2 5,-1 2 2,2 0 3,2-1-3,-2 1 8,3 1-8,2-1 16,0 6-11,-1-4 0,2 3-3,1-2-21,-2 2 1,0-3-2,2 3 4,-2 0-6,2-3-9,0 0-12,1 2-35,-5-4-45,5 0-53,-1 0-56,-2-4-46,-3 2-54,6 0-71,-5-3-124,1-2-139,0-1 65,-4 1-455,0 0-512</inkml:trace>
  <inkml:trace contextRef="#ctx0" brushRef="#br0" timeOffset="-100064.86">15524 17118 2774,'-4'-17'0,"0"2"40,-3 3 38,2 3 45,2 3 28,2 0 35,-1 2 9,0-1 4,0-1-8,2 6-13,-4-2-17,4 2 18,0 0 7,-10 9 3,5-1-5,-1 4-13,0 0-22,1 5-8,-3-3-12,3 3-16,3 1 9,-2 1-22,0 2-3,2-2-15,0 2-4,2 0-7,0-2-2,2 2 12,0-4-12,2 1-7,4 2-2,1-7-14,4 4-13,-2 1-15,5-5-36,2-5-36,-2-1-59,3 1-71,2-3-72,-2-5-77,3 0-44,5-5-70,-2-1-186,1-2-18,-1 1 54,-1-1-438,0-5-508</inkml:trace>
  <inkml:trace contextRef="#ctx0" brushRef="#br0" timeOffset="-99668.54">15975 17133 2753,'-6'-6'23,"-3"1"44,5 3 36,0 0 35,-1-4 15,5 6 26,-4-4 17,4 4 0,-4-3-7,4 3-11,6-6-18,-6 6-9,15-8-11,-4 8-7,1-5-12,6 5-8,-2-7-10,4 5-11,-2-1-7,-1 3-7,0 0-9,-3 0-8,-1 3-6,1-3-3,-2 9-3,-3-4-2,-3 1 0,-2 2 1,-2 1-6,-4 2-5,-2 4 0,-5-3 0,1 3-4,-4-1-5,-4 0-5,4 3 3,-3 0 24,0-2-11,5-1-10,-3 1 0,3-4-5,0 2-5,0-6 1,4 3-2,-2 0 4,4-6-9,1 4 10,3-5 4,3 5-8,1-7 1,4 3-1,0-2-6,5 1 8,2-3-8,1 0-12,4-3-15,0 1-13,5 2-38,0-5-61,0 3-69,0-7-60,-1 1-68,1-1-81,-6-4-87,2 0-148,-1-2 11,-4 0 72,2-4-375,-6 4-412</inkml:trace>
  <inkml:trace contextRef="#ctx0" brushRef="#br0" timeOffset="-99380.26">16405 16929 2472,'-2'-7'19,"0"0"45,2 0 31,-2-1 25,0 6 41,2-5-10,0 7 17,2-5 14,0-1 7,-2 6 12,13 0-2,-13 0 2,27 6 13,-10-1 5,4 2-9,0 7-37,0 0-2,7 1-7,-3 5-14,-2 0-8,1 1-16,-3 0-8,0 0-9,-4-3 10,-5-1-16,2 3-5,-2 1-9,-8-6-7,-2 4-8,-2-6-11,-6 3-29,-2 3-42,-2-6-56,-5 2-76,0 0-88,-1-2-76,0-1-91,1-4-120,0 4-198,2-5 45,3-3 84,-3 6-457,4-7-515</inkml:trace>
  <inkml:trace contextRef="#ctx0" brushRef="#br0" timeOffset="-98304.27">17209 17140 2688,'-14'0'-59,"14"0"38,-7-5 32,7 5 28,-11 0 28,11 0 27,-6-2 28,6 2 8,0 0 22,0 0 11,-10 0 10,10 0 2,0 0 3,0 0-2,0 0-2,-8 0 0,8 0-5,0 0 16,0 0 7,0 0 5,0 0-28,35-1-8,-12-6-6,10 7-4,7-5-9,6-1-4,11-2-14,2 1-10,1-1-8,-1 3-13,-2-7-9,-1 8-4,-6-4-9,-11-1-6,-1 5-6,-9-1-8,-3-1-12,-3 4-21,-2-1-31,-2 1-42,-2 2-50,-4-7-52,-1 6-63,-1 1-42,0 0-52,-5 0-69,1-7-81,1 7-194,-2 0-18,-6 0 85,15-5-464,-6 3-527</inkml:trace>
  <inkml:trace contextRef="#ctx0" brushRef="#br0" timeOffset="-97731.77">18438 16741 2665,'-5'-4'-80,"0"0"32,-1 0 21,2 3 20,0-6 26,0 5 22,4 2 22,-6-7 18,6 7 4,-4-4 6,4 4 13,-5-2 16,5 2 12,0 0 8,-4-7 8,4 7 1,0 0 1,0 0-2,0 0-8,-4-4-6,4 4-10,0 0-11,0 0 3,0 0 10,0 13-3,2-5-2,1 4-9,3 1-2,0 0-8,0 5-4,0 3-7,3 3-10,2 3-2,-3-5-9,0 5 1,3 2-12,-2-3-5,-1 1 0,-2-6-13,3 6 0,-5-6 1,2 0-12,-2-2-7,3-4-28,-4-2-33,1 0-49,0 2-62,0-3-50,0-4-55,0-1-61,2 1-78,-1-5-83,2 0-139,3-3 17,0 0-422,3-3-496</inkml:trace>
  <inkml:trace contextRef="#ctx0" brushRef="#br0" timeOffset="-97452.32">19018 16918 2798,'4'-6'54,"-4"2"35,0 4 23,4-1 3,-4 1 17,0 0 12,0 0 29,0 0 17,0 0 6,-21 19-4,10-10-7,-1 10-8,-6-3-5,-1 10-6,-2-6 12,-2 8-7,-6 2-20,-1 1-12,-2 4-12,-1-6-35,1 5-14,-2-1-2,0 1-6,5 0-6,-6-2-14,5-1-19,0-4-23,2 2-28,4-4-37,1-4-40,6-7-51,2 1-33,-1-1-35,4 0-32,2-9-46,4 3-49,2-6-43,1 1-131,3-1-56,0-2 32,0 0-313,0 0-337</inkml:trace>
  <inkml:trace contextRef="#ctx0" brushRef="#br0" timeOffset="-97053.18">18690 17470 2432,'6'-5'86,"-6"5"32,0 0 14,8-6 18,-8 6 9,7-2 11,-1 0 10,0-4 0,4 6-6,0-5-3,2 3-8,1-3-6,4 5-6,0-2-9,2-3-10,-4 5-7,2 0-7,-2 0-11,0 7-7,-1-7-4,-3 5-4,-2 2-2,-3-1 23,-2 2-6,-2 1-3,-4 2 0,-4 4-33,-3-2-3,-2 2-6,-3 0-1,-1 2-8,-4-2 0,2-1-2,-3 1-9,2-1-1,-1-1-10,-1 0-6,8 0 4,-2-6-5,0 1-2,4 4 0,2-4 1,-1-3-8,2-1 1,1 2 21,6 0 1,0-6-2,4 5-2,-4-5-5,18 0-3,-4-4-6,4 3 1,0 1-2,5-5-4,5 2-2,4-3 0,0 4-7,6-3-32,2-1-45,-4-1-57,-1-5-80,6 2-70,-7-1-92,9-4-98,-8 2-161,-3-4-56,-2-1 54,2 3-517,-8-5-615</inkml:trace>
  <inkml:trace contextRef="#ctx0" brushRef="#br0" timeOffset="-96336.5">19410 16824 2922,'-4'-5'-56,"2"3"45,2 2 33,-2-8 32,2 8 35,-2-5 7,2 5 16,-4-6 27,4 6 12,0 0 0,0-7 2,0 7-6,4-6-5,0 3-4,0-2-8,2 2-1,2-2-2,3 3-2,0-2-4,6 1-6,-2-3-3,6 2-5,1 2-6,4-3-3,0-1 4,0 2-34,1-1 2,-2-4-11,-1 6-7,-2-1-2,-2-2-5,-1 1-2,-4 3-6,0-4-2,-3 4-1,-2-2-7,2 3-5,-4 1 3,0-4-6,-8 4-3,0 0-5,8 5-4,-10 3 2,-2 3 2,-2 2-3,-4 4 1,-6 1-2,2 2 4,-3 8-1,-2-3-1,2 5-2,-3-4-1,2 3 1,3-2-2,-4-5 3,4 2 0,1-2 1,0-5 0,4 1-8,0-3 10,1-6 0,0 2 4,2 3 10,2-6-5,-2-1 6,3 1 2,0 0 1,6-3 7,0 1 5,2 1-7,3-7-2,1 3 33,5 1-14,4-4-1,-1 2-3,5-2 1,1 0-4,2-2 1,4 2-3,0-4-6,0 1 0,-1 3-6,-1-7-10,0 6 8,-4-6-7,-3 4 2,1 1-6,-1-6-16,-4 4-23,2 1-43,-3-1-41,-3-3-59,-2 0-63,1 4-55,-4-4-68,0 0-60,-1-1-95,2-1-194,-3 1 27,2 1 88,-2 0-465,3-1-523</inkml:trace>
  <inkml:trace contextRef="#ctx0" brushRef="#br0" timeOffset="-95965">19937 16459 2972,'-9'-4'25,"3"2"34,2 0 27,4 2 38,-10-6 16,10 6 9,-1-7 0,1 7 0,4-7-2,3 0-7,2 2-10,2 2-8,7-2-13,2 3-9,0-3-6,6 1-14,-1 0-9,-1 4-14,0-4-32,0 2-46,2 4-59,-2-2-56,1-2-73,0 2-83,-5 0-130,2 0-168,2 0 33,-6-3-335,4-1-373</inkml:trace>
  <inkml:trace contextRef="#ctx0" brushRef="#br0" timeOffset="-95312.15">20601 16322 2419,'-3'-6'36,"-1"5"23,4 1 21,-11-8 12,6 3 14,5 5 13,-6-2 15,6 2-3,-6-2-8,6 2-10,-8 0-5,8 0-9,-11 0-10,11 0-9,-16 2-7,9-2-6,-2 0-5,1 2-8,8-2-2,-20 0-6,12 5-6,-1-5-1,9 0 4,-14-5-9,14 5-2,-13-2-2,7 0-5,2-3-1,-1-1-8,1 0 6,4 1-6,0 1-4,4-5-4,3 1 3,-2 0-6,2 3-2,4-2 0,1 0 2,1 4 2,-2-3-6,2 4 0,-1 2 4,3 0 7,0 2 4,2 4 10,-3 1 5,4 3 5,-6 2 1,5 0 2,-6 8 2,0-6 3,-1 8 5,-4-1-1,-2-3 4,-2 4 0,-4-1-1,0-4 1,0 2-4,-4 0-1,-2 1-3,-1-5-5,-4-1-2,1-2-2,-1 1-4,3-6-2,-4 2-3,2-2-1,2-1 0,1 0 0,0-5 0,-1 1 0,0-2 0,10 0-2,-11-2 1,11 2-6,0 0-1,-6-5-3,6 5-2,0 0-2,0 0 0,21-2-1,-9 2 0,2 0 0,4 0-2,2 2 1,-2-2 6,3 5-2,1-5 8,-2 0 7,2 2 9,-3-2 8,0 0-12,0-2 7,1 2 1,-2-1 7,-2-5 12,0 0 3,1-1-1,-5-2-9,2 2 2,-4-4-12,0 0-3,-3-1-7,-1 0 0,1 4-4,-1-6-32,-4 2-23,0 3-36,-2-4-53,-2 3-67,0 0-63,0-1-59,-4 3-79,-1-1-68,3 3-186,-3-1-6,3 3 64,-1-1-405,5 5-462</inkml:trace>
  <inkml:trace contextRef="#ctx0" brushRef="#br0" timeOffset="-94724.97">21092 16466 2908,'0'0'81,"0"6"22,0-6 18,0 0 4,3 7 21,-3-7 5,-3 8 31,3 4 16,-1-5-5,1 7-13,1 1-5,-1 4-7,-1 2-11,1-3-18,0 6-8,-2-3-13,2-1-7,0 4-11,0 0-11,-2-2-7,2-2-8,0-1-8,0 3-8,0-5-1,0-4-9,0 0-5,0-1 0,2-2 4,-2 1 4,2-4 7,-1 1 16,2-2-9,-3-6-8,7 1-5,-7-1-4,0 0-6,11-9-4,-3 1-6,-2-3-1,0 1-3,3-2-8,-3-6-5,4 1 6,2 0-9,-4 1 3,0 3-6,1 0-6,-3 3 0,1 3-5,-2-5-5,3 6 5,-2 4 1,0 2 0,-6 0 5,18 6-4,-10-2 0,0 1 1,0 7 0,1-2 0,2 1-2,-3 2 6,3-3-4,-3 2-2,0 1 4,1-6-2,-2 1 7,-1-2 6,0 1 18,-2 0 20,2-7 9,0 3-4,-6-3 0,14 0-1,-14 0-1,10-10 1,-4 4-6,1-1-8,-4-4-3,2 1-2,-1-4-4,1-5-5,0 4-3,-3-4 0,2 2-6,-2-2 1,1-1-7,0-2-4,-1 3-13,0 4-11,0-4-31,-1 5-40,-1 5-52,0-4-55,3 5-65,-3-4-56,0 7-50,-3 3-59,6 0-60,-3 2-133,0 0-84,0 0 82,0 0-504,0 0-592</inkml:trace>
  <inkml:trace contextRef="#ctx0" brushRef="#br0" timeOffset="-94234">21617 16748 3078,'0'0'8,"0"0"34,0 0 22,0 0 31,0 0 12,0 0 23,0 0 12,0 0-1,0 0 0,18 0-1,-18 0-6,20-1-6,-12-3-3,5 4-8,-1 4-1,1-3-5,1 1-4,1 2-5,0 2-11,-2 1-4,-2 0-3,0 1 0,-1 6-1,-1-1-2,-3-3 0,-2 8-1,0-3-8,-2-2-6,-4 0-3,0 2-2,-3 0-1,2 3-5,-6-3-11,-1-2 0,-3 1-4,0-1-6,0-6-2,0 7-5,-1-7-1,-1 0-4,5 6 1,-3-9 6,4 1-2,-1 1-8,2-6-2,-2 1-4,4 3 0,6-4-1,0 0-2,-14-5-4,12-1-1,2 6 8,0-7-10,0 7-4,6-8 4,-2 1 4,0 7-2,4-7 1,0 7 3,2-2 1,2-1 8,0 3-4,4 3 1,-2-3-1,1 2 7,3-2-13,-2 0 2,2 2 5,1 3-14,-3-5 3,6 3 13,-1 1-13,0-3-25,0 4-35,-1-3-56,-2-2-71,2 0-76,-2-2-76,-1-3-72,1 0-62,0 2-162,0-4-17,-1 0 49,6 1-420,0-5-493</inkml:trace>
  <inkml:trace contextRef="#ctx0" brushRef="#br0" timeOffset="-93918.54">22243 16409 3015,'-4'-9'44,"2"5"23,0 0 25,2 4 34,-2-5 20,2 5 5,0 0-8,0 0 30,0 0 22,0 0 5,-14 13-2,10-2-23,0 2-6,-2 1-5,2 1-10,0 4-4,0 3-11,-2-5-9,3 5-12,1-1-6,0 2-12,-1-2-7,6 4-8,-3-4-5,4 1-7,-1 3-11,3-8 0,2 4-7,0 0-10,2-4-11,6-2-32,-2 1-40,1-5-50,2-1-65,-1-5-71,3 1-64,-3-6-80,3 0-84,-4-3-167,2-5-41,-2 4 51,0-7-430,-3 0-511</inkml:trace>
  <inkml:trace contextRef="#ctx0" brushRef="#br0" timeOffset="-93580.61">22527 16474 3056,'-3'-8'37,"1"3"23,0-3 36,2 6 35,0 2 11,4-7 9,-1 1 0,4 6-2,-1-5-2,2 5-1,3-2-3,-11 2-3,23 3-10,-10 1-11,-1 3-9,4-1-6,-4 2-10,1-2-7,-3 1-8,-1 7-2,-1-5-5,-4 4 0,-1 3 0,-6-3-1,2 4 1,-6-2-5,-2 0-8,-1 4-6,1 1-5,-1-5-1,0-2-7,0 2-3,4-3-9,0 3-3,-2-7-4,4 3 4,2-4 6,2 3 6,2-2-2,2 2-3,4-7 1,-1 3-3,6 0-4,-3-1-3,4-3-2,3 1-11,-1-3-30,0 0-38,-1-5-62,4 1-63,2-3-74,-1-2-101,-2-5-89,0 0-188,-2-4-31,-1 3 56,0-5-438,-2 2-522</inkml:trace>
  <inkml:trace contextRef="#ctx0" brushRef="#br0" timeOffset="-93335.08">22938 16255 3105,'-6'-3'56,"1"-4"28,3 4 36,2 3 31,-6-5 19,6 5 18,0 0 17,0 0 9,21 8 0,-8 1 10,1 0-12,6 4 14,3 6-2,4 2-4,3 6-2,1 5-8,1 4-17,1-3-12,-1 2-18,-8 0-17,0 0-10,-9-1-11,-5-5-13,-7-3-20,-4-3-40,-5 2-50,-5-5-92,-8 3-109,-2-2-123,-3-2-156,-2 1-194,-7-3-101,3 0 76,-3-3-668,1 1-818</inkml:trace>
  <inkml:trace contextRef="#ctx0" brushRef="#br0" timeOffset="-92065.25">9452 18434 3989,'-4'-5'2,"-3"3"8,7 2-4,-6-3 4,6 3 11,-2-5 6,2 5 2,0-6 4,0 6-9,11-7 1,-5 5-8,3-1 1,1 0-5,1-2 0,8 5 1,0-2-1,1-3 1,9 4-5,1-1-23,1-2-24,1-2-32,0 5-36,2-5-56,-7 0-58,3 2-74,-4-1-179,-8 3-49,-1-2 61,-8 4-195,-1 0-151</inkml:trace>
  <inkml:trace contextRef="#ctx0" brushRef="#br0" timeOffset="-91853.57">9641 18551 1944,'-15'11'86,"2"-1"16,7-3 4,-3-1 7,3-4 2,1 3 6,3 0 9,2-5 17,0 0-8,13 3-12,-3-3-10,5 0-11,3-2-12,9-4 2,3 1-10,6-3-34,4 1-39,1 0-42,7-7-51,1 4-66,2-1-74,-3-3-93,1 0-172,-1-1 24,-1 2-206,-2-2-162</inkml:trace>
  <inkml:trace contextRef="#ctx0" brushRef="#br0" timeOffset="-91328.75">10611 18253 1903,'-9'-5'90,"0"2"23,-1 0 14,2-3 14,0 4 16,1-3 17,0 3-10,3 0-2,4 2-8,-7-3-5,7 3-17,0 0-16,-1-7-10,1 7-6,0 0-13,0 0-7,28 7-6,-20-2-6,4 2-2,-1 4-9,0 4-7,-1-1 2,1 6-2,-3-4-7,1 9-4,-3-2-1,-1 2-4,-5-4-4,0 4 1,-2 2-2,-5-1-1,0 1-1,1-6-3,-4 1-1,1 3-3,-1-5 0,1-4 1,2-2-1,1-1 1,0 1-2,2-7-4,-2-2-6,4 2-2,2-7-4,0 0 0,0 0-3,0 0-8,14-25-3,-6 10-8,3-5 2,2-1-2,0 1-4,-1-9 4,3 2 1,-2 1 1,-3 3 2,4 3 5,-6-3 3,2 5 9,-4 5 7,3-1-1,-3 1 0,1 5 2,-3-1-1,0 5 4,1 2 16,-5 2 8,0 0 3,6 8 7,-2-1 3,-4 4 3,0-1-3,1 4 0,-1-1-3,0 2-4,3 4-2,-3-3-6,0 2 0,2-2-4,0 3 0,1-4-5,0 4 1,0-4-3,2-1-4,-1 1-19,0-2-20,2 0-30,-1 0-36,5-6-48,0 0-39,-1 1-53,2-4-58,-1-2-60,2-2-155,2 0-84,2-2 55,-1-4-342,4 0-351</inkml:trace>
  <inkml:trace contextRef="#ctx0" brushRef="#br0" timeOffset="-91050.27">11149 18385 2320,'-2'-13'20,"-1"7"36,-1-4 25,2 3 20,-2-2 24,1 4 17,1 0 8,0-2 3,2 7-1,-4-7-3,4 7-3,0 0 12,0 0 3,0 0-6,-17 14-6,13-7-5,0 1-5,-2 5-4,-2 1-11,4 0-10,0 6-3,-2-5-12,2 4-8,2 0-8,-2-2-5,2 2-10,2-5-8,0 5-2,2-4 10,0 0-8,2 3-8,0-7-19,-1 0-25,4 2-38,5-5-50,-2 0-56,2-2-53,1-6-60,-2 2-60,8-2-68,-7-2-124,3 0-85,2-9 35,0 4-379,-1 0-411</inkml:trace>
  <inkml:trace contextRef="#ctx0" brushRef="#br0" timeOffset="-90588.58">11367 18378 2589,'-2'-6'28,"2"6"27,-4-6 13,2 0 13,2 6 13,-8-2 29,8 2 7,0 0 22,-8 14 3,8-7 3,-2 0 6,0 1 1,2 4-6,2 1-3,-4-3-8,2 2-10,0 3-10,0-2-6,2 0-11,-2 0-9,0 1-9,0-1-10,0-4-4,0 3-9,-2-3-7,2 1-4,0-2-7,0-1 2,0-1-4,-2-2-6,2-4-1,-2 5-10,2-5-7,-4 5 2,4-5-5,0 0-7,0 0 0,-6-18-1,3 9-7,3-3 1,3-1-3,-3 3-3,2-6 4,0 4-1,2-1-6,2-1 1,-2 1-2,4 0 5,4-1-5,-2 1 3,0 3-2,2-1-1,4 6 4,-3-3 1,-2 0 1,6 2 4,-4 6 2,1 0 0,-1 0 5,-3 0 0,3 4 1,-3-1 3,0 4 5,2 1-4,-2-1-2,-2 4-4,-1-3-1,0 5 1,-3-5 2,2 5-1,-4-1-22,2-3-25,-1-1-39,1 4-53,0-5-64,0 0-53,-2 1-50,0-2-62,0-5-59,-2-1-150,5 4-34,-5-4 40,0 0-380,0 0-415</inkml:trace>
  <inkml:trace contextRef="#ctx0" brushRef="#br0" timeOffset="-90342.38">11693 18190 2506,'-4'-11'41,"1"4"28,1-1 11,0 2 3,2 6 19,2-5 24,-2 5 11,0 0 23,0 0 16,21 11 5,-12-9 1,2 5 0,0 5-6,3-3-9,1 4-8,-4 5-5,7-1 6,-2 1-16,-4-1 14,0 3-22,1 6-9,-2-4-9,-5 2-18,-2 0-3,-1 2-22,-6 3-41,-1-4-55,-4-3-79,-1 2-91,-4-6-98,5 3-113,-2-2-186,-1-4-41,2-3 57,0-3-461,4 4-508</inkml:trace>
  <inkml:trace contextRef="#ctx0" brushRef="#br0" timeOffset="-89373.94">12501 18345 2770,'-2'-5'-12,"-2"0"33,0 0 30,0-2 24,2 2 26,2 5 36,-2-8 9,-2 6 19,4 2 13,-3-7 6,3 7 6,-4-6 5,4 6-9,0-5-6,0 5 4,0 0-6,2-8-16,-2 8-17,0 0-11,0 0-24,0 0-2,0 0 4,9 19-6,-5-10-1,-4 4-39,2 4-4,2 1-4,-2 3-10,0-2-2,0 2 2,0 0-8,-2 0-8,3 0 12,-1-1-15,-2 2-10,0-3-18,3 0-26,-2-2-31,2-4-42,-1 1-51,-2-1-44,2-1-28,0-3-46,-2-1-55,2-2-60,-2-1-96,0-3-104,0-2 12,0 0-471,0 0-515</inkml:trace>
  <inkml:trace contextRef="#ctx0" brushRef="#br0" timeOffset="-89146.39">12389 18579 2824,'-14'-3'8,"-2"-1"37,4 2 26,4-3 26,8 5 32,-12 0 13,3 0 12,9 0 7,-7 0 2,7 0-1,0 0 1,0 0 1,0 0-6,16-7-11,-4 0-11,7 1-14,6-2-8,7-1 3,6-3-13,6-2-12,-4 6-9,1-4-19,-1 3-34,0-3-60,-1 3-72,-1-3-72,-3 4-90,3 0-100,-1-3-165,-3 4-75,-4 2 45,-1-3-402,-1 0-438</inkml:trace>
  <inkml:trace contextRef="#ctx0" brushRef="#br0" timeOffset="-82324.46">13384 18172 2086,'0'-6'55,"3"0"31,-3 2 23,0-1 15,0 5 20,3-7 20,-3 7 26,2-7-7,-2 7-2,4-6-10,-4 6-10,2-5-16,-2 5-13,0 0 14,10 11 9,-4-4-2,3 7 3,-3 0 0,5 4-5,-3 4-24,3-1-6,-3-1-4,3 4 1,-2-6-7,-1 5-8,0-1-9,-1-2 19,-1-1-15,3-5 7,-3 5-16,0-7-9,-1 3-8,1-6-5,-4 2 0,1-3-10,2-1-4,-3 1 2,3 0-1,-1-4-1,1-3-11,-5-1-6,0 0-3,14-8 1,-9 1-8,6-4-8,-1-2-2,-1-3 2,5-5 2,-4 3-8,3-4 2,-2 3-6,3 2 0,-5 2-1,0-3-3,-1 9-6,0-2 9,1-2-8,-3 5-1,1-1-3,1 4 7,3 3-3,-1-2-2,6 8 10,-2-2-13,1 3 3,2 4 3,0-1-20,1-1 8,2 4-4,-2-1 1,0 1 9,1 1-2,0-3 2,-2-1 1,-3-1 2,-1 1-1,0-2 11,0 0 2,-5 0-3,0-1 13,0-3 7,2-2 0,-10 0-2,10-6-5,-4 5 4,1-8-5,-3 0-12,1 0 3,-3-5-3,0 0-1,-4-6-1,2-1 2,-2-1-4,-3-5-2,-2 0 2,1 0 0,-4-1-7,2 1-7,1 6-13,3 1-13,-1 6-14,1-1-24,0 1-28,2 2-39,0 3-42,0 3-15,2 1-16,0 5-27,0 0-35,0 0-41,0 0-40,10 15-54,-6-3-144,3-1-37,0-2 42,1 5-347,0-2-382</inkml:trace>
  <inkml:trace contextRef="#ctx0" brushRef="#br0" timeOffset="-81839.49">14261 18225 2339,'12'0'14,"-12"0"49,0 0 27,0 0 21,8 0 15,-8 0 30,0 0-3,0 0 9,12 0 1,-12 0-10,7-3-6,-7 3-13,8-7-6,0 6-15,-3-1-10,4-3-6,-1 4-13,2 1-7,2 1-4,-5 6-4,6-6-1,0 9-2,0-1-1,-3 5 0,1-2 2,-5 5-1,0 1 0,-2 2 0,1 0 1,-7 3 1,-1 2-3,-1-2-1,-2 3-5,-4-2-8,-3 4 2,-2-3-7,0-3-5,1-2-5,-2-1 12,2-4-3,1-2-2,0 2-1,3-8-2,-1 6 0,3-8-6,0-1 1,0 0-7,2-2 2,6-2-6,0 0 1,-8-8-4,10 1-2,-2 7 4,6-14-9,0 5-6,4-3 2,-2 5-1,4-1 4,1 1 2,2-4 5,2 11-6,3-7 2,0 6 17,4-4 6,5 4 0,1 2 0,-2 4-9,3-4-2,-3-1-1,2 7 2,-2-2-5,1 1-3,-5-3 3,4 3-11,-2 1-9,-1-2-37,-1-2-38,-3 3-41,-2-2-55,0-1-61,-4 2-40,2-4-45,-5-1-57,3 0-45,-2 0-110,0-6-85,-3 4 34,0-3-415,0-3-466</inkml:trace>
  <inkml:trace contextRef="#ctx0" brushRef="#br0" timeOffset="-81459.25">14938 18101 2727,'0'-10'14,"-3"0"30,1 5 26,-1-5 36,1 1 34,0 6 19,2-5 15,-4-3 19,4 9 6,-3-4-3,3-1-12,0 7-17,-3-7-15,3 7-7,0 0 6,0 0 0,-13 15-6,7-1-4,0-1-7,-1 1 24,2 5-21,-1 3-3,1-1-9,2 4-16,1-2-5,2 0-8,0 2-9,4-3-9,-3 6-9,9-2-9,-2-6-4,3 6 2,0-3-10,3-2-11,2-6-30,0 4-36,1-6-47,1-5-53,0 0-60,6 3-63,-8-9-62,4 2-47,0-4-72,-1-4-119,3 2-93,-4-4 36,4-3-468,-3-3-548</inkml:trace>
  <inkml:trace contextRef="#ctx0" brushRef="#br0" timeOffset="-80998.81">15322 18227 2864,'-2'-8'-9,"-2"-5"39,0 6 35,4 0 33,0 2 34,-2-1 5,2 6 15,0-9-3,0 9-5,0-6-12,0 6 20,0 0 11,0 0 1,8 13-2,-6-5-2,2-1-3,0 6-4,4 2 17,-2-3-6,0 3-11,-2 3-30,0-3-10,0-2-8,1 2-1,-1 3-13,-2-6-5,0-1-9,1 2-2,-1-5-8,0 3-7,-2-3-2,2-1-1,-2-1-5,0-4-6,-2 5-3,2-7-3,0 0-3,0 0-4,0 0-9,0 0 1,-17-15-5,14 3-6,1-1-1,0 0 0,2-2-9,2-7 3,0 7-2,1-3 0,3-2 2,3 5-5,1-4-3,1 5 0,0-2-5,4 2 5,1 1-5,-1 4 5,6-3-4,-4 7 4,3 3 1,-3-5 3,3 7 4,-3 3-1,2 1 3,-1 1 1,0 3 10,1 1 3,0 3 3,-4 2-2,2-1 2,0 0-5,-3 2 0,2-2-3,-5 3 0,0-3-1,1-1-16,-4-1-18,2 0-33,0 3-51,-1-7-64,-1 1-65,0-1-41,0-1-50,-2 0-73,5-4-75,-1-2-176,-1 0-30,-9 0 78,21-6-488,-8 2-557</inkml:trace>
  <inkml:trace contextRef="#ctx0" brushRef="#br0" timeOffset="-80778.4">16138 18225 3244,'-5'-10'121,"5"10"32,-3-3 25,3 3 25,0 0 14,-2-6 0,2 6-22,0 0-19,10-7-17,-5 7-13,6-5-15,2 3-16,3-3-10,0 3-9,4-4-14,-2 4-17,4-3-42,-1 3-57,-1-2-64,2-2-69,-3 2-55,0 1-78,2-6-75,-3 4-168,-3 3-74,-1-4 70,-1 1-379,-5 3-407</inkml:trace>
  <inkml:trace contextRef="#ctx0" brushRef="#br0" timeOffset="-80527.18">16644 17884 2648,'2'-10'101,"0"1"39,-4 5 40,2-1 26,0 5 18,-2-7 5,2 7-3,0 0-14,0 0-1,0 0 16,0 0-3,15 14-36,-9-7-9,1 7-10,-1 1-8,1 5-8,2-2-17,1 3-7,-2 0-16,-2 2-7,0 3-8,1 0-14,-3-4-11,2 3-16,1-2-31,0-3-41,-1 2-60,-2-7-64,2 3-75,-2-3-50,-3-4-84,6-3-93,-5-1-189,4-2-23,-4-2 57,-2-3-467,0 0-535</inkml:trace>
  <inkml:trace contextRef="#ctx0" brushRef="#br0" timeOffset="-80236.96">16793 17712 2835,'-8'-9'36,"-1"3"30,8-1 26,-3 1 29,-1 4 36,4-3 22,1-2 21,0 7 11,11-5 11,4 2-4,3 3 4,1 7-21,3-4 0,2 7 15,6-1-3,2 6 0,-2 2-10,0 5-2,6-1 3,-1 8-10,2-3-14,-6 2-11,1 1-18,-6 4-12,-5-5-12,-7-2-9,-3 7-15,-6-4-29,-5-1-38,-9 5-52,0-3-74,-8 5-90,-5-1-100,0-7-93,-1 1-133,-2-8-187,-6 8-64,2-8 95,-3-2-680,2-3-797</inkml:trace>
  <inkml:trace contextRef="#ctx0" brushRef="#br0" timeOffset="-79378.31">17999 18199 3524,'0'0'-85,"0"0"40,0 0 35,0 0 33,0 0 21,0 0 37,0 0 26,0 0 16,0 0 13,0 0 6,-6 0 7,6 0-4,0 0 1,0 0-4,0 0-16,0 0 8,0 0-2,18 3-4,-4-6-8,5 3 7,2 0-8,9-5-9,6 1-12,4-1-13,5-1-9,-1-1-5,11 1-13,-2 0-4,-1 2-42,-7-1-67,-5-2-88,0 7-91,-10-7-103,0 1-112,-2 6-212,-3-2 21,-4-1 73,1 1-449,0 2-490</inkml:trace>
  <inkml:trace contextRef="#ctx0" brushRef="#br0" timeOffset="-78902.24">19355 17870 3063,'-4'-7'105,"-3"0"19,0 0 29,3-1 28,0 3 21,1 3 4,2-3 1,1 5 4,-2-6-12,2 6-21,-2-4-9,2 4-17,0 0-4,0 0-15,23 10-7,-14-5 1,3 5-21,-1 2-7,-1 1-5,0 0-13,2 2-8,0 0-9,-1 3-4,-2-3-7,-1-2-7,0 6-32,-1-7-38,1 1-52,-4 4-64,2-3-74,1-5-70,-7 3-70,7-3-73,-3-3-122,0 1-93,-1-2 43,4-3-444,2 5-515</inkml:trace>
  <inkml:trace contextRef="#ctx0" brushRef="#br0" timeOffset="-78628.44">19855 17870 2804,'6'-7'55,"0"0"44,-2 0 31,-2 2 42,0 2 25,0-2 13,-2 5 3,3-6-10,-3 6 7,0 0 5,0 0 4,-15 19-30,7-5-1,-5 1-10,0 4-10,-6 3-7,-3 4-10,0 6-4,-6 2 0,1 1-9,-13 14-9,7-7-11,-7 8-13,2-3-7,7-7-9,1-4-10,2-1-14,1 3-31,1-8-39,8-2-43,0 0-51,4-7-54,0-4-50,6-2-39,4-2-16,2-5-36,2-3-41,4-1-40,6 1-28,1-5-79,8-6-78,1-2-12,2 2-408,8-1-458</inkml:trace>
  <inkml:trace contextRef="#ctx0" brushRef="#br0" timeOffset="-78262.73">19852 18372 2657,'6'-3'34,"1"0"45,-4-3 31,2 4 46,-5 2 12,4-7 27,1 7 22,-5 0 1,6-6-4,-6 6-14,7-8-13,-4 8-14,4-2-10,-1-3-12,3 3-5,2-3-9,-1 5-5,3-5 10,-1 5-6,1-2-21,0 2-13,-1 7-7,0-7-2,-2 7-7,-2-2-7,-1 3 3,-3 0-13,-4 1-3,0 3 6,-2 1-6,-4 3-10,-3-4 0,-3 4-26,-2 3-4,-4-4-4,0 4-1,1-4 1,-1 3-2,3-5-5,0 0-3,1-3 6,2-3-2,4 0 2,-1 4-2,3-4 0,0-3 5,4 1-3,0 0-4,2-5-4,10 1-4,-10-1 5,21 0 3,-3-1-6,4-4-1,8 0 1,9 1 1,1-2-7,5 1-27,5-5-40,-1-1-62,-3-3-103,1 1-77,-3-2-128,-1 0-206,-3-6-90,-4 0 67,-2-4-631,0-1-753</inkml:trace>
  <inkml:trace contextRef="#ctx0" brushRef="#br0" timeOffset="-76550.21">20640 17684 1972,'-6'-12'438,"-1"5"-182,1-3-59,2 4-24,-3-1-10,3 1-3,-1-1-1,2 1-17,1 4-2,-3-3-18,5 5-19,0 0-9,0 0-5,0 0 7,0 0 6,13 26-3,-5-6-7,3 2 0,0-1-3,4 6-10,-3 1 0,4-2-10,-4 3-5,-2-3-4,1-2-5,-3 1-7,3-4-6,-2-1 2,-3-1-7,0-4 0,0-1-2,-1-4 1,2 1 0,-3-3 9,0-1-1,0-2-8,2-5-1,-6 0-6,0 0-4,16-7-1,-8-4-5,-2 1 2,-1-3-6,5-1-3,-2-8-2,-2-2 0,3 4 14,-2-3-1,1 3-4,-5 4-3,4-1-2,-1 4-4,-1-2-6,2 6-2,-3 2 2,2 1 0,-1 8 2,-5-2 1,20 11 4,-10-4-2,2 2 2,2 4 0,-1 1-1,4-2-1,-2 3 4,2-2-1,-2 2-4,-3-2 4,-2-6 5,4 8-4,-3-10 5,-1 4 24,-2-3 0,1 0 11,-1-4-1,1 1-24,-2-6 1,-7 3-1,15-4-2,-5-6 3,-5 3-9,2-3-6,-1-4 3,-4-1-1,3-3-5,-3-3-3,0 0 3,-2 0-5,0-4-2,0 4-3,-2 1-10,0 0-12,0 5-18,-1 0-39,1 2-44,-1 1-54,3 2-44,-1 4-23,-1 5-37,2 1-49,0 0-55,0 0-116,0 0-127,2 14 35,-1-4-404,7 2-472</inkml:trace>
  <inkml:trace contextRef="#ctx0" brushRef="#br0" timeOffset="-76078.34">21409 17912 2812,'0'0'30,"0"0"22,4-10 27,-4 10 21,1-7 10,2-1 17,-1-1 14,0 1 1,3 1-4,-1 0-8,1 0-12,-1-1-7,1 1-11,2 2-12,1-1-6,1 4-6,2 2-6,-1 0-6,1 0-5,-1 8-3,4-3 0,-4 2-1,-2 8-3,2-2 1,-2 2-3,-3-2 3,0 6-1,-3-2-3,-2 2 1,-2 3-1,-3-4-2,0 3-2,-5 1-3,0-2-2,-2 1-4,-4-6-3,4 4-3,-4-5-1,6-1 1,-3 1-3,5-5 1,-2 1-4,2-7 0,1 3-3,0-4-3,7-2 1,-8 0-2,8 0 0,-2-9-3,2 9-2,6-14-1,-2 9 2,8-4-3,-4 2 2,0 1 3,4-1 2,4-1 5,1 4 0,1 2 2,4 1-2,-1-3-1,2 2 2,-2 2-3,5 0-3,2 2 9,1 2-6,1-3-11,2-1 2,-3 6 3,1-6-9,2 2-23,-3 4-36,1-6-40,-2 0-69,3 2-51,-8-2-67,3 0-79,-2-2-59,-1 0-143,-3-4-47,0 2 45,-3 1-373,-1-3-415</inkml:trace>
  <inkml:trace contextRef="#ctx0" brushRef="#br0" timeOffset="-75766.27">22306 17642 2448,'-4'-8'-16,"-1"1"40,0-4 35,1 9 34,0-6 27,1 4 34,-1-2 0,2 2 12,2 4 1,-6-5 2,4-1-9,2 6-13,-5-2-13,5 2 6,0 0 19,-8 9 1,5 2-7,-1-3 0,0 6 8,0 1 0,2 0-5,0 4-19,0 1-5,0 1-18,2-2-4,2 2-19,0-1-1,2 2-8,0-5-10,2 7 0,1-4-11,4-4-2,-3 1-15,5-5-37,-1 1-37,4-1-46,-4-5-67,5 1-75,0-2-79,-1-4-91,-1-2-80,0-2-168,2 2-1,-2-6 74,0 0-402,2 3-443</inkml:trace>
  <inkml:trace contextRef="#ctx0" brushRef="#br0" timeOffset="-75303.14">22631 17662 2798,'0'-13'64,"0"6"31,-2 1 28,2-1 16,0 7 36,0-6 13,0 6-4,0-7-3,0 7 14,0 0 6,0 0 0,14 13-12,-8-6-8,1 5-6,2 1-29,-3-4-9,2 7-13,-1-3-8,1 4-8,-4-3-7,2 1-7,2-2-5,-4 2-13,-1-2-8,2-4-1,-3 4-7,1-6 3,0 1-12,-1-1-5,0 3 4,-2-6-3,0 1-4,0-5-7,-4 7-8,4-7-6,0 0-4,0 0-7,-14-15 3,10 4 9,2 2 10,-1-6-12,2-5-5,1 1-8,1-1 14,4-2-14,-3 3-3,4-1-2,1-1 0,3 4-1,0 0-4,3 2-1,0-2 13,1 6-9,0 4 7,2-1 2,1 1 11,0 7 6,2 0 7,1 0 0,-4 6 2,3-5-2,-2 7 7,-1-1 0,2 7 2,-3-2-1,-5 1-2,4 2 1,-4-2-6,-2 2-3,-4-1-2,5-1-1,-5 2-5,0 3-21,0-8-24,1 4-49,-1-1-62,1-1-72,-3-5-70,2 2-63,0-2-77,0-1-85,0-1-152,2-3-53,4 2 54,0-4-542,2 0-655</inkml:trace>
  <inkml:trace contextRef="#ctx0" brushRef="#br0" timeOffset="-75086.6">23474 17677 3402,'0'-7'58,"0"7"49,2-1 21,-2 1 38,4-7 18,0 2 1,0 3-9,2-4-12,4 5-14,2-5-11,3 2-15,-1 0-9,8-1-15,-4 3 7,4-4-29,-1 1-36,4 5-47,4-9-76,-3 8-87,-2-6-86,-1 2-95,-3-1-119,-4 1-144,3 1 22,-4-2-396,2-1-462</inkml:trace>
  <inkml:trace contextRef="#ctx0" brushRef="#br0" timeOffset="-74735.17">23888 17424 2667,'-5'-9'36,"2"2"42,-1 1 29,2-2 39,0 3 13,0-2 17,2 4 0,0-2-2,2-2-4,2 2-3,3 3-1,4-4-9,3 4-4,2 2-9,4 0-9,0 2-2,2 4-15,-1 1-6,0 0-7,-1 6-10,-4-4-9,2 4-3,-6 2 1,-4-2 24,1 7-8,-7-5-1,-2 4-28,-2 1 0,-4 0-3,-1 2-6,-1-2 15,0 1-5,-2 1-2,2-4-7,0-3-3,2-2-6,0 2-6,1-2-2,0-4-12,4 3 7,1-5 2,0 0 3,4 0-7,3 1 4,3-8-5,0 5-3,6-5-3,-2 0-3,5 0-8,3-5-13,-2 2-12,4-2-26,2-2-49,1 0-66,-1-5-80,-2 3-78,2-11-79,-1 5-60,-3-5-128,-2-1-137,-2-4 45,-6 4-548,1 0-672</inkml:trace>
  <inkml:trace contextRef="#ctx0" brushRef="#br0" timeOffset="-74499.35">24380 17070 3270,'-7'-13'11,"3"0"87,0 2 35,2 2 26,2 1 20,0 3 13,4 1 16,7 4 9,2 2 43,10 5 2,3 6 5,7 2-6,5 6-10,2 5-7,15 8-10,-1 7-14,1-4-11,-5 9-21,-3-4-14,-9-5-16,-10-3-15,-5 4-9,-11-8-12,-5 9-12,-11-10-32,-7 4-36,-12 8-57,-15 8-81,-7-8-93,-7 3-135,-6-3-149,-1-2-251,-4-10-94,-1 5 89,3-7-787,10-4-960</inkml:trace>
  <inkml:trace contextRef="#ctx0" brushRef="#br0" timeOffset="-72438.5">23116 18576 1658,'-18'0'279,"4"-4"-84,-1 4-37,4-2-2,1-3 5,-1 5 2,4 0 0,7 0-7,-11-3 2,1-1-1,4 4 5,6 0-3,-13-1-2,10-4-3,3 5-3,-11-1-6,11 1-4,-9 0-7,9 0-5,-7-3-10,7 3-4,-5-3-9,5 3-6,0 0-24,0 0-4,0 0-5,0 0-2,0 0-10,35-4 0,-8 0-9,4-3-6,7 1-2,6-2-5,1 1-4,8 0-7,-1-1-38,-1-4-40,-11 4-46,4 3-57,-7-3-46,-3 1-63,-4 1-74,-5-2-127,1-3-161,-3 3 54,-2 0-428,-4 1-479</inkml:trace>
  <inkml:trace contextRef="#ctx0" brushRef="#br0" timeOffset="-71878.55">23920 18214 2778,'-2'-8'42,"-2"1"33,0 0 31,2 2 40,-2 3 20,-3-4 28,3 0 16,4 6 1,-5-3-4,0-1-15,5 4-14,-3-6-12,3 6-11,0 0-4,0 0 33,-4 13-6,0-5-13,2 3-29,-2-1-2,0 3-14,-5 5-11,8-3-7,-3-1-15,0 4-3,0-3-7,2 5-8,-2-5-6,2 0-5,-1 0-3,1 3-5,0-3-4,2-4-6,2 2 6,3-3-8,1 2-7,6-3 3,2-1-3,2-3 0,3-3-3,5 4-7,-1-6-1,2 0-9,-2 0-19,5-2-21,-2-4-15,-2 1-13,-2-3-14,-1 0-7,1-5-16,-6 3 3,0-3 0,-6 0 7,-2 1 6,-1-3 6,1 2 9,-6-1 6,2 0 4,-1 6 6,-3-4 14,0 3 10,2-3 13,-2 7 11,-2-3 2,4-1 4,-2 4 0,0-1 0,0 6-1,0 0 11,0 0 6,0 0-2,0 0 2,0 20-4,0-9 3,0 3 2,0-3-1,0 7-1,2 2 0,-2 1-5,0-2 1,2 2 1,-2-1-2,2 4-2,-2-3-2,2 0-3,0-2-9,-2 0-18,1-2-21,3 3-35,-4-6-49,0-1-51,2 1-34,0-2-27,-4-3-40,2-3-51,2 1-53,-4-5-100,2 4-92,0-6 2,0 0-399,0 0-444</inkml:trace>
  <inkml:trace contextRef="#ctx0" brushRef="#br0" timeOffset="-71417.09">24167 18126 2625,'-10'-14'-32,"2"5"38,0-4 30,-1 1 25,-1 3 35,1-3 47,1 3 2,-1 1 16,1 1 6,2-3-3,-6 2-7,4 1-15,-2 5 0,-5-2-3,0 2 0,-3 4-3,0 4 1,-4 1 3,2 6-2,-8 5 2,2 2 0,-2 4-10,-2 8-5,2-1-7,1 3-5,1 1 12,3 3-12,1-1-4,6 3-13,2 1-8,6-6-5,2 0-6,0 1-25,6-4-15,0 0 10,2-3-13,6-6 1,2 4 14,6-2 0,5-3-10,4-1 0,8-7 0,0-1-5,5 1-10,3-6 1,7-8-3,2 5 0,8-5-3,1-5-3,2-3-3,15-8 9,-6-5-11,-4-4 0,-4-3-5,-7-8-2,-4-2 1,-7-6 0,-12 3-3,-7 2 3,-3-3-10,-10 0 8,-5 1-8,-7-2-5,-11-10-4,-11-8-2,-13 4 6,-9 3-25,-10 12-7,-9 8-20,0 5-32,-7 9-33,9 9-57,8 4-63,5 7-54,-7 7-49,5 0-77,-3 6-184,2 0-69,5 0 92,-3 1-487,9 5-546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1:13:33.482"/>
    </inkml:context>
    <inkml:brush xml:id="br0">
      <inkml:brushProperty name="width" value="0.05292" units="cm"/>
      <inkml:brushProperty name="height" value="0.05292" units="cm"/>
      <inkml:brushProperty name="color" value="#0F243E"/>
    </inkml:brush>
  </inkml:definitions>
  <inkml:trace contextRef="#ctx0" brushRef="#br0">1135 8728 1320,'-3'3'233,"3"-3"-55,-11 0-19,11 0-10,0 0-9,-10 0-8,10 0-17,0 0-9,-9-7-4,7 2 0,0-1-1,2 0 3,0 6-3,0-11 4,0 4-11,2-1 7,2 0-7,1 0-4,-1 1-7,2-2-2,0-1-2,3 3-5,1-3-5,1 0-5,2 2-1,-3-1-9,3 3-9,0-1 2,0 2-4,1 2-5,-1 3-1,0 2-1,-1-1 0,-1 8-2,0-2-5,-3 4 0,1 3 1,-3 1-3,0 4-2,-2 0 0,-1 3-1,-3-2 0,-3 3 1,1 4-3,0-3 0,-2 0-4,0 0 1,-3-2 1,3-4-2,2-3-3,-2 1 6,0-4-2,2-5-6,0 0 2,-2-4-3,4-3-4,0 0 1,0 0-1,-5-15-1,7 5 0,1-6-5,1-4-1,2-4 1,0 0 1,0-3 0,1 0-4,-1 1-1,3 1 1,-5 2 0,0 3 0,1 3 5,-1 3 4,0-1 1,-2 3 1,2 0 3,-3 3-3,2-1-1,-3 3-5,2 2 0,-2 5 1,0 0 6,0 0 1,0 0 0,-5 18 2,2-5 3,3 2 1,-2 5-2,2-2 1,0 6 0,0 2-1,2-1-1,0 2 1,2-3-3,0 0 0,3-2 1,2 0-3,-1-2-9,1-3-15,5-6-18,-1 1-34,1-7-36,3 0-46,-1-5-45,1-2-56,3-2-59,0-4-47,-4 0-112,2-5-83,0 0 26,0-2-232,-1-3-245</inkml:trace>
  <inkml:trace contextRef="#ctx0" brushRef="#br0" timeOffset="244.53">1716 8425 2102,'-10'-9'43,"1"1"34,1 1 24,0 3 19,-1 2 14,2-3 13,1 5 1,6 0-1,-14 3 6,7 2 6,0 2 4,1 0 1,0 5 1,0 0 0,1 5-5,1 0-12,4 1-8,0 4-13,0 0-10,4 1-12,-1 4-6,3 1-9,0-3-6,4 1-11,2 3-6,0-6-16,0-2-31,4-4-44,-4 0-52,7-3-58,-1-2-52,-5-5-62,5-4-66,1-3-40,-2-3-86,2-4-74,-2 2-24,0-6-292,0 0-317</inkml:trace>
  <inkml:trace contextRef="#ctx0" brushRef="#br0" timeOffset="650.92">1954 8536 2292,'-6'-13'7,"0"4"45,0-1 27,2 3 24,0 0 19,2 2 9,-2 1 0,2 0-4,2 4-11,0 0-12,0 0 2,0 0 12,0 0 11,0 0 2,0 0-1,12 20-2,-8-11-7,2 0-8,2 4-4,0 1-9,-2-3-9,0 3-6,-1-1-10,1 0 0,-2-2-4,1 0-9,-1-1-4,-2 0-6,2-4-1,-2 3-3,-2-3-1,3-1 0,-3-5-11,-3 6-2,3-6 1,0 0-9,0 0-3,0 0-1,-15-17-3,13 6-4,-2-3 0,1 1-3,2-4-4,1-1 0,1 2-1,2 0-4,-1 2-1,5-2 0,1 2-3,1 1 1,1 2-2,1-1-1,4 5 1,0 0 1,1 2-3,-3 2 3,2 3 5,-3 1 1,6 4 1,-6-1-1,3 5 3,-2-1 0,-3 1 0,1 2 3,-1 0-3,-1 2 1,0-1-1,-1 0-28,-2-1-46,-2 2-61,0-3-67,-2 0-94,1-4-102,-3-1-173,0 1-52,0-6 48,4 4-356,-4-4-404</inkml:trace>
  <inkml:trace contextRef="#ctx0" brushRef="#br0" timeOffset="916.07">2275 8174 2579,'-6'-9'31,"4"0"24,-2 2 13,4-1 6,0 6 16,0 2 11,6-11 15,2 7 7,3 1 5,2-1 6,4 2 6,1 2-8,2 4-2,-1-1-3,2 5-11,0 3-3,1 1-4,-4 5-10,2 0-2,-3 0-4,-3 5-8,-3 0-4,-2 4-4,-3-4-7,-4 4-7,-2 1-6,-4-2-5,-4 2 2,-2-1-14,0-2-29,-5-4-40,1 1-56,-2-3-59,2-5-58,-6-2-64,8-3-75,-5-5-121,4 1-127,3-6 32,-4-2-317,5-1-358</inkml:trace>
  <inkml:trace contextRef="#ctx0" brushRef="#br0" timeOffset="2245.03">3381 8292 2232,'-10'0'-85,"1"2"31,0 0 22,9-2 28,-17 2 25,11-2 23,-2 2 19,8-2 13,-14 0 10,14 0 4,-10 0 12,10 0 2,-10 1 10,10-1 3,-11-1 3,11 1 3,0 0 5,-9 1-13,9-1-1,0 0-5,0 0-1,-10 0-5,10 0-8,0 0-5,0 0-11,0 0-6,-8 2-5,8-2-3,0 0-9,0 0-3,0 0-4,0 0-2,0 0-1,-7 3-2,7-3-4,0 0 0,0 0-3,0 0-5,0 0-2,-4 3-4,4-3-3,0 0-3,0 0 3,0 0 5,0 0 10,0 0 5,0 0-1,14 6 7,-5-6 0,0 3 1,4-3 0,-1 0-2,0 0-2,3 0 2,5 0-6,0-3-4,2 3 3,4-2-5,-1 0-3,5 0 0,0 0 1,-3 1-5,2-2 1,4 1-1,-4 1-3,2-3 2,2 0 15,4 1 0,3-1 3,1-2-1,3 1-6,8-4-5,0 1 1,-1 1-4,4 0-4,0-3-3,1 5 1,-1-5-5,-1 3 4,1-1-12,-3 2 6,-8 0-6,-1 2-2,-4-1 4,-1 1-6,-4 0-2,-4 2 6,-1 0-7,-1-1 1,-4 1 0,-6 0-3,1 0 3,1 0 0,-6 0-4,-2 1 4,2 1 2,-4-3-6,1 3 3,-1-2-4,-1 2 0,0-2 2,-9 2-2,12 0 1,-4-1 0,-8 1-1,12-2 1,-12 2 0,8 0-2,-8 0 2,7-3 4,-7 3 0,7-2-1,-7 2-1,0 0 9,0 0-4,9-1-2,-9 1 4,0 0-1,0 0-6,0-7 0,0 7 3,0 0-4,-6-9 4,6 9-5,-5-5 5,0 1-2,4 0-5,1 4 0,-6-7 5,3 3-5,3 4 1,-3-5 2,3 5-4,-4-5 0,4 5 0,-3-5 0,3 5-4,0 0-1,0 0-2,0-7 4,0 7-3,0 0 5,0 0-3,15 0 2,-10 0-1,-5 0-4,0 0 1,20 3 2,-13 1-1,-1-1 0,-2 2 4,3 0-1,-3-1 11,-1 4-7,-3-3 2,3 1 0,-6-1-4,2 1 3,-1 2 4,-2-5-4,-3 3 0,0-2 6,1-1-1,0 0-7,-2-1 8,8-2-9,-17 0 6,17 0-5,-18-4-1,10 0-2,1 0-5,4-4 6,-3 3-5,1-3-3,3 1 3,2-3-2,0 3-4,0 1 3,2-2-3,3 3 3,-1-2 2,1 4-2,4-1 2,-1 2 6,4 2-7,-2 0 1,1 2 2,-3 0 0,3 3-3,-3 0 5,1-2-2,-1 6 7,-2-2-5,-2 1 3,1-1 3,-3 0-2,-2 1 0,0 1 3,-2-1 2,-3-1-2,-1 0 4,-1-2-5,2 1 2,-2-2 3,-2-3-2,3 2-1,-2-2-3,2 1-1,6-2 2,-13-3-4,9-1-12,0 0-9,2-2-15,0-1-23,2-1-28,0 1-38,0 0-40,2-4-42,-2 4-57,2-3-71,2 1-77,-4 2-171,4-3-34,-2 3 52,-2-4-372,1 4-419</inkml:trace>
  <inkml:trace contextRef="#ctx0" brushRef="#br0" timeOffset="4325.01">4893 8246 2290,'8'2'-159,"-8"-2"29,7 2 21,-7-2 14,0 0 19,0 0 15,0 0 10,12-2 22,-12 2 13,0 0 16,0 0 13,0 0 11,0 0 13,9-2 10,-9 2 11,0 0 5,0 0 10,0 0 3,0 0-2,0 0 0,0 0 2,0 0 7,0 0 1,4-3 1,-4 3 0,0 0 1,0 0 0,0 0 4,0-6 0,0 6 4,0 0 0,-3-8 2,3 8-1,0-7 2,0 7 5,0-8 2,-1 5-1,1 3-2,0-12-5,-2 7-5,2-2-2,0 2 2,0 5-3,0-14-4,-2 9-4,2-2-1,2-1-3,-2 0-3,0-2 0,2 1 3,-2-1-3,1-1 0,2 1 3,-1-2 1,2-1 1,-2-2 0,0 2-1,0-2 3,1-1-1,2 3-7,-3-3-1,0-1-7,0-3 4,-2 1-4,1 0-5,2-2 2,-3 0-19,0 0 4,-3-2-4,3-3 0,0-1-6,-1 1-1,1 0-1,-4-3-4,2 4 6,-3-3-12,-2 1-3,3-3 7,-3 4-8,2-3 5,0 0-12,1 1 1,-3 0-2,4-4-3,-4 3 3,1 0-1,2-6-2,-3 1-1,3-1-2,-2-3-1,2 2 1,-2-1 9,0 0-12,-1 1 0,2-2-2,0 1 0,0 1-3,1 0 2,-1 0 4,-1 2-3,1-3-1,-1 1-1,2 0 1,-2 2 2,3 3-4,-3-3 2,4 2 2,-2 1 4,2-1-7,-2-4-1,2 4 1,0 1 9,-2-2-13,4-4 1,-1-4 1,1 4-1,0-4 0,0 7 0,-3 0 5,3 1-5,3-1 6,-6-7-6,3 4 0,-2-4-4,0 3 2,-2 2 10,2-4-9,-4 3 1,2-4 0,-2 6 3,1-4-4,-1 1 0,-1-1 1,1 0 0,-2 0-2,-1 1 1,3 1 0,-2 1 0,3-3 2,-2-1-1,1 3-1,0-4-2,0 3-1,0 2-1,1-2 3,-2 1-3,1 0 0,2 2-3,-3 2 5,1-2-2,0 0 3,0 3-5,-1 3 4,1 1-4,1 0 6,-1-1 2,0 3-4,2-3 4,-4 2-3,4 0 2,-4-1 4,4 3-7,-1-1 2,0-2-1,3 2 9,-1-3-8,0 3 0,0-3 0,1 2 0,0 0 1,2 1 1,0-1 0,-2 1 2,0-1-1,0-2 0,2 1 0,-2-1 1,0 3 1,-1-3-3,1 1 2,0-1 0,-1 2-1,0-2-2,0-1 4,1 2-3,-2-3-1,2 4 4,-2-1-2,2 0-4,0 0 1,-2 3-3,2-1 2,0 0 0,0 1 1,0-4 1,-5 2 0,6 1-4,-1 1 1,-2-2 3,2 4 0,0 2-6,0 3 0,-2-3-1,0-3 4,2 0 1,-5-2 0,3 0-4,0-1 2,-3 1-1,1-3-1,1 1-4,-1-1 2,2 0-1,-2 1 3,-1 1-5,4-1 5,-3 0-3,2-1 3,0 0-1,0 1 3,2-1-2,-2 1-1,2-1-2,0 0 2,0 3-1,0-5 0,-1 4-1,0-1 0,6-2 1,-3 3 1,0-2 1,0 0 2,0 3-1,3-2 1,-3 1-1,0 1 2,2-2 1,0 1 1,0 3 1,2-1-2,-4 3 3,0-2-2,2 3 1,0 1-1,2-3 3,-2 3 0,0-2 1,-2 1-2,2 1 0,0 2 1,-2 1-1,2-2 4,2 1-2,-4 1-3,0-1 2,2 4 1,-2-1-1,0 0 2,0 1-2,1 0 1,-2 1 3,2 0-3,-1 2-2,0-3 3,3 1 1,-1-1 1,-2 3-2,0-2 1,0 1-1,-2-1-1,4 2 1,-2-3 0,0 3 0,0-3 1,0 3-5,2 0 5,-2-1 0,0 1-1,0 0 1,0-1-1,0 0 0,0 1 0,-2 0 0,4 0 0,-2-2-1,2 2 1,-2 0-1,-2 0 0,2 1 0,0-2 2,0 1-3,2 4 2,-2-3 0,0 1 0,0 0 0,0 1 0,0-1-1,0 4 2,0-2-3,0 1 1,0-2 2,0 2 0,0 1-1,0-2 0,0 2-2,0 0 3,0 5-3,2-10 1,-2 6 2,0-2-5,0 6 4,0-9 2,-2 5-3,2 4 1,0-7-1,0 7 0,2-6-1,-2 6-2,-2-7-7,2 7-8,0 0-5,0 0-4,0-7-5,0 7 2,0 0-3,0-5 0,0 5 1,0 0-1,0 0 1,0 0-3,0 0-4,0-6-1,0 6-3,0 0-15,0 0-12,0 0-26,2-2-24,-2 2-28,0 0-24,0 0-12,0 0-58,0 0-28,10 11-42,-3-7-132,-3-4-139,-4 0 105,17-13-199,-6-2-174</inkml:trace>
  <inkml:trace contextRef="#ctx0" brushRef="#br0" timeOffset="6938.85">4478 1625 1005,'0'0'124,"8"-2"-21,-4 0-23,-4 2-2,8-2-5,-8 2-3,12-2-1,-12 2-1,6-4 5,-2 3 5,-4 1 3,0 0 5,8-2 5,-8 2 2,0 0 0,7-2 1,-7 2 1,0 0 1,3-5-2,-3 5-5,0 0 0,0 0-3,0 0 2,0 0-5,0 0-5,7-2 4,-7 2 0,0 0-6,0 0-4,0 0-4,0 0-5,0 0-9,0 0 1,0 0-6,0 0-2,0 0-1,0 0-5,0 0-2,0 0-8,0 0 5,0 0-1,0 0-1,0 0 2,0 0-12,0 0 3,0 0 0,0 0 1,16 0 4,-16 0 0,10 0-1,-10 0 0,12-3 2,-3 3-8,2-2 1,-1 0 2,3 1 0,4-1-1,0-1 2,2 1-2,2 0-3,2 1 2,7-1 1,2-2-2,6 0-2,3 0 3,3-1-6,8-1 1,4-1 1,3-1-6,1 3 6,29-7-5,2-2 0,6 3-2,2-1 1,5 0-3,2-2 0,4 0-1,2-2-1,-4 2 1,-2 0-3,-2 1 2,-5 2-3,1-2 14,0 1 11,-3 0 1,-7 3-2,-4-2 3,-16 3 4,-11 1 0,-6 1-1,-7-1-2,-1 0-1,-5 2-4,-2-1 2,-6 0-3,0 1 3,-5-1-1,1 2 2,-3-1-3,-5 1-2,-2-1-1,2 2-2,-7-2 3,3 3 0,-3-3 2,-2 3 1,-1 2 0,-2-2-2,0 1-1,2-1 1,-2 2 0,-8 0-4,12-4-2,-5 4 3,-7 0-3,11-4 3,-11 4-3,8-2 0,-8 2-2,0 0 0,11 0-1,-11 0-5,0 0 1,6-2-2,-6 2-5,0 0-1,0 0-9,8-3-11,-8 3-20,0 0-24,0 0-31,4-4-38,-4 4-46,0 0-48,0 0-54,-8-10-63,4 10-54,-2-3-108,-1-1-129,1 1 36,-3 1-359,-1-1-428</inkml:trace>
  <inkml:trace contextRef="#ctx0" brushRef="#br0" timeOffset="8144.77">7186 1036 2552,'0'0'-45,"0"0"23,4-6 22,-4 6 24,0 0 23,0 0 18,0 0 11,2-3 4,-2 3-1,0 0 9,0 0 0,0 0-3,0 0 10,0 0-9,0 0-5,0 0-5,0 0-9,0 0-6,0 0-8,0 0-5,0 0-7,0 0-3,0 0 0,0 0-1,16 11 6,-8-5 2,3 1 7,1 1-1,3 2 9,4 3-3,3-2 4,2 6 4,6-3-3,1 1-2,2 0-6,-1-2-4,2 2-1,-3-3-3,-1 0-4,-2-3-3,-3 0 2,-2 0 1,-4 0 1,1-6 3,-6 4 7,1-4 4,-4 1 7,1 0 5,-1 0 5,-3-2-1,1 1 2,0-1-3,-3 2-5,0-4-3,0 3-5,-6-3-2,11 4-10,-6-1-3,-5-3-2,8 1-5,-8-1-6,4 2 0,-4-2-3,6 2-6,-6-2-2,0 0-1,0 0-2,7 5-1,-7-5 0,0 0-3,0 0-4,0 0 3,0 0-5,0 0 3,0 0-4,0 0 2,0 0-1,0 0-1,0 0-2,0 0-1,0 0 1,0 0-8,-19 0 3,10 5-3,-4 2 1,-5 1 1,-6 4 1,-3 2 0,-6 3-8,-4 5-27,-4 0-44,-1 2-59,4 0-76,-1 0-98,10-6-119,-1 3-210,6-2-26,0 1 85,7-4-423,4-1-480</inkml:trace>
  <inkml:trace contextRef="#ctx0" brushRef="#br0" timeOffset="17163.73">7930 903 2656,'0'0'-85,"0"-6"9,0 6 9,-4-5 15,4 5 18,-3-7 23,3 7 17,-4-5 14,0 2 9,4 3 5,-4-5 4,4 5 5,-5-4 2,5 4 4,-5-3 0,5 3 5,0 0 1,-5-5-1,5 5 1,-7-1-7,7 1 0,0 0-2,-18 1 0,8 4-2,0-2-4,-2 4 2,-1 0-6,-2 3-3,2-1 3,-4 4-4,0 3 7,3 1-4,-1 2 6,1 0-2,2 4-2,0 5 10,4 2-6,-1 3 1,4 2 1,5 3-9,0 1 6,4 2-5,3-2-6,6 5 3,2 0-1,6-2 0,0-4-9,7-2-2,-1-1 11,5-5-12,2-4 2,2 0 1,1-8-2,0-2-7,1-3 7,-1-3-4,2-5 5,4-1-2,-7-2-3,4-4-1,3-2-3,-6-1 1,3-3 4,-4-2 8,1-3 6,-1-2 6,2-7 5,-3-2 1,1-2 5,-4-5 3,1-1-1,-5-3-4,0-1 0,-3-4-4,-3 0 0,0 1-1,-8-4-3,-1 1-3,-7 2-2,-2 1-5,-4-4-4,-2-1-2,-4-2-4,-7 0-1,1 0-5,-6 3 0,-1 1-3,-2 5-3,-4 1-1,-3 1 0,0 4-2,1 5-3,-3 5 0,1 0-1,-3 6-6,-2 0 5,-4 2-1,0 4-3,-1 4 1,5 3-11,-1 2-17,3 2-14,-6 5-9,2 3-15,5 2-10,-4 2-9,5 4-15,4-1-13,2 2-12,1 0-15,5-4-18,4 4-22,2-2-24,4-2-23,4 3-14,2-2-24,-1-4-87,2 0-110,1 2-211,4-4-172</inkml:trace>
  <inkml:trace contextRef="#ctx0" brushRef="#br0" timeOffset="17515.69">8087 1019 1946,'0'0'67,"0"-9"22,0 9 19,0-4 18,0 4 14,0-5 13,0 5 5,0-7-8,0 7-9,0 0-8,0 0-9,2-6-16,-2 6-10,0 0-10,0 0-14,0 0-12,0 0-8,0 0 4,6 13-4,-2-4 4,0 0-1,3 4 1,-1 2-3,-2 4-7,2-1-6,0 3-2,4 1-2,-4 2-3,-2-2 1,2 1-6,0 0-1,-1 0-12,2-2-24,-3-3-30,0-1-40,0 1-27,-4-3-43,4-2-44,-2-5-41,0 4-40,1-7-75,-1-1-126,2 0-44,-4-4-187,0 0-198</inkml:trace>
  <inkml:trace contextRef="#ctx0" brushRef="#br0" timeOffset="17723.56">8061 1240 1802,'-6'-5'18,"2"0"36,-3 1 20,2 1 14,1-1 12,4 4 10,-6-6 1,6 6-2,-4-4-12,4 4-8,0 0-7,2-7-7,-2 7 2,17-6-7,1-1-7,7 0-2,4-2-9,5 1-4,2-3-29,4 2-49,1-2-71,1 1-80,-7 0-110,-1 2-205,-4 3 44,-3-1-109,-1 1-62</inkml:trace>
  <inkml:trace contextRef="#ctx0" brushRef="#br0" timeOffset="20936.54">8878 1097 1470,'0'0'-35,"0"0"21,0 0 13,0 0 18,-10 0 12,10 0 16,0 0 5,0 0 6,-7 2 4,7-2 2,0 0 1,0 0-2,0 0 1,0 0-3,0 0-1,0 0 3,0 0 2,0 0 0,-10 0 6,10 0 2,0 0 2,0 0 2,0 0 0,0 0 1,0 0-2,0 0 1,0 0-7,0 0-3,-6 2-4,6-2-1,0 0-7,0 0-4,0 0-8,0 0-1,0 0-3,0 0-5,0 0-3,0 0 0,0 0-1,0 0-6,-4 4-4,4-4 2,0 0-3,0 0 2,0 0 8,0 0-12,0 0 1,0 0 0,0 0-1,0 0 1,0 0-4,0 0 0,0 0-2,0 0-2,0 0 0,0 0 2,20 1 1,-11-1-4,4-1 1,6 1 4,-1 0 4,7-3 0,10 2-6,4-3-2,3 0 3,4-1-6,9-3 5,2 1 2,5-2-2,20-1 5,-14 1-4,15 0 2,-14 1-7,-7 1 2,-3 1 1,-2 1 1,-1-4-1,-4 4 2,-7-1-6,0 1 2,-5 1 0,-6 0-2,-1 0 2,-3 0 0,-2 1-2,-3-1-3,-3 2 9,-4-2 1,2 3-1,-4-3 3,-3 4 5,-1-3-1,2 0-2,-4 3-6,0-3 7,2 3-5,-4-2-9,0 2 9,-8 0-3,13 0-1,-5-2-2,-8 2 0,11 0 1,-11 0-5,9-3-3,-9 3-12,0 0-9,10 0-9,-10 0-25,6-2-22,-6 2-32,0 0-40,0 0-64,2-3-62,-2 3-188,0 0-70,0 0 76,-12-7-130,12 7-89</inkml:trace>
  <inkml:trace contextRef="#ctx0" brushRef="#br0" timeOffset="29289.99">10397 367 1642,'2'-5'30,"-2"-1"16,0 6-3,2-8 9,-2 8 9,0-8 12,0 8 2,0-5-5,0 5-8,2-4-7,-2 4-8,0 0-3,0 0-1,0 0-1,-2 21 3,0-13-1,2 1-4,0 3 1,0 1-4,0-2-5,0 1 0,2-1-3,0 1-1,0 1-4,0-3-2,2 0-3,1-1 0,-3 0 2,1 1-2,5-5 4,-2 3 4,3-3 2,1 0 3,-3-2-5,5-2 1,-1 2-4,-1-6 3,1 2 1,0 0 3,-3-6 3,3 0-3,-1 0 1,-2-3-3,0 0 2,0 1-2,-5-3 2,4 4 0,-3 0 4,0-2 9,-2 2-4,2 1-2,-1 1-5,1-1-5,-2 2-3,-2 1-5,3-2-10,-3 6-1,4-2 0,-4 2 1,0 0-1,0 0-2,0 0-2,0 0 2,10 15-3,-8-13-1,2 5-2,1-3 1,-1 2 1,0-3 0,0 1 1,3 0 5,-1-2-3,1 0 1,1-2 3,-8 0-2,17 0 3,-8-2 2,-1-2 5,-2 2 5,3-2 11,-3-3-5,0 1 2,-1-1-9,-1 0 1,-2-1 0,0-1-3,0 1-8,-2 2-1,0-4 3,0 3-13,-2 0-11,2 1-11,-4 1-13,0 1-14,-1 0-21,-1 1-25,6 3-24,-13-3-33,13 3-32,-12 3-37,6-2-43,6-1-122,-10 6-106,6-2-172,4-4-158</inkml:trace>
  <inkml:trace contextRef="#ctx0" brushRef="#br0" timeOffset="29531.53">10850 423 1839,'8'1'40,"-8"-1"23,0 0 13,8 3 8,-8-3 6,0 0-1,7 1-7,-7-1-10,7 4-6,-7-4-5,3 6-4,0-2-3,1 2-1,-2 2-7,2-4-3,1 5-2,-1-2-6,0 2-1,0 1-3,-1 0-4,3-1-2,-2 1-16,-2 0-25,3-3-38,-1 3-38,0-3-42,2 0-39,-2 1-48,-2-4-124,6 0-329,-4-1-170</inkml:trace>
  <inkml:trace contextRef="#ctx0" brushRef="#br0" timeOffset="29789.82">11113 340 1804,'0'-11'4,"0"0"29,-3 3 32,1 0 26,2 3 19,-2 0 10,2-2-1,0 7-8,-3-8-13,3 8-11,-1-5-6,1 5-14,0 0 1,0 0-5,0 0-3,-12 18 1,9-11-4,-1 2-1,1 1-3,1 1-4,2 2-2,-2-1-8,-1 0-3,3 2 0,3 1-7,-1-3-5,3 4-20,-1-5-34,5 2-33,-2-2-54,4-4-60,2 0-48,-2-4-108,2 0-145,0 1 34,4-4-102,-4 0-49</inkml:trace>
  <inkml:trace contextRef="#ctx0" brushRef="#br0" timeOffset="30222.68">11316 333 1598,'-4'-7'68,"2"1"15,-3 0 5,5 1 9,-4 1 1,4 4-6,-2-8-9,2 8-12,-4-3-5,4 3 4,0 0 3,0 0 1,0 0 0,8 15-3,-4-8-4,1 0-1,-1 3-6,0-1-2,1 1-5,1 0-7,-2 0-3,2-1-6,-3 0-1,4-1-2,-1-1-4,-4 1 0,2 0 3,0-2-7,-2-1-5,0-1 4,0 0 0,-2-4-6,0 0 0,0 0-5,0 0 0,0 0-6,0 0-2,0 0-4,-10-22 0,6 14 0,4-1-1,-2-2 1,2-1-3,-2 3 0,2 0-1,0-2 1,0 4-3,2-2 0,2 2 2,-2 1-3,4-2 2,0 5 0,0-1 3,3 0-2,0 2 4,1 2 0,1 2 2,-1-2 2,0 4 0,2 0-5,-2 1 7,0 3-1,1-1-1,0 1 2,-3 0-5,1 2-27,-3-3-37,0 0-50,0 1-58,-1-1-60,-4 2-144,3-1-113,-2-4 42,-2 1-105,4 0-51</inkml:trace>
  <inkml:trace contextRef="#ctx0" brushRef="#br0" timeOffset="30435.64">11602 284 1498,'2'-7'45,"0"-1"27,0-1 6,2 2 16,3 2 12,2 1 10,1-1 6,4 2 1,2 1-8,2 4-4,1-2-10,2 3-8,-2 2-8,2 0-6,-1 5-6,0 0-9,-2 1-4,0 3-6,-6 2-4,-2 0-17,-6 0-37,-4 4-56,-6 1-73,-2 4-70,-12 1-141,-4 6-133,-4-1-187,-8 0-159</inkml:trace>
  <inkml:trace contextRef="#ctx0" brushRef="#br0" timeOffset="33484.94">10124 948 1707,'0'0'-70,"0"0"15,0 0 17,2-6 16,-2 6 15,0 0 4,0 0 9,0 0 7,2-2 1,-2 2 5,0 0 7,0 0 0,0 0 8,0 0-3,0 0 3,0 0 6,0 0-2,0 0 7,0 0 0,0 0-1,0 0 2,0 0 2,0 0 4,0 0 0,0 0 3,0 0 9,0 0 1,0 0 2,0 0 4,10 0-4,-10 0 0,0 0 0,0 0-4,0 0-1,12 2-5,-12-2 0,9 3-5,-9-3-3,12 2 0,-6-1-4,-6-1 0,12 3-2,-4-3-2,2 1-2,-2-1 2,2 3 0,1-2-2,-1-1 4,1 2-2,0-2 0,1 0 5,-2 2 3,4-2-1,-2 0-3,1 0 2,0 0-1,0 0-4,1-2-4,2 2 1,-2 0-6,3-2 0,4 1-2,-2-2 1,3 2 0,0-2 4,6 0-4,-3-2 1,5 3 3,-1-5-6,1 3 8,8-2 2,-2-1-2,5-1-3,-1 3 0,-2-2 1,5-3 1,1 3 1,5-2-1,-7 1-4,1 1-4,1 0 0,-4 1-4,1-3-4,-4 5-2,-5-2 1,-2 2-3,2 1-5,-5-2 2,1 3 0,-3-2-5,-4 1 3,0 1-3,0 0 1,-2 0-1,1-2-1,-3 2-1,1 1 1,-2-1-2,-4 0 1,1 2-4,-2-2 1,-1 2 1,1-2 1,-3 2-1,-8 0-2,18-2-1,-12 2 1,0-1 1,-6 1-4,12 0 0,-5-3 2,-7 3-2,11-2 1,-11 2 1,10 0 2,-10 0-2,9-2 0,-9 2 3,0 0 0,10 0 3,-10 0 2,0 0 0,9-1 2,-9 1-1,0 0-1,0 0 3,6-2 2,-6 2 3,0 0 3,0 0 0,0 0 2,0 0-3,0 0-4,9-3-1,-9 3-3,0 0-4,0 0-1,0 0-3,0 0-1,0 0 1,0 0 0,12 3-1,-12-3-2,0 0 1,8 3-2,-8-3 0,2 4 0,-2-4 1,8 4-1,-8-4 1,2 4 1,-2-4 2,0 0 3,0 6 4,0-6-1,-9 5 0,9-5-1,-7 4 1,1-2 0,6-2 2,-14 2-3,5-2 0,0 0 1,9 0-1,-15-4 0,7 2-2,2-2-2,0 1 0,-1-1-2,2-2 1,-1 0-1,2 1-2,2-1-4,2-2 0,0 2-2,0-1-1,4 1 2,0 0-2,1 1-1,6 1 1,-3 1-2,0-2-3,3 3 2,-1 0-1,3 1 0,-3 1 4,-1 1-2,1-1-1,2 2 3,-4 3 1,0-3 1,1 1 4,-5 1 0,2 0 2,-4 0 1,0 1 2,-2-5 1,-2 9 0,-2-5 2,0 1 1,-2 1-3,-3-5 2,1 2-1,0 0-1,-2-1 0,1-2 1,9 0-3,-17-5 1,8 2 0,2-1 1,-1 0-4,4-2 0,-3 1 0,3-3-5,2 2 1,0 1-1,0-2-2,2 0-1,2 2 0,-2 5 0,2-10-3,0 8 0,-2 2-2,4-6 0,-4 6 0,9 0 2,-9 0 0,0 0 0,0 0 5,12 6-1,-7-4-2,-5-2 4,6 5 1,-3 0 0,-3-5-1,4 3 4,-2 1-3,-2-4 5,0 0 0,4 5-1,-4-5 2,0 0 0,2 3 3,-2-3-1,0 0 1,0 0 1,0 0-1,0 0 0,0 0 2,0 0 1,0 0-5,0 0 1,0 0 0,0 0-2,8 2 0,-8-2-1,0 0-2,0 0 0,0 0 0,0 0 0,0 0-1,0 0 0,0 0 2,0 0-4,0 0 1,0 0-1,0 0 2,0 0 1,0 0 2,0 0-3,2 4 2,-2-4-1,0 0 3,0 0-2,0 0 1,0 0-3,0 0-2,0 0 2,2 6-3,-2-6-1,0 0 5,0 0 0,0 7 2,0-7 2,2 5 1,-2 1 3,0-1 1,1 1 1,-1 1 2,4-2 1,-1 5 1,-3-3 1,2 1 0,0 2-2,0-1 1,0 0 4,2 1-5,-3 0 2,2 1 0,1-1-3,-2 0-1,3 0 2,-1 2-1,-2-3-1,2 1 2,-2 1-1,2 2-3,-1-5 3,1 4-1,-1-3 0,1 1 2,0 1-2,-2 0 1,2-2-2,-2 2 0,0-2 4,0 1-3,2 1 0,-2-1 0,0 0-5,0 1 3,0-2 0,2 2-2,-2 1 0,1-2 0,-3 1 1,3 0-3,-1-1 3,0-1 1,0 1-3,0 2 1,0-3 0,-2 3 0,2-3 3,0 4-3,0-1 0,0-1-3,-2 0 4,3 3-1,-1-1 1,-2 1-4,2 1 3,0 0-1,-2-2-1,2 3-1,-2-3 0,2 0-2,-2 0 5,2 1-4,1 0 2,-3-1-2,0-2 0,1 1 1,-1 1-1,0-1 2,3 1 0,-3-2-1,0 0-1,0 2 6,2-1-5,-2 2-1,2-3 2,-2 3 1,2-4-2,0 4 0,-2-2 4,3-1-6,-1 0 0,-2 1-1,2 0 2,0-3 4,-2 0-5,2 2 4,-2-4-4,2 3 3,-2-5 1,0 2-2,2-1-3,-2 0 13,2-1-4,-2-5-1,0 10 1,0-6-1,0-4-1,2 8-1,-2-5 5,0-3-3,0 7-3,0-7-1,2 5 2,-2-5 4,0 6-3,0-6-2,0 0 2,0 0 2,0 5-2,0-5-2,0 0 4,0 0-4,0 0-5,0 6 6,0-6-1,0 0-1,0 0 5,0 0-6,0 0 0,0 0 2,0 0 6,0 0-6,0 0 2,0 0 0,0 0-2,0 0-2,0 0 5,0 0-5,0 0-1,0 0 1,0 0-1,0 0 3,0 0-7,0 0 3,0 0 3,0 0-7,0 0 3,0 0 3,0 0 12,0 0-20,0 0 6,0 0-2,0 0 2,0 0-1,4 4 0,-4-4 6,0 0-8,0 0 0,0 0 0,0 0-2,0 0-1,0 0 7,0 0-8,0 0 1,0 0 2,0 0 1,0 0 1,0 0-3,0 0 3,0 0 2,0 0-3,0 0 2,0 0 0,0 0 5,0 0-5,0 0 12,0 0-10,0 0 0,0 0-3,0 0 1,0 0-1,0 0-4,0 0 0,0 0 2,0 0-3,0 0 7,0 0 0,0 0-5,0 0 4,0 0 1,0 0-2,0 0 0,0 0 2,0 0 1,0 0-4,0 0-1,0 0 3,0 0 1,0 0-3,0 0 1,0 0 1,0 0 9,0 0-10,0 0 3,0 0-3,0 0-1,0 0 4,0 0-6,0 0-1,0 0 1,0 0 4,0 0 0,0 0-1,0 0-2,0 0 2,0 0 3,0 0-9,0 0 1,0 0-2,0 0 2,0 0-4,0 0 1,0 0-1,0 0-3,0 0 2,0 0-1,0 0 5,0 0-2,0 0 1,0 0-7,0 0 2,0 0 3,0 0-2,0 0-1,0 0 5,0 0-3,0 0 7,0 0-10,0 0 3,0 0-2,0 0-4,0 0 4,0 0-4,0 0 1,0 0-1,0 0 0,0 0-2,0 0 1,0 0 0,0 0-5,0 0-1,0 0 0,0 0 3,0 0-5,0 0 1,0 0 1,0 0-2,0 0-2,0 0 1,0 0-2,0 0 0,0 0-2,0 0-1,0 0-1,0 0-1,0 0-4,0 0-3,0 0-5,0 0-4,0 0-5,0 0-8,0 0-1,0 0-7,0 0-6,0 0-8,0 0-5,0 0-4,0 0-2,0 0-14,0 0-4,0 0-8,0 0 2,-12-12-7,12 12-9,-2-2-8,2 2-17,-4-3-21,4 3-15,0 0-25,-9-7-24,7 5-28,2 2-88,-8-5-105,3 3 26,5 2-121,-10-3-62</inkml:trace>
  <inkml:trace contextRef="#ctx0" brushRef="#br0" timeOffset="34876.78">11553 1869 1667,'-8'1'74,"2"1"6,-1 0 12,7-2 14,-11 4 14,11-4 8,-6 3 1,6-3-5,-6 0-4,6 0-10,0 0-4,-5 4-12,5-4-2,0 0-11,0 0 2,0 0 3,0 0 2,0 0-6,35-7-3,-21 3-2,7-1 0,5-3-1,10-3 3,2-1 2,9 0-6,-2-1 1,3 0-10,-8 2-5,-4-1-4,-1 2-7,-1 3-6,-4-1-6,-5 1-3,-2-1 0,2 2-4,-7 1-3,-1 1-5,-2 1 2,0-2-3,-3 3-1,0-1-6,-2-1 8,-2 1 0,1 3-1,-1-3 2,-2 1 0,0 0 4,2 0-5,-8 2 2,10-2-2,-4 0-2,-6 2 0,6-1 1,-6 1-5,0 0 0,12 0-2,-12 0-2,0 0 1,0 0-3,2 7-2,-2-7 1,-2 10 1,2-5-1,-2 4 2,-1-1 2,0 4 0,1 1 3,2 0 0,-2 2-2,2 3 4,0 1-1,0 2-4,0 0 3,2 1 0,0 3-2,1 0-2,2 3 1,-1 0-2,0-3 0,2 1-1,-2 0-2,0 2 1,3 0 1,-1 4 4,1-3-2,-3-2 0,0-1-2,0 1 2,1 0 0,-1-3-3,-2-1-2,1-2 2,0-1-2,-1-2-1,2-1 2,-3-2-2,2-1-2,-1-2 2,2 0-1,-4 0 0,2-2 2,0 0-3,-2-3 1,2 3-1,-2-3 2,2 0 0,-2 0-1,0-2 5,0 0 2,2 2 6,-2-2-1,0-5 1,0 8 3,0-8 1,0 6-1,0-6 5,0 6-1,0-6-2,0 5 2,0-5-2,0 0-4,-4 6-1,4-6 0,-6 3-2,0-1-3,6-2-4,-13 6-4,6-4 4,-2 3-2,-5-3-2,0 1 2,0 1-4,-6 1 0,-4 1 0,-4-2 3,-4 3-5,-7 1 0,-1-1 0,-1 2-2,-2-2 3,1 1 0,2-1-3,-1 0-3,1-1 2,2 0 0,1 2 0,6-4 2,1-1 0,1 2-2,6-1 2,1-1 1,1 0 1,4 0 3,0-2-3,5-1 0,-2 3 2,2-3 2,0 3 5,2-3 3,3 2-1,-2-2 4,2 2 4,7-2-2,-14 0 2,14 0 4,-10 2-11,2-2-1,8 0 4,0 0-6,-8-4-1,8 4-1,0 0 2,-7-5-1,7 5-3,-1-7-1,-1 1 2,2 2-6,0-3-1,0-1 3,0-1 1,0-2-2,0 0-2,0-4 1,2-3 1,-2-3 0,0-3-3,0-3-1,-2-1 1,2-1 0,-4 0 0,-1-2 1,3 1-2,-4 1 0,2 2-1,-2 1-2,3 2 2,-4 0 4,3 2-3,-2 3 0,2 1 0,0 3 0,0 0-2,0-1-1,0 3 3,-2 0-2,4 2 0,-2-2 2,0 3-1,2 2-1,0-2 1,0 1-1,0 2 2,-2-2-3,4 1 0,-2 4 3,-3-5-1,5 5 0,-2-3 1,2 2-5,-2-1 5,2 6 1,-2-10-2,0 5 1,2 5 2,0-10-4,-2 5-1,2 5 1,-3-7 3,3 2-1,0 5-4,0-8-1,0 8-2,-2-5 6,2 5-9,0 0-1,2-8-4,1 5 4,-3 3-1,6-8 1,0 4 4,1-1-3,1-2 1,2-1 3,4 1-1,0 0 3,5-3-4,1 0-2,4 1-7,2-1-13,0 0-12,1 3-13,-1 2-26,1-1-29,-2 2-29,3 2-27,-3 0-30,-1 2-42,-1 0-44,1 4-60,-7-2-64,2 1-147,-3 2-37,-1 0 71,-2 2-284,-2 0-289</inkml:trace>
  <inkml:trace contextRef="#ctx0" brushRef="#br0" timeOffset="35289.02">11684 2156 2190,'-6'6'35,"0"-2"30,0-1 21,1-1 17,5-2 12,-9 6 13,9-6-2,-4 4-4,4-4-9,0 0-18,0 0-3,0 0-8,0 0-2,26-4-12,-16 2-1,1 0-11,2-2-4,-2 4-8,1-2-5,0 2-6,0-1 1,-2 1-4,-2 0-6,1 1-1,-1 1 0,-2 0-3,-1 2 1,-1 2 5,-3 1 3,-1 1-3,-3 2-3,1 1 1,-5 2 3,0 1 3,2-2-5,-2 3-1,1-2 0,-2 2-5,4-2 2,-3-1 0,2-1-3,3 0 1,0 1-2,0-3 4,2 1 5,0-2 8,2 1 8,2-3 0,4 0 2,0-1-4,4-1-3,1-1-5,0-3-1,2 1-2,-1-1-5,0-1-30,0-2-39,3 1-50,-3-2-61,0-1-78,0-1-86,-1-5-114,-2 1-138,1-2 32,-1-1-294,0-2-317</inkml:trace>
  <inkml:trace contextRef="#ctx0" brushRef="#br0" timeOffset="35458.77">12026 2138 2280,'-2'-5'79,"-3"2"19,5 3 5,-2-9 13,-1 6 12,3 3 5,0-6-19,3 0-8,-1 3-3,7-1-15,-3-1-10,4 0-5,1 0-25,0 1-31,3 1-41,-1-4-52,0 0-54,-2 1-61,0-2-63,0 3-155,-2-3-76,0 3-194,-3-1-173</inkml:trace>
  <inkml:trace contextRef="#ctx0" brushRef="#br0" timeOffset="35641.91">12165 1951 1830,'-2'-7'64,"-3"2"34,4-1 22,-1 0 20,0 3 18,2 3 9,-2-8 0,2 8-8,-3-3-16,3 3-20,0 0-12,0 0-13,0 0-3,0 0-4,5 22-12,-1-11-9,-3 2-3,6 5-7,-3-1-11,3 3-10,-1 4-37,2-2-50,-6 3-56,3 0-82,-4-4-92,-1 3-203,3 0-44,-6 3 58,3-1-159,0-2-125</inkml:trace>
  <inkml:trace contextRef="#ctx0" brushRef="#br0" timeOffset="36280.67">11994 2846 1602,'0'0'-27,"-7"-2"36,7 2 30,0 0 20,-8-2 17,8 2 16,-4-3 15,4 3 8,0 0 3,-5-7 9,2 3 0,3 4 4,-3-5 1,3 5-6,-2-6 5,2 6-8,-5-5-1,5 5 4,-2-8 6,0 4 0,2 4-3,-4-6 3,2 3-3,2 3-1,-4-7-7,2 0-4,-2 1-1,2 1-6,-3 1-4,0-2 1,3 0-8,0 1-6,-2-2-4,0 3-6,2-2-3,-2 1-7,2 0-3,2 5-5,-4-8-3,1 4-1,3 4 0,-4-5-1,4 5-9,-2-6 1,2 6-6,0 0-8,0 0-4,-2-6-5,2 6-4,0 0-3,0 0-2,0 0-3,-3 16 1,3-8-4,3 2-2,-3 5 2,4 2-1,-2-1 2,3 7-4,-1 4 3,2-1-2,0 7-4,0 1 3,1 2 1,-2 1-1,-1-1-1,0 0 1,2 1-6,-4-2 5,2-2-1,-2-2 2,3-3-4,-5-1 4,4-2-3,-4-5-4,1-1 0,2-2-9,0-1-7,-1-1-8,0-3-14,0-2-20,0-3-34,-2-2-39,2-1-53,2 0-30,-4-4-49,0 0-52,11-12-66,-7 4-71,0-6-149,0-1 6,3-9 78,0-1-322,3-6-319</inkml:trace>
  <inkml:trace contextRef="#ctx0" brushRef="#br0" timeOffset="37170.96">12595 2339 2238,'0'0'-24,"-2"-4"31,2 4 28,0 0 26,-7-4 21,7 4 12,0 0 9,0 0 5,-2-3 0,2 3 5,0 0-5,0 0-3,0 0-4,0 0-13,-2-6-8,2 6-11,0 0 4,0 0 2,2 19-2,0-9-3,0 2-1,1 2 9,1 1-4,-2 2-8,5 2-1,-3-1-8,0 0-1,2 2-5,0-1-3,0 0-4,0-2-6,-2 0-5,2-2-2,-2-1 0,-2-2-3,2-4 1,-2 1-1,3 2 8,-3-4 14,0-1 13,1 0 10,0-2-4,-3-4-3,7 0-6,-7 0-2,0 0-5,13-12-4,-9 5-2,-1-3-5,2 1-3,0-4-1,0 1-3,-1 3 2,2-1 3,-2 3 0,0-1-3,-2 1-7,0 2-7,0 0-10,2 2-1,-4 3-2,6-1-1,-6 1 0,0 0 0,17 7 0,-8-2 1,-4 2 0,5-4-2,0 4 1,-2 0-2,6-2 2,-6 1 2,2-2-1,-1 0 3,0-2 6,-1 1 11,3-3 7,-11 0 6,16-3 3,-4-1 4,-4 0-9,-2-2-11,2-1 1,-5 0 4,5-6-9,-5-2-4,3 4 0,-4-2-5,-2 0 1,0-3-6,0 2-7,0 3-10,-2 0-15,2 2-25,-2-3-36,-3 2-44,5 3-44,-2 1-38,0 0-56,0 3-47,2 3-50,-4-4-66,4 4-142,0 0-16,0 0 40,0 0-311,10 11-339</inkml:trace>
  <inkml:trace contextRef="#ctx0" brushRef="#br0" timeOffset="37418.81">13111 2505 2430,'0'0'50,"5"4"11,-5-4 10,2 5 3,-2-5 14,2 4 2,-2-4 0,2 9 3,-2-5-1,3 2-7,-1 1-1,-2 4 1,2-2 2,-2 0-3,2 1-9,0 1-1,0 2-6,2 1-2,-2-1-6,3 2-6,-3-1-7,2-2-3,0 5 0,0-6-6,0 0-15,1 3-39,2-4-37,-3-1-43,0-4-50,0 1-65,2 0-56,0-6-90,1 0-106,-7 0-25,15-4-213,-9 2-194</inkml:trace>
  <inkml:trace contextRef="#ctx0" brushRef="#br0" timeOffset="37672.51">13357 2400 1854,'-2'-11'68,"2"-2"30,-3 2 22,2 1 18,-1 1 18,2 2 20,-2-1-2,0 3-5,2-1-16,-3 0-14,3 6-13,0 0-9,0 0 6,0 0-3,0 0-8,-10 12-4,10-4 0,-2 1-9,2 3-2,0-2-7,0 2-10,2 3-5,-1 2-5,4 0-10,2-3-2,0 1-3,1-1-7,2 1-7,-2-3-31,4-1-41,-2 0-46,2-2-51,1-1-53,-2-4-65,1 1-54,1-5-49,-1-2-103,0 2-67,0-5 23,-2-1-206,2 1-195</inkml:trace>
  <inkml:trace contextRef="#ctx0" brushRef="#br0" timeOffset="38088.87">13578 2392 1979,'-2'-9'40,"2"-1"32,-2 4 24,0 2 19,2-3 9,0 2 8,-3-1-8,3 6-11,0-8-6,0 8-9,0 0-4,0 0 17,0 0-3,0 0-3,0 0 9,13 18-4,-7-10 0,-2 1-1,0 2-4,3 2-9,0-2-5,-1 3-3,-2 0-8,2-3-5,-2-2-4,0 0-8,1 1-4,-1 0-5,-3-3-4,4-2 0,-2 2 6,-2-1 11,2-2 3,-3-4-6,0 0-7,0 0-6,0 0-5,0 0-6,0 0-3,-7-19-3,7 9-6,0-2-4,3 1-2,-2-2-5,4 0-3,0-1-2,-1 2-3,2 1-3,0 0-2,2 1-1,4 3-2,-4 0 0,-1-1-1,7 4-2,-4-1 0,3 4 1,-2-1 4,1 4 0,0-1 2,0 4 2,-4 0-1,5 2 0,-2 0 2,-1 0 0,1 1-1,-3-1 1,0 3 1,2-1 1,-4-1-20,-2-1-41,2 2-58,-2-2-37,0-1-66,3-1-81,-3-3-85,1 0-145,-1 0-84,-4-2 70,12 0-353,-5-6-371</inkml:trace>
  <inkml:trace contextRef="#ctx0" brushRef="#br0" timeOffset="38261.54">14052 2301 2541,'0'-8'53,"0"8"17,2-8 9,-2 8 6,5-5 4,-1 3-2,0-2-7,4 1-5,0-1-5,4 0-12,-2 0-1,5 1-10,-3-4-23,4 5-35,-2-3-56,-1-1-67,6 2-63,-8-3-101,3 1-159,-3-1 8,0 1-164,1 1-112</inkml:trace>
  <inkml:trace contextRef="#ctx0" brushRef="#br0" timeOffset="38476.93">14346 2105 1821,'2'-8'121,"-2"8"19,0-3 9,0 3 7,0 0 3,0 0-5,0 0-8,0 0-13,0 0 7,0 0 7,0 0 5,14 16-9,-10-8-8,2 4-8,0-1-6,0 4-7,1 0-8,1 0-10,3 5-3,-3-3-8,3-1-13,-3 1-24,1 0-49,4 1-60,-5-4-48,-2-2-63,3-1-62,-4 0-61,3-5-87,-4 0-126,0-2-7,0-1-261,-4-3-265</inkml:trace>
  <inkml:trace contextRef="#ctx0" brushRef="#br0" timeOffset="38725">14501 1927 2355,'-2'-3'81,"0"-1"6,2 4 12,0 0 24,0 0 17,0 0 17,20 7 15,-5 1 10,3 1 11,5 3 12,1 5-1,6 0-9,0 5-6,4 2-10,-2 3-16,-3 4-2,1-4-20,-8 3-5,-5-2-18,-7 3-7,-6-2-29,-8 3-61,-10-1-87,-12 10-97,-17 5-109,-5-7-127,-7 3-219,-6-5 1,-6-5 76,-4-5-418,-3-1-436</inkml:trace>
  <inkml:trace contextRef="#ctx0" brushRef="#br0" timeOffset="39988.63">12148 3438 2315,'-4'-4'-183,"4"4"34,0 0 20,0 0 20,-11-4 15,11 4 15,-6 0 9,6 0 13,0 0 6,0 0 12,-12 0 12,12 0 5,0 0 3,-9-3 6,9 3 10,-7-2 3,7 2 5,0 0 9,-8-4 5,8 4 4,-4-4 5,4 4 7,0 0 1,-7-4 5,7 4 6,0 0 4,-8-1 4,8 1 6,0 0 1,-6-2 3,6 2-1,0 0 4,0 0 0,0 0 1,-8-2 5,8 2 1,0 0 1,0 0 3,0 0 1,0 0 4,0 0-1,0 0 2,0 0-2,0 0-1,-8-2 5,8 2-6,0 0 4,0 0 6,0 0-3,0 0-2,0 0 4,0 0 0,0 0 3,0 0 3,0 0-1,0 0 0,0 0-5,-10 0-6,10 0-4,0 0-6,-16 2-1,6 0-5,2-2-1,-4 3-4,-5 0-2,-3 0 2,0 3 0,-8-1 0,-2 2 4,-2-2-1,-5 3-3,-4-3-4,-2 3-5,-7 0-4,-3 1 0,-2-1-3,2-1-2,-2-2-4,2 4-1,1-4-4,4 1-3,3 0 1,3-2-5,1 1-2,2-1-2,-1 0-3,8-1-2,0-1-2,1 3-1,3-3-1,0 1 0,5-1 1,2 1-4,-1-3 3,1 3 0,5-1-2,-1 0 5,1-2-3,2 1 5,2 2-2,0-2 2,2 1-1,2-2 1,-3 3 3,11-3-1,-15 1 1,9-1-4,6 0-5,-13 2 0,13-2-5,-10 0 4,10 0-5,-8 0-1,8 0-1,0 0-2,-10 2-4,10-2 2,0 0-6,0 0-6,-8 2-9,8-2-9,0 0-10,0 0-19,0 0-22,0 0-28,0 0-34,0 0-27,0 0-27,0 0-27,0 0-43,0 0-50,0 0-38,18-12-61,-12 11-118,-2-3-24,2 0-326,-2-2-364</inkml:trace>
  <inkml:trace contextRef="#ctx0" brushRef="#br0" timeOffset="41210.44">10831 3289 2307,'-2'-9'-62,"0"4"30,0-3 23,-1 1 20,1 2 25,2 0 20,-2-1 15,2 6 8,-2-7 3,2 7 5,-3-8-2,3 8 2,0-6 3,0 6-3,0 0 4,-1-6-3,1 6 2,0 0 4,0 0-8,0 0-6,-2-5-2,2 5-10,0 0-7,0 0-5,0 0-4,0 0 5,0 0 2,2 20-3,-1-10-1,2 1 1,1 4-5,-2 5-1,5 2 5,-1 3-1,-1 2 7,3 0-5,-3 7 1,4 0-5,-1 2-2,-2 2-3,0 1-3,0 0-5,0-2-2,-2-2-2,1 2-4,-1 0-3,-2-7-2,2-2-1,-1 1-1,-3-3-1,2-2-2,-2-4 0,2-4-6,-2 1-2,0-2-5,0-1-3,0-4-11,0-2-17,0 0-14,-2-2-18,2-6-12,-2 4-16,2-4-11,0 0-12,0 0-12,-5-18-11,5 7-7,-2-6-13,2-2-8,0-2-17,-2-4-8,2-1-5,0-4 5,0 3 6,-2-1 4,2-4 9,-2 1 12,0 2 14,-1 0 14,1-1 13,-2 2 20,0-1 10,-1-1 14,4 2 23,-5 1 10,2 0 19,-2 4 16,2-1 14,-2 1 18,2 4 10,0 2 13,-1 0 12,4 0 9,-4 3 7,0 1 3,4 1 3,-1 1 2,0 1-2,-3 1 1,3 1-4,2-1 2,-2 4-3,0-3-3,2 2-3,-3 0-4,3 6 1,-1-10-5,1 8-2,-2-5-4,2 7 2,-3-6 0,3 6-4,-2-7-4,2 7 2,0 0-4,0-6 2,0 6-3,-3-6-9,3 6-1,0 0-3,0 0-2,-1-5-3,1 5 2,0 0-5,0 0 1,0 0-2,0 0 0,-6-2 0,6 2-2,0 0-10,-20 9-1,10-1-5,-6 1-1,-6 6 3,-3 3-4,-11 3-4,2 4 0,-7-1 0,1 2-2,1 2 2,-13 7-4,8-6 0,7-4 1,2-1 0,5-8-1,2 4-1,1-4 0,6-2 0,2-3 0,0 0-1,6-1 4,-1 0-2,3-3 0,-2-1 5,3 2 0,3-4 6,-1 1 7,2-1 3,-2 1 1,2-2 2,2 1-6,-2-2 1,0 1-5,6-3-2,-8 5-3,3-2-3,5-3-2,-7 4 1,7-4-3,-6 4-3,6-4 1,-4 4-3,4-4 2,0 0 0,0 0-3,-6 3 0,6-3 1,0 0-3,0 0-3,-5 2 4,5-2-3,0 0 2,0 0-2,0 0 0,0 0-3,0 0 0,0 0 3,0 0-1,7 7 4,-7-7-1,14 2 3,-2 2 1,0-2 2,2 1 5,4 1 3,5 5-2,1-5 3,5 4 1,9 2 1,6 4 3,3-2 2,1 2 5,6 0 0,-3-1 0,2 0 0,-1 3-1,-1-3 1,-2-1 3,-4-1 2,-2-4 1,-5 3 1,-1-2 3,-7-4 1,-1 3-1,-3-1 4,-6-2-1,2-1 0,-3-1 6,-2 2-9,-2-2-3,-1-2 3,0 1 3,-4 2-8,0-3-6,1-3-3,-2 3-4,-2-1-6,3-3-25,-2 0-22,-5-1-41,2-3-51,0 1-52,-3 0-69,2-3-70,0 1-81,1-4-117,-3-3-137,1 3 70,2-2-438,-1 2-494</inkml:trace>
  <inkml:trace contextRef="#ctx0" brushRef="#br0" timeOffset="45292.47">10271 2627 2934,'-5'-8'-41,"-2"3"27,1-2 26,1 2 23,-1 1 18,2 0 10,-4 0-1,5 1 4,3 3 2,-4-6-4,0 2 3,4 4-6,-4-4-9,4 4-10,-5-3 3,5 3-15,0 0-2,0 0-2,0 0-10,0 0 10,0 0-12,0 0-1,3 17-1,-1-7 1,2-2-3,2 6 2,-2-2 0,3 1-1,-1 3-4,0-1 7,3-1-10,2 3-19,-1 0-16,-2-2-41,2 2-38,-2-5-45,0 2-42,3-2-33,-3-1-25,3-3-75,-3-3-149,1-1-182,-1 0-157</inkml:trace>
  <inkml:trace contextRef="#ctx0" brushRef="#br0" timeOffset="45550.46">10505 2585 1730,'4'-17'-14,"-4"4"35,2 2 27,-1 2 24,3 1 17,-4 1 12,2 1 1,0 2-1,-2-1-10,1 1-10,-1 4-9,0 0-8,0 0-1,0 0-2,0 0 2,-3 19 3,1-5 0,-3 4 3,-1 3 1,-3 4-7,1 2-6,-2 5 1,-4 3-12,1-2 5,-1 9-12,-3-1-4,4-7-4,-1 0-5,0 0-18,2-3-25,4-7-27,-3 2-29,5-5-36,-3 0-38,5-4-32,2-4-26,2-4-31,0-1-108,2-1-98,4-6-114,-6-1-58</inkml:trace>
  <inkml:trace contextRef="#ctx0" brushRef="#br0" timeOffset="45860.71">10670 2721 1592,'4'-11'50,"0"4"30,-2-1 27,2 2 16,-1 1 16,2-1 1,-3 3 1,-2 3-14,2-7-8,0 4-13,-2 3-12,0 0-12,0 0-11,0 0-4,0 0-5,10 13-6,-10-5-4,4 1-5,-4 2-7,4 4 1,-1-5-9,1 4-2,2-1-1,-3 0-3,5 0 5,-2-1-6,3 0-4,-2-1 8,2-2-9,5 2 0,-2-6 1,1 0-5,4 0 4,-2-2-3,3-1 1,0-2-10,0 0-19,-1-2-16,3 0-27,-4-4-29,2 3-36,-6-4-37,3 0-44,-2-2-40,-3-1-71,-1-1-98,-3 0-42,-5 1-106,2 0-60</inkml:trace>
  <inkml:trace contextRef="#ctx0" brushRef="#br0" timeOffset="46054.63">10989 2655 1497,'-4'-4'-1,"4"4"21,-4-5 16,4 5 13,0 0 11,0 0 23,0 0 28,0 0 18,-4 14 1,4-4 5,2 4-5,0 3-1,2 3-10,-2 0-9,5 5-8,-3 0-11,1 3-9,-1-1-3,2 3-7,0 3-26,1 1-52,-1-5-61,-2-1-79,0-2-81,-2 1-185,3 0-66,-3 0-159,3 1-135</inkml:trace>
  <inkml:trace contextRef="#ctx0" brushRef="#br0" timeOffset="50985.51">10080 3668 1629,'0'0'-54,"0"0"26,-5-4 17,5 4 13,0 0 8,0 0 7,0 0 16,0 0 6,0 0 6,2-7 10,-2 7 3,0 0 7,0 0 4,0 0 1,-2-5 3,2 5-1,0 0-2,0 0 2,0 0-4,0 0 0,-2-6-1,2 6-11,0 0 2,0 0-2,0 0-1,0 0-6,0 0 8,0 0-3,-7-2 0,7 2 0,0 0-2,0 0 6,0 0-1,0 0-1,0 0-3,0 0 1,-19 6-5,19-6 0,-8 2 0,8-2-5,-13 1 4,7 1-7,-5-2 1,1 2 5,-3 2-8,-2-2 2,0-1-6,-4 3 3,0 0-4,-1 1-2,-6-1-3,0 2-2,-3-1 4,-1-1-6,-8 1-4,-3 1-3,-1 0 3,-5-3-2,-5 5-4,-1-2-4,0-1 0,-1 2 1,8-2 1,-1 1-9,3-3 6,0 3 6,3-2-11,-1 1-1,4-1 5,4 0-6,0 0 4,4 1 2,-2-2-8,2-2 3,5 3-1,1-2 10,0 0-1,3 0 0,-1 1 4,4-3-1,1 0 2,-2 3 0,4-3-1,3 0 5,-2 2 4,2-2 2,1 0 4,-2 0 0,5 2 1,8-2 0,-17 0 8,7 0-2,10 0 0,-16 1 1,16-1-2,-13-1-5,13 1-1,-10 0 1,4-2 1,6 2-2,0 0-3,-15 0-1,15 0 0,-9-2 3,9 2 0,0 0 2,-10 0-2,10 0 3,0 0 1,-6-3-1,6 3 1,0 0 1,0 0 1,0 0-2,-6-3 2,6 3 1,0 0-3,0 0 1,-5-4 1,5 4-1,0 0-2,0 0-5,-3-6-2,3 6 0,-1-4-4,1-3-3,0 7-1,-3-7 1,3 1-4,-2 0-1,2 0-1,0-1-2,0 0 1,-2-1-1,4-2-2,-2 0-2,0-1 3,0-3-1,0 2-3,0-2 0,-2-3 3,2 0-1,0 0 6,-3-4 4,2 0 3,-1-1-3,-2 0-1,2-4-1,-4 2-2,2 2 0,-1-5-1,-2-2 0,-1 2-5,0-5 5,-1-1-6,1 2-2,-1-2 1,1 1-3,1 1 2,-1-1 2,0 5-5,2-1 3,-2-1-1,0-1-2,2 1-1,0 0 2,-1-3-3,1 3 4,-3-5-2,3 1-1,0-1-2,-3 2 3,3 0-2,0-1 1,-1-1 1,0 1-2,1 5-2,-1-6-1,2-1 2,-1 3 0,-1 1-1,3 3 0,0-2-2,-1 1 4,1 0-1,2-1-4,2 4 4,-4-2-1,-1 2 1,3-1 2,-1 3-4,2-2 2,-1 2 2,-2 0-4,2 0 5,-2 2-2,2 0-2,0 0 1,0 1 0,-1-1 1,0 2-2,-2-6-1,4 2 0,-1 2 3,-2-2-2,2 2 1,0 3 1,0-3 0,0 2-2,0 1-2,0-1 4,0 1-3,2 1 2,-2 0 1,-1 1 1,3 2 0,-2-2-1,0 1-1,-2 1 2,1 0-3,3 4 0,-4-1 3,4 1-1,-2 1-3,2-1-1,-2 1 2,0 3 1,2-3-2,-2 2 2,0 1 1,0-1-1,2 1 1,-3 1 0,1 1 1,0-4-4,2 4 3,-2 0 3,0-2-4,2 2 0,0 5 2,-2-10-2,2 6-1,0 4 4,-4-7-4,4 7-1,0-6-1,0 6 1,-2-7-1,2 7 1,-2-5-1,2 5 0,0 0 0,0 0-3,-2-5 1,2 5 1,0 0-1,0 0-2,0 0 2,-5-5 0,5 5 0,0 0 0,0 0-1,0 0 1,0 0-4,0 0 1,0 0-1,0 0 3,-13 13-1,5-6 1,0 3 3,-3 1 0,-4 2-1,-2 4 2,-4 4-2,0 0 1,-7 4 2,1 4 1,-4 0-1,0-1 1,0 3 0,-1-3 2,2-1-3,4-5-2,1 4-1,2-4 0,0-1-1,1-1-3,4-2-3,3-1-5,-1-3-4,4-2-3,2-2-3,-1 2-5,0-3-1,3-1-2,2-1-2,-1 0-4,1-2-7,0 0-4,1 2-8,1-3-14,-1-1-13,1 1-25,4-4-27,-6 4-26,6-4-38,-2 2-44,2-2-35,0 0-30,8-10-26,-4 5-98,5-4-128,-2 2 64,3-1-161,1-1-156</inkml:trace>
  <inkml:trace contextRef="#ctx0" brushRef="#br0" timeOffset="51464.82">8105 1581 1696,'5'-4'-60,"-5"4"17,0 0 21,2-4 11,-2 4 7,0 0 11,0 0 13,4-6 4,-4 6 11,0 0-1,0 0 6,0 0 0,4-3 6,-4 3 6,0 0 5,4-4 3,-4 4 6,0 0 7,0 0 0,0 0 3,0 0 2,0 0 0,0 0-4,0 0-1,5-4-3,-5 4 1,0 0-6,0 0-8,0 0 1,0 0-6,0 0-8,0 0-7,0 0-5,0 0-2,0 0-3,0 0 0,13 11 5,-5-3 8,2 1 18,8 3 7,3 4 11,9 2-3,10 6 7,23 7 7,7 3-3,4-5-2,3 3-12,7-1-3,-1 0-3,-1 1-7,-1-1-7,-5-3-12,-4 1-32,0-1-50,-17-6-97,-8-3-108,-3-2-210,-8-5-134,-9-8 105,-2-4-256,-3-4-235</inkml:trace>
  <inkml:trace contextRef="#ctx0" brushRef="#br0" timeOffset="54244.45">11886 715 236,'0'0'101,"1"-5"-38,-1 5-18,0 0-2,0 0 1,0 0-3,0 0-12,0 0 2,0 0 10,0 0 8,0 0 11,5-4 6,-5 4 4,0 0 4,0 0 9,0 0 4,0 0 2,0 0-3,0 0 5,0 0 1,0 0-6,0 0-2,0 0-9,0 0 0,0 0-7,0 0-4,0 0-7,0 0-1,0 0-2,0 0-9,0 0 2,0 0-4,0 0 0,0 0-3,0 0 0,0 0 1,0 0-3,0 0 3,0 0 2,0 0-2,0 0 4,0 0-3,0 0 4,0 0-1,0 0-3,0 0 2,0 0 0,0 0-3,0 0-2,0 0 0,0 0-3,11 9-5,-11-9 1,0 0-4,0 0-3,0 0-1,0 0-3,0 0 2,0 0-2,0 0 4,0 0 1,0 0-5,0 0 3,0 0-2,0 0-5,0 0 1,0 0-1,0 0-2,0 0-4,0 0 2,0 0-2,4 3-2,-4-3-1,0 0 5,0 0-3,0 0 1,0 0 3,6 2 5,-6-2-5,0 0 4,0 0 3,12 2 0,-12-2 1,10 0 0,-4 2 2,-6-2-2,12 2 0,-3-2 8,2 0-5,-1 1 4,1-1-1,1 0 0,3 3-6,0-3 2,-1 0 0,6 0-5,-2 0 2,4 0-3,-1 0-3,5 0 0,-3-3 2,9 3-1,0 0 0,2-1-2,6-1-4,6 0 1,2 0 2,12-2-7,1 1-2,6-4 2,-2 4-1,19-2 6,-9 0-3,-10 1-6,3 0-4,-4 0 12,22-1-6,-9 1 1,-12 1 6,22-1-7,-2-2 1,-11-1-8,-11 4 10,1-3-2,-1 3 4,-1-2-7,-3 0 2,-2 2-3,-8-1 3,-3 0 1,-1 0 0,-5 0-2,0 1-1,-5 1 1,-3-2-1,-7-1 2,4 4 0,-7-1 2,-2 0-2,-1 0 1,-1 1 6,-5-1-2,1-1 0,-1 3 0,0-2-5,-3 1 5,-2 1-2,2-1 0,-2 1 1,0-3 5,-8 3-8,13-3 9,-7 3-5,-6 0 0,11-1-5,-5 0 4,-6 1-5,0 0 6,11 0-3,-11 0-1,6-3-7,-6 3-27,0 0-20,0 0-29,13 0-44,-13 0-62,0 0-80,0 0-151,0-4-172,0 4 70,0 0-237,0 0-245</inkml:trace>
  <inkml:trace contextRef="#ctx0" brushRef="#br0" timeOffset="86744.77">14352 421 1641,'0'-8'-31,"0"5"23,0 3 11,2-7 7,-2 7 16,0 0 5,-2-8 9,2 8 6,0-7 7,0 7-2,0-5 7,0 5 2,-2-5-4,2 5 5,0 0-5,0-6-3,0 6-7,0 0-2,0 0-7,0 0-3,0 0-7,-4-5-3,4 5-2,0 0-1,0 0 2,-4 16-2,4-11 4,-2 5-3,4 2 5,-2-1 0,0 6 3,0 1 6,4 2 2,0 5-1,-2-2-2,2 4 0,4-4-5,-5 5 1,4-3-7,1-3-1,-2 3 2,1-4-5,2 2-5,-3-2 3,0-4 0,1 0-6,-1-2 4,0-1-4,-2-1 3,0-1-4,-1-1 0,2-1 0,-1-3-1,-2 1 1,0-1-1,2 0-5,-2-2-11,0 0-16,-2 2-20,0-7-23,0 5-16,0-5-22,0 0-25,0 0-19,0 0-36,0 0-63,-12-12-112,8 5-242,1-1-100</inkml:trace>
  <inkml:trace contextRef="#ctx0" brushRef="#br0" timeOffset="88200.57">14473 345 1533,'-2'-5'-67,"2"5"13,0 0 11,0 0 5,-10 0 10,10 0 13,-6-3 7,6 3 12,0 0-2,-16 3 9,16-3-2,-8 0 7,8 0 9,-8 2 4,8-2 3,0 0 3,-11 3 1,11-3 2,-8 0 10,8 0-8,0 0 0,-9 2 7,9-2-1,0 0 1,0 0-1,0 0 6,0 0-1,-11 0 2,11 0 7,0 0 0,0 0 3,0 0-3,0 0 2,0 0 3,0 0 0,0 0 0,0 0 0,0 0 4,-8-5 0,8 5-3,0 0-2,0 0-5,0 0-3,0 0-8,0 0-6,0 0-2,0 0-7,0 0-3,0 0-4,0 0-2,0 0-3,0 0-1,28 7 2,-16 0-1,3-1 4,7 1 0,2 1 9,8 3 0,5 3-3,-1-3 3,8 4-1,-2 1-2,0 0-5,3 0 3,-12-2 0,4-2-6,-4 2-6,-2-3-2,-4-1-3,-4-1 1,-2 1-1,1-3 1,-5-1 2,-3 2 0,2-4-3,-4 2 2,-2-3 3,-1 1-9,0-1 8,-1 2-3,0-1-2,1-2 2,-4 1 3,2-3-2,0 2-1,-7-2 7,9 2-5,-9-2-3,6 2-1,-6-2-2,6 4-2,-6-4-2,0 0 1,2 6-2,-2-6-2,0 0 2,-12 11 1,3-6-8,-2 4 2,-1 0 6,-5 2-6,-5 2 3,2 3 2,-8-1-2,-4 2-1,-2 1 0,-4 0 5,-2 1-1,-2 0-3,3 1 2,5-5-7,3 0-1,1-2 7,4-1-2,4 0 2,0-3-1,3-2 1,5 1 1,-4-3 1,6 2-1,-1-2 0,0 0-3,3 0 7,1-2-4,1 1 4,0-1-1,1 0-9,0 1 1,1-2-2,6-2-6,-10 5-6,6-3-3,4-2-7,-6 4-9,1-2-1,5-2-7,0 0-4,-7 4-14,7-4-20,0 0-29,0 0-29,0 0-40,0 0-32,0 0-34,0 0-76,12-12-137,-6 5-24,2 0-45,2-3-29</inkml:trace>
  <inkml:trace contextRef="#ctx0" brushRef="#br0" timeOffset="88795.08">15160 381 1419,'2'-8'-21,"0"-1"18,0 1 17,0-1 14,-1 2 14,2-2 17,-3 0 5,0-1 7,0 3 2,0-4 5,0 2 1,0 1 0,-3 0 0,2-2-3,1 2-7,-4 1-6,0-3-7,0 4-4,-2 0-7,-2-3-2,2 3-9,-2 2-5,-3 0-1,3 3-3,-3-1-3,0 2-3,1 2-2,2-1-2,-3 2-4,2 0-1,-1-1 1,2 4-3,1-3 0,-2 3-3,5-2-1,-2 1 0,4 2-1,0-1 2,2-1 2,2 3-3,2 0 0,2-1 0,3 2-1,2 2 1,1-2 2,1 0-4,2 1 3,2 1 1,-3 3-3,4-4-1,-6 1-1,2-2 0,2 2-1,-4-2 0,1 1 0,-2 0 1,-3-1 1,1-1 0,-1 2 2,-3-3-2,0 0 3,-3 3 1,0-3 1,-4 0-2,0 1 2,0-3-1,-4 1 2,2 0-3,-2-1 3,-1-3 0,1 0-1,-3 0 1,9-2 4,-15-2-1,9-2-2,0-1 1,0-3-2,0 1 0,4-3-1,-2 0-4,4-1-1,0-3 1,6-1-1,2 0-10,0 1-9,5-3-22,0 2-28,2 1-32,1 1-39,0 4-32,-2-1-37,1 3-116,-5 3-314,1 1-135</inkml:trace>
  <inkml:trace contextRef="#ctx0" brushRef="#br0" timeOffset="90097.9">11805 903 1626,'0'0'-70,"0"0"12,0-8 20,0 8 6,0-5 14,0 5 13,-2-6 4,2 6 13,2-7 6,-2 7 4,0-5-2,0 5 6,1-6 0,-1 6 6,4-6-1,-4 6 4,0-7-2,2 3 2,-2 4-1,2-7 0,0 3-4,2 0 3,0 1-2,-4 3 0,6-7-5,-2 4-2,0-1 0,4 1-5,-8 3 0,10-7-3,-4 6-2,0-3-1,-6 4 0,13-2-1,-7 0-4,1 0-1,-7 2-2,11 0 3,-11 0-2,8-2-1,-8 2-1,0 0 1,10 2-2,-10-2 2,0 0 1,5 6 0,-5-2 0,0-4 2,0 0 3,-9 9-1,7-5 1,2-4 4,-8 5 4,6-2 7,2-3 8,-6 4 8,6-4 6,-7 0 1,7 0 0,0 0-5,0 0-5,-13-4-3,9-1-6,2 0 0,0-1-7,2 1 0,-2-3-2,2 0-4,2 1-4,0-3 1,0 3-4,0 0-1,0-1-1,3 1-5,-1 0 3,2 0-4,1 1 0,-1 0-2,0 3 2,2-4 0,2 4-2,-4 1 2,2 0-2,-2-1 0,-6 3-4,13 0 2,-13 0 0,11 5 3,-11-2-3,0-3 2,-2 10-2,-6-4 4,3-1-1,-6 5 1,1-5-5,-3 4 6,0-1-1,1-4 2,-1 2 0,0-2-2,0 0 1,3-2 1,0 2 0,0-2 0,2-2 1,-2 0-7,10 0 3,-15-4 1,8 0 2,0 0-6,6 0 2,-3-2-3,4 6-9,0-7-3,0 2-15,0 5-17,4-7-26,0 4-25,-4 3-20,13 0-30,-13 0-35,13 1-125,-13-1-302,8 6-109</inkml:trace>
  <inkml:trace contextRef="#ctx0" brushRef="#br0" timeOffset="92056.82">15200 621 1519,'0'0'-90,"0"0"14,0 0 9,0 0 12,0 0 3,0 0 16,0 0 11,0 0 7,0 0 5,0 0 13,0 0 6,0 0 10,0 0 6,0 0 7,0 0 8,0 0 1,0 0 4,0 0 2,0 0 5,0 0-2,0 0 2,0 0 0,0 0-5,0 0 0,0 0-1,0 0-4,0 0 1,0 0-3,0 0-1,0 0 5,0 0-1,0 0 2,0 0-5,0 0 6,0 0-3,0 0-2,0 0-1,0 0-4,0 0-4,0 0-3,0 0-3,0 0-1,0 0 1,0 0-2,0 0 1,0 0-1,0 0-2,0 0 0,0 0 0,0 0 7,0 0 4,0 0 4,0 0 1,0 0 1,25-4 1,-25 4-1,10-2 0,0 2-3,-10 0 0,14-2-1,-6 0 1,3 2 0,0-2-4,-1 2 0,3-1 2,-1-1-1,4-1-1,0 2-2,1-1 0,3-1-1,0 2-1,4-1-2,4 0-3,-2 0 2,3 1-5,0-1 1,3-3 0,-2 4-2,0 0-1,1-2-2,-1 0-3,0 3 0,-1-1-1,2 0 3,-2-2-6,0 3 1,1-2 1,-2 2 0,0-2 2,-2 2-2,1-2 5,1 2 1,-2-1-2,-1 1 0,1-2-1,-4 2-4,2-2-1,-3 0-1,2 2 0,-2-2 0,-2 2 1,3 0-1,-3 0-1,0 0-1,3 0 1,0 0-2,4 0 4,-3 0-2,3 0 2,3 0-5,1 0 1,0 0 0,-1 0 0,3 0 1,-2-2-1,2 2 2,-3 0 0,3 0 0,-4 0-2,-3 0-2,0 0 3,0-1-2,-1 1-2,-3 0 1,0 0 4,0-3-1,-1 3 0,-2 0 1,0-2 5,-4 2-3,3 0 7,3-1-3,-4 1-2,1 0 1,0-2 5,2 0-5,-4 2 3,2-2-2,-1 0-3,0 2 1,-5-2-1,1 2-1,1-1-4,-2 1 2,-3 0 1,-8 0 0,18 0 3,-10 0-6,-2-3 3,-6 3-1,14 0 0,-14 0-3,11-3-2,-11 3 0,10 0 5,-10 0-4,0 0 4,16-1-3,-10 1 2,-6 0 2,10 0 0,-4-1 3,-6 1-3,0 0 5,14 0-1,-14 0 2,8-2 0,-8 2 3,0 0-1,10-3 5,-10 3 0,0 0 6,7-2 3,-7 2-9,0 0 0,0 0-6,0 0 5,0 0-6,10 0-1,-10 0-2,9 0 5,-9 0-3,8-3-2,-8 3 1,11 0 3,-11 0-5,10-2 2,-10 2-5,14-2 2,-8 2-2,-6 0 5,10 0-5,-10 0 6,0 0-1,10 0 10,-10 0-9,0 0 3,0 0 3,14 0-3,-14 0-2,0 0 0,6-2-4,-6 2 4,0 0-8,0 0 6,0 0-2,0 0-5,0 0 6,10 0-2,-10 0 1,0 0-5,0 0 0,0 0 4,0 0 0,0 0-1,0 0 0,0 0-5,0 0 2,0 0 1,0 0 1,0 0-1,6-2 1,-6 2-2,0 0 1,0 0 0,0 0-5,0 0 2,0 0 2,0 0 1,0 0 0,0 0-1,0 0-2,0 0-4,0 0 6,0 0-5,0 0 4,0 0 0,0 0-1,0 0-1,0 0 2,0 0 2,0 0-12,0 0-21,0 0-29,0 0-30,0 0-36,0 0-47,0 0-52,0 0-48,0 0-132,-18 8-140,9-5 60,9-3-151,-19 0-132</inkml:trace>
  <inkml:trace contextRef="#ctx0" brushRef="#br0" timeOffset="96373.65">17188 527 481,'0'0'134,"0"0"-28,0 0-17,0 0-16,0 0-3,0 0 5,0 0 0,0 0-3,0 0 2,0 0 2,0 0 0,0 0 2,0 0-1,0 0-3,0 0 1,0 0 0,0 0-2,0 0-6,0 0 1,0 0-5,0 0-5,0 0-1,0 0-6,0 0-2,0 0-5,0 0-3,0 0-6,0 0-3,0 0-5,0 0-2,0 0 1,0 0-2,0 0 2,0 0 3,0 0 5,30-3 1,-22 3 3,1-3 4,2 3-1,1-2 1,-3 2 0,8 0-4,-5-3-1,5 3-4,2-2-1,0 0 4,3 0-6,-2 0 2,8-1 1,2-1 0,3 0 1,8 0 4,1-1 2,5-1 2,8-3 1,4 2 1,22-3 1,-12 2-4,16-4 6,2 3-4,2-3-5,0 2 1,0 3-9,-4 2-1,-13-2-5,-11 4 7,0 1-3,-4-2-8,1 2-6,-10 0 8,-3 1-9,-1-4-1,-7 4-3,-3 1 0,-5-2-2,-2 0 10,-3 2-11,-3-2 4,-2 2-1,-2-2-1,0 2 1,-5-2 3,2 2-6,-4 0 1,2 0-6,-2-1 7,0 1-6,-10 0-1,14 0 8,-5-3-7,-9 3-2,13 0 0,-13 0 5,11 0-3,-11 0 0,10 0-3,-10 0 1,7 0 1,-7 0 2,0 0-1,9-3-2,-9 3 5,0 0-5,0 0 3,0 0 0,0 0-1,12 0-2,-12 0 8,0 0-3,0 0 4,0 0-6,0 0 6,0 0 5,0 0-8,0 0 4,0 0 2,0 0-4,0 0 1,0 0 0,0 0 1,0 0-2,0 0-4,0 0 4,0 0-8,0 0 5,0 0 9,0 0-6,0 0-4,0 0 6,0 0-11,0 0 2,0 0 4,0 0 6,0 0-9,0 0 0,0 0 3,0 0-2,0 0-3,0 0-6,0 0 6,0 0-1,0 0 0,0 0-9,0 0 5,0 0 1,0 0-1,0 0 3,-4 11 2,8-7-3,-2-1 4,2 3-2,-1 2 0,4-1 2,0 0-1,0 6 3,2-4-3,0 4 1,2 1-1,-1-2-5,0 5 3,4 1 4,-2 1-9,3 2 4,-2-1 5,0 2 0,-1-1 3,4 2 0,-2 2 0,0 2-1,2-1 0,1 1 0,-3-1-1,2-1 1,-1 2 0,1 0-2,3-1 2,-4 1 1,4 2 1,0-3 1,0 1-7,0-1 6,2 1 0,1 2 0,-2-2 0,4 4-2,1 1-2,1-1-4,-2 2 1,-2-3 4,4 5-3,-1-2 7,-1-2-4,1 1 2,0 1-1,0-1 2,1 3-3,-2-2-1,1 1-4,3 0 8,-4 0-2,2 2 0,4-2-4,-3 1 2,1 0 3,2-2 0,-1 2 1,3-2-1,-2 1-5,-1-2 2,1 0 1,0-1-1,-4-1 3,4 1-2,-1-1-2,-4-1-2,1 1 5,-2-6-2,0 4 1,-1-1 1,1-3 2,-4 3-7,2 0 4,-1-3 3,0 5 2,0-5-5,-1 4 9,0 0-9,2-1 8,-3-1 0,-1 3-1,4-2-1,-5-1 6,2 1-3,-2-3-1,0 3 1,2-2-1,0 0 1,-2 0-1,0-1 2,0-2 1,2 4 1,-3-4-2,2 4 3,1-4 1,-2 1-1,0 2 0,-3-7 0,6 8-1,-7-7-2,3 1 0,-3 2 3,4-2-3,-3 1 5,4 3 1,-2 0-2,-1-4 0,5 2 1,-6-1 0,2-1 0,-2-2 1,3 2-4,-2-1 4,0-1-5,-1-1 0,2 3-1,-5-3 0,4 0 1,-1-1-3,-3 2 1,5-2-3,-4 0 2,1 2-2,0-1-2,1 2 4,-1-2-1,0-2-1,2 2-1,-2 2 2,2-2-1,-3 3 0,4-4 1,-2 1-2,1 1-1,0 1 3,0-1-2,1 2 0,-2 1 1,2-1-1,-1 0 0,0-1 1,0 2 2,-3 2 2,6 3-1,-6-6 1,5 4 0,-4-3 4,3 4 1,-1 2 2,0-2 1,4 1 0,-4 2 1,2-2-4,1 1 2,0 1-3,-1 0-2,-3-1 2,4 2 0,-5 0-2,5-3 0,-3 1 1,2-1-1,-5 1 1,2-4-2,-2 0-1,-1 0 1,1-1-2,-2 1-1,0 0 0,0-1 4,-2 1-2,2-5 0,-2 3 2,0 0-3,0-2-1,-1 3 2,1-4-1,-1 3-2,1 1 2,1-2 4,-1 0 1,0 3-1,2-1 1,-4-1-6,2-2 3,0 2-1,-2-3-1,0 1 3,4 1-7,-4 1-2,2-2 4,-2 2-1,3 0 0,-3-1-3,1 4 2,0-3 0,-3 1 5,2 3-2,0-1 1,-1-2-3,3 0 5,-1 2-3,1 0 0,-1 7 5,3-1-2,-2 1 4,3-1-2,0 0-2,-5-5 3,2 1-4,-2-2 0,0 0-3,2-2 2,0-1-6,-2 1 0,-2 3 5,3-2-4,-3 0 2,-2-2-2,2 1 0,0 0 4,1-1-4,-1-3 3,0-1-4,1 3-1,-3-3 0,2 1 1,0 2 3,2-3-5,-3 0 4,0-1 1,1-1-4,2-2 4,-4 1-4,0-2-2,0-1-1,0-2 3,0 0 0,0 1-1,0-3 0,2 2 2,-4-1-4,2-3 3,0 1 2,0-1 0,1-1-5,-3 2 2,1-3-1,-1-3 1,3 9-2,-3-9 2,2 5 4,-2-5 3,0 0-6,0 8 1,0-8 4,2 4-1,-2-4-9,0 0 5,2 3 6,-2-3 6,0 0-3,0 0 3,0 0 2,0 0 4,0 0 7,0 0-4,0 0 2,0 0 2,0 8-4,0-8 5,0 0 2,0 0-4,0 0 7,0 0 3,0 0 0,0 0 3,0 0 1,0 0 5,0 0-4,0 0 6,0 0-3,0 0 3,0 0-12,0 0-5,0 0-5,0 0 0,0 0-5,0 0-1,7 2-3,-7-2-1,0 0-1,0 0-4,0 0-1,0 0 3,0 0-5,0 0 4,0 0-1,0 0-2,0 0 1,0 0 1,0 0 2,0 0-3,0 0 1,0 0-1,0 0 0,0 0-1,0 0-1,0 0-3,0 0 3,0 0-3,0 0 1,0 0-1,0 0-3,0 0 2,4-13-2,-4 13 0,0 0 5,0 0-5,0-7-3,0 7 1,0 0-3,0 0 3,0 0-2,-2-7 2,2 7-3,0 0 7,0 0-8,0 0 0,0 0-2,0 0 0,0 0 1,-5-3 1,5 3-2,0 0-1,0 0 2,0 0-1,0 0 1,0 0-1,0 0 2,0 0 1,0 0-5,0 0 0,0 0-4,0 0 0,0 0-2,0 0-2,0 0-3,0 0-2,0 0-1,0 0-1,0 0 0,0 0-3,0 0 3,0 0-2,0 0 3,0 0-1,0 0 2,0 0-1,0 0 6,0 0 2,0 0-7,0 0 0,0 0 0,0 0 3,0 0-1,0 0-2,0 0 9,0 0-1,0 0-1,0 0-1,0 0 2,0 0 5,0 0 1,0 0-3,0 0 5,0 0 3,0 0-5,0 0 0,0 0-3,0 0 5,0 0 0,0 0-2,0 0 3,0 0-6,0 0 4,0 0 0,0 0-4,0 0-5,0 0 0,0 0-3,0 0-5,0 0 2,0 0 1,0 0 2,0 0 4,0 0-1,0 0-6,0 0 9,0 0-3,0 0 3,0 0-38,0 0-1,0 0 1,0 0 6,0 0 5,0 0 3,0 0 0,0 0 7,0 0 3,0 0-2,0 0 7,0 0-2,0 0 1,0 0 9,0 0-2,0 0 0,0 0 4,0 0-4,0 0 7,0 0-2,0 0 3,0 0 0,0 0 2,0 0 0,0 0-2,0 0 4,0 0-3,0 0 0,0 0-1,0 0 3,0 0 0,0 0 0,0 0-3,-6-3 3,6 3 2,0 0-3,0 0 3,0 0-3,0 0-1,0 0-1,0 0 2,0 0 1,0-8 0,0 8-2,0 0 10,0 0-8,0 0-1,0 0 3,0 0-6,0 0 2,0 0 2,0 0-1,0 0 2,0 0-3,0 0 0,0 0 1,0 0-3,0 0 4,0 0-1,0 0-1,0 0 3,0 0-6,0 0 4,0 0 2,0 0-5,0 0-1,0 0 3,0 0-2,0 0 0,0 0 0,0 0 0,0 0 2,0 0 1,0 0-3,0 0 6,0 0-5,0 0 1,0 0-3,0 0 0,0 0 5,0 0-5,0 0 5,0 0-4,0 0 2,0 0-3,0 0 1,0 0 3,0 0 0,0 0-3,0 0 0,0 0 3,0 0 0,0 0 0,0 0-4,0 0 3,0 0 0,0 0-2,0 0-2,0 0-1,0 0 5,0 0 1,0 0 2,0 0-5,0 0 3,0 0 2,0 0-3,0 0 0,0 0 3,0 0-1,0 0 1,0 0-2,0 0 0,0 0 2,0 0-4,0 0 5,0 0 1,0 0-1,0 0-1,0 0 1,0 0 0,0 0 0,0 0 1,0 0-2,0 0 3,0 0 0,0 0-2,0 0 3,0 0-1,0 0-2,0 0 0,0 0-2,0 0 8,0 0-3,0 0 0,0 0-3,0 0 0,0 0-3,0 0 1,0 0 0,0 0 3,0 0-1,0 0 1,0 0-2,0 0-2,0 0 0,0 0-4,0 0-1,0 0-15,0 0-2,0 0-15,0 0-12,0 0-11,0 0-17,0 0-19,0 0-24,0 0-40,0 0-30,0 0-29,-15 4-30,15-4-37,-8 0-38,8 0-29,-6-2-130,2 0-74,4 2 38,0 0-224,0 0-237</inkml:trace>
  <inkml:trace contextRef="#ctx0" brushRef="#br0" timeOffset="96941.53">22684 6053 2033,'0'0'-34,"4"-5"15,-4 5 13,6-6 7,-6 6 13,4-6 19,0 5 8,-4 1 8,7-8 4,-4 5 8,1-1 5,-2 0 6,2 0 6,-2-1 8,-2 5 0,4-5 8,-3 2-4,-1 3 0,5-7 3,-5 2-7,0 5-5,-2-8 0,2 8-6,-4-9-6,-2 3-4,0 3-4,-6-1-7,0 0-8,-2 2 3,-6 0-5,1 2 1,-5 0 1,2 0 1,-6 4-6,-1 2 0,-5 1 3,-2 1-4,-3 3 4,0 3-2,-2 5-1,-4-1 0,3 6-3,-1 0 1,-7 10 3,-1 5-3,4 1 0,4 4-4,3 3 0,12-5 0,2-2-3,-4 18 0,3-2-5,7-4-7,4-3 2,1 2-3,2 18 0,5-10 0,0-8-4,5-5-1,3 0 2,2 4-5,5 1 3,1-2 0,2-3 0,7 0-3,2-5 1,5 0-1,3-5-1,3-1 5,292 124-1122,-266-153 1362,-6-6-513,-1-3 420,-5-1-312,9-4 195,2-1 107,3-5-341,15-3 193,0-6 4,1-2-11,-1-1 47,1-6-79,-1-4 71,-1-5-11</inkml:trace>
  <inkml:trace contextRef="#ctx0" brushRef="#br0" timeOffset="97180.33">23850 6379 5221,'0'-24'41,"2"-7"-38,-6 2-3,2-3 8,-4 1-14,0 3 16,-3-2-14,-3 3 12,-6-4-13,-4-6 10,-18-13-1,-1 0-3,-10 0 1,-8 5-5,1 3 1,-3 2 0,-3 5-11,1 6-9,10 6-15,4 5-13,-2 3-13,1 4-10,-3 1-8,-2 3 0,-1 2 4,6 2-4,3 3 1,-2 3-26,5-1-5,1 5-10,3 1 3,3 1-22,1 2-16,0 0-15,3 4-15,1 1-24,3 1-11,4 1-32,4-6-65,1 6-113,1-3-33,4 2-86,3-1-53</inkml:trace>
  <inkml:trace contextRef="#ctx0" brushRef="#br0" timeOffset="98058.48">22665 5787 1485,'-3'-5'5,"0"1"30,3 4 24,-3-8 19,3 5 16,0 3 10,-2-9 2,4 4-2,1 2 0,5-6 3,3 2 7,0-1 2,8 1 9,1-5 2,4 2-3,-1 3-2,5-1-8,-4 3-13,2 1-13,1 0-6,-3 4-1,2 2-8,-1 2-5,1 3-3,-2 3-6,6 2-2,0 5 1,-1 0-2,3 3-7,2 6 1,-3 0-12,4 3-3,-3 1-3,-2 3 10,-1 2-9,1 2 1,-3-2-1,-2 4 0,-2-1-1,-3 1-2,-1 2-2,-4-1 0,-3-4 0,-3 2 0,-2 1 1,-3 0-2,-4-1 2,-2 3-4,-3-4-3,-4 4 2,-3 1-2,-5 0 2,-4-1 3,-4-2-2,-15 12-2,-6-3-1,-2-5 2,-4-3 10,-2-4 7,-3-1 4,-5-4 5,1-3 1,6-8 1,-11 4 0,7-5-1,6-6-4,1 1-2,-4-1-4,1-4-4,2 1-4,-2-3-2,7-3-1,1-1-6,2-3-1,-1-3 0,6-1-1,0-5-6,-1 1 1,5-3-2,2-2-2,4 1-1,0-3-1,5 0-5,2-1 3,1 1-2,6 0-6,-1-2-1,0 1-4,5-1-3,-2 0-8,6 0-7,0 0-16,1 0-16,5 0-31,2 0-27,5-1-30,1-3-25,6 0-23,2 1-34,4-5-40,8 2-50,-3 0-62,9-3-152,0-1-30,-1 2 68,2 2-203,2 0-186</inkml:trace>
  <inkml:trace contextRef="#ctx0" brushRef="#br0" timeOffset="98352.57">22645 6138 1964,'-8'-13'41,"2"6"26,2-2 23,-2 1 28,0 3 21,4 1 16,-3 0 13,5 4-2,-5-9-11,3 7-13,2 2-16,0 0-15,0 0-5,0 0 4,0 0 2,-2 20-4,4-6-1,0 5-5,2 4-10,0 5-3,0 1-4,4 10-10,-4-4-5,-2 5-6,2-1-4,-2 2-6,-2 0-4,-2-2-10,-2 1-35,0 0-45,2-1-52,-6-7-50,4-2-56,0-5-61,0-2-56,0-6-125,0-5-106,2-3 24,0-1-232,0-6-245</inkml:trace>
  <inkml:trace contextRef="#ctx0" brushRef="#br0" timeOffset="98545.25">22418 6498 2285,'-5'-8'92,"-1"2"14,-1 1 21,2 0 13,3 0 9,2 5 0,-2-10-17,4 5-14,7-1-9,4-3-15,8-2 2,11 3-8,6-6-14,15 1-51,-1-1-71,25-2-72,1 0-88,-4 1-106,0-2-219,-14 4 29,-9 1 69,-11 0-116,1 5-54</inkml:trace>
  <inkml:trace contextRef="#ctx0" brushRef="#br0" timeOffset="99431.91">22923 5782 1534,'-5'-12'23,"1"2"18,0 3 23,0-5 19,0 3 15,0-2 13,0 1 9,0 1 10,-1 2 2,0-4-7,1 4-1,0-1-11,-2 0-8,-3 3-7,1 0-8,-3 3 1,-2-1-9,-1 6 3,-4-3-4,0 7 4,-8 0 1,1 5 0,-7 1-4,-1 3 3,3 1-2,-10 5-2,-3 2 1,-15 13-2,1 0 4,-2 3 1,1-1-3,-5 5 2,5-1-4,-1 7-5,-1 1 4,3 1-6,-2 0-7,5 3-2,1 0-5,5 1-6,3 3-2,2-2-4,8 2-4,4 2-3,1 0-2,6 0-5,7-11-3,7-4 0,2-5-5,3-1 0,5 3-2,2-4-2,6 1-1,9 4 0,7-3 1,13 9-4,10-6 0,7-2-1,5-8-3,4-5 1,5-3-2,4-9-1,4 0 1,-8-8-1,-5-4-1,1-1-1,4-6 0,-2 0 0,-1-2-2,20-2 2,-3-3-3,-1-4 7,-5-1 0,0 1 3,-4-6 3,-1 0 3,-4-4-2,-2-4 4,-3-3 1,-4-4 0,-1-6 3,-4-4-2,-3-6-2,-3-3 0,-5-4-2,-1-4-3,-5-2-3,-5-4-4,-1 1 3,-6-1-1,-6 0-3,-7 6 1,-3 6-2,-4 0-6,-4-2 1,0-2 0,-4-1-1,-9-17 0,-3 4-1,-6 1-2,-5 5 1,-7 2-4,-6 4 2,-5 6-2,-5 2-1,-3 5 1,-5 5-1,-2 4-1,0 5 4,-6 3 1,-1 2-5,-4 7 2,-3 5-2,9 3 0,5 10 4,-1 3 4,0 2-7,-20 10 0,0 6-3,7 3 2,2 11-8,4 5-22,3 4-27,5 4-36,5 2-46,11 5-45,4-2-54,11-5-63,11-1-80,6-10-130,6 4-121,3-6 58,6 3-379,3-2-436</inkml:trace>
  <inkml:trace contextRef="#ctx0" brushRef="#br0" timeOffset="100342.78">23688 6431 2449,'-6'2'-121,"6"-2"30,-12 4 23,5-4 25,7 0 20,-11 4 23,4-4 18,7 0 21,-10 1 13,10-1 11,-12 3 1,12-3 9,-8 0 6,8 0 0,0 0 1,-8 1-2,8-1-2,0 0-5,-6 2-3,6-2-7,0 0 3,0 0-1,-6 2 0,6-2 2,0 0 12,0 0 8,0 0 7,14 6 9,-6-5 4,5-1-2,4 2-5,4-2-6,4 0-3,8 0-8,9 0-4,9-3-6,12 1-1,24-6-5,8 1-1,2-1-3,2 1-2,0-1 1,0-2 3,-4 0-1,-4 1 0,-4 1 1,-2-1-1,-17 2-2,-11 1-3,-4-1-9,-9 4-4,-1-3 2,-9 4-11,-2-1-1,-5-1-4,-3 2-3,-4-2 0,1 2-3,-4 0-2,1 1-1,-3-1 0,-5 0-4,2 0-1,0-1-3,-4 3-7,0-1-13,-2-1-17,-6 2-22,0 0-27,0 0-27,11 0-27,-11 0-30,0 0-30,0 0-38,0 0-45,0 0-49,-23-5-43,15-2-111,-1 5-81,2-3 32,-1 2-200,-2-4-215</inkml:trace>
  <inkml:trace contextRef="#ctx0" brushRef="#br0" timeOffset="100704.74">25024 6082 1971,'-16'-9'38,"4"2"31,2 1 31,-1-1 22,3 2 21,2 1 19,-1 2 10,0-2-5,3 1-12,4 3-14,-8-4-13,8 4-17,0 0-1,0 0 5,0 0 13,0 0-6,10 19-11,1-12-3,0 6-11,3-2-3,3 2-12,3 2-5,-4 1-5,8 4-7,-3-1-5,2 3-5,-4-2-6,1-3-4,-4 1-4,1-1-4,0 0-1,-4 0-4,-1-2-5,0-1-2,-4-1 0,0 3-1,-4-1 0,-4-2-1,0 0-5,-6 4 2,-4-4-2,-6 7-1,-5 0 0,-6 2-5,-13 0-3,-1 2 3,-20 8-12,-4-3-14,-4 2-24,1-2-27,5-2-29,8-5-47,11-5-49,-3 1-63,13-3-77,-4-3-102,8-4-165,3-3 30,5-2-306,4-2-355</inkml:trace>
  <inkml:trace contextRef="#ctx0" brushRef="#br0" timeOffset="101520.76">23795 4945 2414,'-4'-7'-5,"0"1"27,-2-1 30,2 0 21,0 2 21,-1 1 14,0-2 9,3 1-4,-2 1-13,4 4-17,-6-6-9,6 6-5,0 0-6,-10 11-1,5-1-3,2 1 3,3 4-12,-1 5 0,2 0-7,2 4-3,2 2-8,-1-1 2,4 0 2,0-1-9,6 1 2,-4-2 0,4-3-5,2-3 1,1-1 1,-1-3-4,4-5 0,-5-1-2,4-5 1,-5-2-7,1-2 1,0-5 1,-2-1-4,-1-5 0,-4 0-4,2-4 4,-5 0-5,2 0 5,-4-2-9,0 1 3,-6 1 2,6 2 1,-6 2 0,3 0 1,0 1-6,0 3-4,0-1 6,-1 6-9,1 4-3,0 0-1,0 0 4,0 0-7,0 21 9,1-4 0,2 6 3,4 5-1,-1 5-2,2 4 2,3 6 3,0 3-5,-1-2 3,-2-6 3,-1 1 0,-2 0 2,-3-1-2,-2-6 2,-4 0 3,-6-1-1,-2-3-2,-3-3-1,-2 0 2,0-8 2,-4 1-2,-1-7 0,2-2-1,-1-1-2,0-4 6,-1-4-1,4-2-5,-2-4 1,1-1 0,0-4-6,2-6 1,5 0 1,-2-1-3,8-3 1,0 2-2,4-2-3,2 0 1,4 2 4,2-4-2,8 3-2,-2-2-9,7-1-27,4 2-28,2 2-39,3-2-56,2 6-66,3-2-69,-1 2-145,2 1-105,-2 2 49,1-3-165,0 4-160</inkml:trace>
  <inkml:trace contextRef="#ctx0" brushRef="#br0" timeOffset="101786.02">24478 4979 1896,'-16'-13'47,"2"2"23,1 1 25,0 0 26,1 3 12,1 1 13,-2-2-6,2 3-8,3 1-8,-3 0-12,0 4-10,1 2-10,0 6 2,-3 1-12,3 3-6,1 1-9,-2 6-1,1 3-4,3 0-9,2 1-3,1 4-1,0-1-9,4 2-2,0 1 1,6-3-9,-2 0-3,4 1-27,2-5-40,3 1-33,2-4-49,2-3-58,2-1-61,0-10-69,0 1-164,4-4-29,-2-2 53,3-2-91,2-4-44</inkml:trace>
  <inkml:trace contextRef="#ctx0" brushRef="#br0" timeOffset="102218.14">24681 4968 1596,'-9'-13'65,"1"1"38,1 2 28,4 5 10,-3-1 4,2 2-7,2-1-22,2 5-12,-6-2-11,6 2 5,0 0 7,4 14-3,0-4-1,4 4-1,-3 3-1,4 5-12,1 0-8,-3 2-3,1-2-15,-2 0 1,1-1-5,-1 1-6,-1-4-4,-1 0-5,0-3 0,-2-2-5,0-2 1,0 3 2,0-4-1,-2-2-3,0-3-2,0-1-5,0-4 0,0 0-6,0 0-1,0 0-8,-14-17 1,12 5-1,0-3 0,2-3 2,0 1-4,0 0-3,4-1-5,-2-1-4,2 5 2,2-1-4,0 1 0,2 3-1,2-1 6,-2 3-12,5 1 2,-2 3 2,1 1 3,1 0 0,-1 4 4,4 2-4,-4 0-3,-2 2 7,4 0-2,-2 1 2,0 4 3,-2-2-5,-1 1 2,1 1 6,-4 2-4,-1-2 4,0 1-5,-3 1-15,0 1-31,-2-2-45,0-3-67,-4 3-79,-1-5-95,2-1-210,-4-1 2,1 0 58,6-3-151,0 0-128</inkml:trace>
  <inkml:trace contextRef="#ctx0" brushRef="#br0" timeOffset="102468.31">24769 4684 1929,'-2'-6'86,"2"3"-1,0 3 11,9-8 12,-3 6 13,5 2 4,4 2 5,3 2 16,6 1-3,2 3-1,5 4-12,0 1-6,2 4-10,-4 3-17,5 4-6,-6 2-7,1 7-5,-5 1-6,-6 2-4,-4 0-2,-6 3-6,-6 1-4,-6 2-7,-6 6-18,-6 1-58,-11 11-85,-5-4-126,-6-7-167,-2-1-207,8-12 89,2-5-270,9-7-280</inkml:trace>
  <inkml:trace contextRef="#ctx0" brushRef="#br0" timeOffset="-129744.4">4912 8182 798,'-6'-4'263,"6"4"-121,-3-6-54,3 6-25,0 0-1,-4-4 7,4 4 9,0 0-3,-4-3 7,4 3-5,0 0-1,-5-4 3,5 4-3,0 0 3,0 0 0,0 0-1,0 0-3,0 0-3,0 0 3,-6-4-3,6 4-2,0 0 0,0 0 0,0 0-1,0 0-3,-6-1-2,6 1 0,0 0-7,0 0 2,0 0-7,0 0-3,0 0-3,0 0-6,0 0-3,0 0-5,0 0-2,0 0 2,0 0-8,0 0-2,0 0-1,0 0 2,0 0 3,0 0 3,0 0 4,0 0-3,25 5 7,-14-3 1,-2-2 2,3 0 0,3 0 4,4 2-14,0-4 8,5 0 3,-2 2 2,8-4-7,2 3 3,9-4 4,-3 2-5,2-2 1,5 1-1,1-3 2,7 1-3,2 1 0,2-1-2,1 1-4,-2-1 0,1-3-4,1 7-5,-1-6 0,-2 4-2,2-2-1,1 0 1,-1 1 0,-1 1 0,2-2-3,1-1 3,-2 0 0,3 2-1,-3-2 1,0 1 0,-2-4 1,-3 4-4,2 0 1,-7-1-3,-1 2-1,-1-1 0,1 2-1,1-2-1,-5 1 1,3 0-3,-3 0 0,0 1-1,-3-2 0,-1 2-4,-5 1 4,-1-1-3,-2 2 1,-1-1 1,1-1 4,-2 0-5,-3 2 5,3-3-1,0 4 3,-1-3-1,-4 1-1,0 2 0,5 0-3,-7-1 0,2-3 3,0 5-5,1-3 1,-3 3-1,-2-4 1,2 2-4,-1 2 1,-4-2 1,1-1-1,-2 3 0,-2-3 0,-1 2 0,-1 1-2,1-2 1,-2 2-2,0-2 0,3 2 1,-1-2 0,-1 0 0,1 2-1,-1 0 0,1-2-1,-1 1 3,2 1-3,-2 0 1,-1-2 1,1 2-2,-1-3 1,1 3-1,-2-1-1,-1 1 5,0-3-6,-2 2 2,-6 1 1,16 0-1,-10-2 2,-6 2-1,10-2 0,-10 2 1,13 0-2,-13 0 1,9-3-1,-9 3 3,6 0-2,-6 0 2,0 0-2,11 0 0,-11 0 1,0 0 2,0 0 2,0 0 3,10-3-3,-10 3 3,0 0 1,0 0-2,0 0-2,0 0 0,8 0-3,-8 0 2,0 0-1,0 0 0,0 0-2,0 0 2,10-1 0,-10 1-3,0 0 3,0 0-1,0 0-2,8 0 2,-8 0-3,0 0 3,0 0-2,0 0 0,0 0-1,8-3 0,-8 3 0,0 0-3,0 0 3,0 0 0,10-2 0,-10 2-1,0 0 0,11 0 2,-11 0-1,0 0 0,0 0 1,13-1 0,-13 1-1,6 0 2,-6 0-1,0 0 0,0 0 3,11-3-1,-11 3-1,0 0 0,0 0 3,0 0-1,0 0 3,0 0-2,7-1-1,-7 1 1,0 0-1,0 0-1,0 0-1,0 0 1,0 0 0,0 0-3,0 0-12,0 0-16,0 0-21,0 0-25,0 0-28,0 0-46,0 0-34,0 0-38,-1-8-51,1 8-55,-4-6-61,-1 2-142,4-1-42,-1-1 68,0 0-201,2-1-196</inkml:trace>
  <inkml:trace contextRef="#ctx0" brushRef="#br0" timeOffset="-128923.68">7773 7558 1906,'-5'-2'-15,"5"2"22,-8-6 25,4 5 21,4 1 15,-6-3 7,6 3 10,-10-5 13,10 5 10,-5-1 2,5 1 4,-9-4-2,9 4 0,-6-3-1,6 3-8,0 0-7,0 0 4,-10-1-21,10 1-5,0 0-3,0 0-10,0 0-7,0 0 11,-7 8-2,9-2 9,0 1-1,5 3 0,-1 1 0,7 0 0,2 6 0,1-3-4,6 1-4,1 4-4,5-2-7,0 1-3,1-3-5,-2 2-2,2-2-7,-1-1-1,-4-2-6,-4 2-2,2-3-3,-4-1-4,0 0 0,-6-3-3,1 1 0,0-1-2,-2-1 0,-2-1 0,-3 2 1,-4 0-4,-2 3 6,-2-2-5,-4 1-2,-3 0 0,-4 4 3,-2-1-5,-4 2 0,-2 1-1,-5-1 1,-1 2-2,3-3-2,2-1-12,0 1-23,1-3-25,6 0-34,0-1-21,3-1-27,0-3-37,0 1-39,6-2-46,2 0-37,4-4-42,0 0-133,0 0-57,0 0 68,18-19-135,-4 9-95</inkml:trace>
  <inkml:trace contextRef="#ctx0" brushRef="#br0" timeOffset="-128328.25">8373 7540 1699,'-10'-8'20,"3"0"19,-3 5 22,4-3 19,-2 2 17,2 0 16,0 0 10,1 1 8,-1 1 2,0-1-4,6 3-5,-7-5-7,1 3-10,6 2-6,-15 2 12,5 0-8,-3 1 3,4 4 3,-3 2 4,-1 1 1,0 1 3,-2 5-5,1 1-1,-2 1-2,2 5 0,0 4-3,0 1-3,4 1-3,1 3-9,2-2-1,4 0-9,3 2-8,0 0-7,6 4-4,2 1-7,3-3-3,4-1-3,6 1-5,5 0-5,1-5-4,5-2-3,4-4 0,2 1-4,5-7-1,1 0-6,3-4-2,-5-6 2,2 0-3,1-3-2,-1-4 0,1-4-5,1 0-1,-1-3 3,3-3-1,1-5-2,-4 0 0,-1-6 2,-4-1 5,-1-4 0,-4-3 2,-3-1-3,-4-6 2,-6-3-4,-2 0-3,-7-5-1,-6 3 1,-4 2-4,-7-1-1,-2-1-3,-11 0-1,-5-1-2,-5 4 1,-15-8 0,-8 6-5,4 12 1,1 4-2,-1 8 2,-1 3-2,-3 3 0,5 3 2,3 6-4,-1 2-1,3 4-15,2 2-15,3 3-25,0 3-30,5 4-42,4 2-33,2 2-22,5 0-38,4-1-46,3 0-45,9 1-43,-4-4-96,6 2-128,5-1 33,2-4-274,3 3-312</inkml:trace>
  <inkml:trace contextRef="#ctx0" brushRef="#br0" timeOffset="-128034.43">8609 7768 2231,'-6'-7'42,"0"-1"36,-1 1 26,1-2 28,0 1 19,0 4 35,-2-4 18,4 2 12,-3 1-7,6 1-15,-3 0-14,0 0-19,4 4-17,-6-4-14,6 4-5,0 0-5,0 0-4,0 17-5,2-7-9,4 2-12,0 5-6,0 0-11,0 1-7,4 0-3,-4 1-7,4 2-7,-1 0-4,-1-2-15,1 1-31,-2-4-51,-1 0-51,-1 0-51,2-2-58,-4-5-62,4 3-72,-7-5-107,0-3-130,3 0-4,-3-4-341,0 0-407</inkml:trace>
  <inkml:trace contextRef="#ctx0" brushRef="#br0" timeOffset="-127865.9">8478 7871 2669,'-11'-3'61,"3"-4"25,2 4 15,2 1 14,4 2 2,-5-6 1,5 6-5,3-6-13,5 2-7,4 0-11,8-1-7,3-1-8,3 1-27,2 1-55,5-2-78,3 0-100,2-1-100,-2 0-201,-1-1-36,-2 1 76,-3 4-147,-6-3-99</inkml:trace>
  <inkml:trace contextRef="#ctx0" brushRef="#br0" timeOffset="-126370.28">9281 7764 1551,'-9'-1'-36,"9"1"29,0 0 16,0 0 18,0 0 21,0 0 10,-10 0 14,10 0 3,0 0 3,0 0 1,0 0 2,0 0 6,0 0-1,0 0 6,0 0 2,0 0-6,0 0 3,0 0 9,0 0-3,0 0 0,23-6-2,-14 4 0,1 2-3,0-2-10,3 1 4,4-2-2,2 1-3,3-1 1,-2 1-6,8-3-1,2 0-2,3 1 5,9-2 1,3 1 5,10-3 0,5 2-5,25-3-4,0 1-5,6 1-7,2-3-5,4 5-2,0-2-3,-1 0-6,-1 2-4,3-1-5,-1 0 0,2 1 0,-1 1-9,-1 0 0,-1 0-2,-5-1-1,-5 5-3,-11-3-1,-14-1-2,-2 3-6,-3-3 1,-8 1 2,-5 0-2,-3-1-2,-9 0 0,-1 2 3,-2 1 4,-5-3 12,-2 2 12,-4-2 3,2 2-1,-4 0-2,-4 1-1,3-1-3,-3 2-5,0-2-3,-1 0-4,-2 2-4,-8 0-3,16-3 0,-10 3-5,2-1-3,-8 1 1,11 0-2,-11 0-2,10-1-2,-10 1 3,0 0-3,11 0-1,-11 0-2,0 0-1,9-3 1,-9 3-3,0 0-6,0 0 4,4-4-2,-4 4-4,0 0-1,0 0-2,0 0-2,6-1-2,-6 1-1,0 0-3,0 0 0,0 0-1,0 0 1,0 0 1,0 0 0,0 0 2,8-2 2,-8 2 0,0 0 2,0 0 0,6-3-3,-6 3 4,0 0 0,10-3 0,-10 3 1,6-2 0,0 0 2,0-1 0,-6 3 0,11-3 0,-5 1 1,1-2-2,-7 4 3,10-2 2,-6 1-1,-4 1-1,11-2-1,-11 2-4,10-2 4,-5 0 0,-5 2-1,0 0 1,15 2 2,-10 0 1,0 1-1,-5-3 2,8 8-1,-5-5 3,1 4-2,-4-4 2,0-3-3,1 10 4,-1-10 3,-1 10 1,1-10-2,-7 5 2,1-3 1,6-2-1,-10 0 1,10 0-2,-13-5 0,6-2-2,0 2 0,2-2 1,1-1-4,2-2 1,0-1 0,-1 1 1,6-2-4,1-2 1,0 0 0,1 1-3,7 2-2,-3 0 4,0-1-5,4 2 1,1 0 3,-1 3-4,3 2 0,-2-1 2,4 2-2,-4 3 1,2 1 3,-2 0-1,1 2-1,-2 2 3,0 2 1,-3 0 1,0 2 1,-2 1 2,-2-4 1,-4 5 2,-2 0-1,-2-2 1,-2 1-3,-4 1 2,0-3 2,-4 0-2,-2 0 1,2-4 0,-3 4-1,2-7 1,1 0-1,-3 0-2,2 0 0,-2-5 1,3 1-1,1-1 0,3-1-3,2-2-1,-2-1-1,5 1-1,1 1 1,2-1-2,0 0-2,2 1 5,0-1-2,3 2-11,-1 0-28,0 3-43,2-1-54,-2 0-87,1 1-105,-3-1-123,-1 0-173,-1 4 37,5-8-367,-5 2-434</inkml:trace>
  <inkml:trace contextRef="#ctx0" brushRef="#br0" timeOffset="-125727.96">11959 6260 2541,'-4'-8'-16,"2"2"39,0 1 29,0-2 26,0 2 26,0 1 14,2 4 14,-4-8 3,4 8-3,-2-3-9,2 3-17,0 0-12,0 0-1,0 0-1,-11 9 2,11 0-3,-3 0 4,6 4-3,-1 2-5,1 3-5,1-1-4,2 5-8,0 2-3,2-4-8,1 3-3,2 0-5,-1-4-5,1 2-4,-2-3-3,3-2-3,-1-3-3,1 1 1,-1-5-2,2 1-5,-2-4 2,0-4-3,2-1-6,-2-1-3,0-3-4,-1-3-1,-2-1-3,4-4-3,-4-4-2,-2 0 1,-2-2-1,3 0 1,-5-2-4,2 2 0,-2 1 0,0 1-1,0 4-2,-2 0-2,2 1-9,1 5 6,-3-2-2,0 7 2,0 0 4,0 0-2,13 14 2,-7-3 0,2 0 1,2 3 1,2-1-1,-2 1 2,3 1 0,-2-4 4,3 0 0,-1-1 1,-1-3-1,2 0 4,-2-5-3,0-1 1,-1-2-1,0-3 2,1-4 0,-3 0-2,-1-3 0,-2 0 0,0-5 3,-5 2-2,2-4 0,-6-1-3,2 0 0,-2 0-1,-2 0-1,-1 2-10,1-1-16,0 5-37,-4 0-40,2 2-47,0 2-41,0 5-54,1-1-59,-1 3-63,1 0-158,6 2-50,0 0 52,0 0-206,-6 9-219</inkml:trace>
  <inkml:trace contextRef="#ctx0" brushRef="#br0" timeOffset="-125388.28">12453 6269 2053,'0'0'40,"4"-3"28,1 0 17,-1 0 16,2-1 18,3 0 7,1 1 1,0-1-3,4 0-5,-2 2-10,1-1 2,0 3-10,-1 0-9,1 3-10,0 0 0,-2 4-3,-1-2-6,0 4 9,-4 3-8,2 1-4,-4 1-4,-4 3-2,0 0-6,-4 2-4,-4 2-4,2 2-6,-2-2-3,0 1-5,-3-1-3,2 0 0,1-2-8,0-2-1,1-3-6,1-1 3,0 1-7,2-5-2,-1 0 1,0-1 3,5 0 2,3-3-5,1 2 3,5-4-3,-1-1-1,5 0 0,1 0-4,6-4-25,-2 0-29,6-3-42,-1 1-52,1-4-68,1 0-81,-2-5-76,2-4-172,1-3-1,-2 1 58,-6-3-174,-1 0-151</inkml:trace>
  <inkml:trace contextRef="#ctx0" brushRef="#br0" timeOffset="-125140.31">12883 6057 1710,'-6'-11'29,"2"1"49,-3 3 34,5 2 17,-2 1 15,2 0 0,-3 0-4,5 4-4,0 0 20,0 0 9,-10 13 7,7-3-6,1 1-5,2 3-4,0 3-9,2 2-8,1 1-11,-1 4-14,4-2-5,1 2-12,1 0-10,1-2-6,1 4-6,2-6-8,2-1-3,0 1-7,1-3-4,4-1-17,0-3-27,-1-4-47,0 1-49,4-7-60,-3 1-50,-3-4-66,4-2-60,-4-3-82,-1-1-114,0-5-31,-2 1-253,-3-6-289</inkml:trace>
  <inkml:trace contextRef="#ctx0" brushRef="#br0" timeOffset="-124724.61">13192 6092 2107,'-4'-6'-18,"2"1"29,0-1 15,0 1 14,2 5 30,0 0 27,0 0 18,0 0 10,0 0 7,0 0 8,28 14-4,-16-4 4,0 1-5,1 0-5,2 3-7,0 1-10,-1 0-10,2 1-10,-6-4-6,1 3-9,-1-4-7,-1 0-6,-1 0-6,0-1-2,-1-2-3,-1-1-3,-2-2-3,0 0-3,-1-3-9,-3-2-2,0 0-1,0 0-3,0 0-4,-11-12-6,9 5-3,-2-2 1,0-4-5,0-3 0,2 0-4,-1 2-1,1-1-3,2-2-2,2 6-1,-2-2 0,5 1-4,-1 2-1,4-1 1,0 2 1,3 3-3,-1 1 3,6-2 8,-3 7 7,-1 0 8,3 0 3,2 3 7,0 1 6,0 0-2,-2 1 0,-1 1-3,0 1 0,0-1-4,-3 5-2,1-4-1,-4-2 2,4 5-5,-6-3-21,1 1-39,-2-2-50,1 1-53,-1-2-83,-3-2-93,-2-1-72,0-2-154,0 0-40,0 0 47,0 0-230,-18-10-256</inkml:trace>
  <inkml:trace contextRef="#ctx0" brushRef="#br0" timeOffset="-124504.09">13499 5810 2155,'2'-8'28,"0"2"32,5-1 31,-1 3 30,5-2 26,1 6 24,2-1 9,7 2 12,-2 4 9,10 0 9,2 5 4,3 4-6,7 6 11,3 1-16,12 13-17,-3 0-18,-11-3-12,-10-1-12,-2 3-17,-5 1-23,-9-2-38,-9 2-63,-7-1-78,-7 4-85,-7 6-115,-10-5-123,-12 14-231,-8-6 15,-3-3 66,-4-3-355,-1 0-385</inkml:trace>
  <inkml:trace contextRef="#ctx0" brushRef="#br0" timeOffset="-123018.58">12115 7471 2281,'-9'-2'-68,"9"2"36,-7-2 32,7 2 25,0 0 21,-8-3 9,8 3 11,0-6 4,0 6 6,0 0 0,4-8 3,0 4 2,3 3 1,-3-3-2,4 2-5,-1 0 1,3 0-1,-1-1-5,2 3-1,-1 0 4,1 0-11,1 5 7,1-1-10,2 1-7,-1 1 1,0 3-11,0 3-3,1 0-3,-2-2 1,-2 5 0,-1-4-5,0 1 0,0 1-6,-4-2 10,-2 0-1,0-1 0,-2-1-2,-2-3 6,-2 0-2,-2-1-5,0-3-1,-2 0-4,6-2-2,0 0-6,-22-6 2,16-1-1,-3-1-5,1-1-1,1-2-1,-1 0-1,1-4-4,3 4-2,-2-2-2,4 3 3,-2 1-3,2-1-5,0 3 4,2 1-5,0-2 1,2 2-4,0 3-11,-2 3-12,6-6-16,-2 4-23,-4 2-15,10 0-18,-10 0-24,0 0-22,18 4-20,-14-2-17,2 0-2,-1 1-4,-5-3 2,6 6 5,-2-2 10,-4-4 11,1 7 18,2-3 14,-3-4 12,2 6 19,-2-6 19,0 7 27,0-7 21,0 0 29,2 5 21,-2-5 22,0 0 11,2 3 14,-2-3 13,0 0 9,0 0 8,0 0 4,0 0-2,1 7 1,-1-7 1,0 0 5,0 0-10,0 0-1,0 0-9,0 0-9,0 5-5,0-5-1,0 0-8,0 0-7,0 0-7,0 0-4,0 0-4,0 0-10,3 4 3,-3-4-4,0 0 2,0 0-11,0 0 0,0 0 0,0 0-4,0 0-5,0 0 6,0 0-5,0 0 2,0 0-5,0 0 0,0 0 2,0 0 1,0 0-6,0 0 1,0 0 1,0 0-2,0 0-2,0 0 5,0 0-3,0 0-6,0 0 7,0 0 1,0 0-7,0 0 2,0 0 4,0 0-8,0 0 2,0 0 2,0 0-3,0 0 4,0 0-6,0 0 2,0 0-2,0 0 2,0 0-2,0 0-2,0 0 4,0 0-2,0 0 1,0 0-2,0 0 4,0 0-7,0 0 5,16-9-3,-16 9-3,0 0-1,4-4-11,-4 4-3,0 0-3,2-4-1,-2 4-1,0 0 3,4-4 1,-4 4 0,0 0 4,0 0-6,0 0 0,1-3 2,-1 3-3,0 0 3,0 0 4,0 0 2,0 0-1,0 0 3,0 0 2,0 0 5,0 0-2,0 0 3,0 0 3,0 0-3,0 0 0,0 0-1,0 0 0,0 0-5,0 0-4,0 0-4,0 0-7,0 0-4,0 0-7,0 0-5,0 0-10,0 0-13,0 0-11,-1-9-16,1 9-9,0 0-16,0 0-12,0 0-15,0 0-19,0 0-28,0 0-85,0 0-279,0 0-59</inkml:trace>
  <inkml:trace contextRef="#ctx0" brushRef="#br0" timeOffset="-122393.31">12337 7576 1438,'0'0'-9,"0"0"25,0 0 25,0 0 12,0-6 14,0 6 13,0 0 13,0 0 10,0 0 6,0 0 3,0 0 1,0 0 1,0 0 0,0 0-2,0 0 1,0 0-5,0 0-4,0 0-6,0 0-6,0 0-2,0 0-4,0 0 6,0 0-20,0 0-7,0 0-5,0 0-17,0 0 9,0 0 7,10 19-3,-9-6 9,2 1-6,1 3 7,0 4 1,1 6-1,2 1 4,-1 7-3,0 4-3,5 7 1,-3 2-4,2 2-5,0 1-4,0 0 9,2 1 0,-1-1 0,0-1-4,-1-1-7,1-6-4,-3-4-2,1-3-4,-3-2-7,1-1-1,-1-6-3,0-2-3,-2-3-3,0-2 0,1-2-3,0-3-2,-3 2-2,2-3-1,0 0-1,-2-3-1,0-2-2,0-2 1,0 1-2,0 2 2,1-4-9,-1 2-11,-2-5-13,2 1-17,-2-4-43,2 6-37,-2-6-35,0 0-48,0 0-59,0 0-70,0 0-98,10-11-150,-10 5 38,0-2-303,0 1-328</inkml:trace>
  <inkml:trace contextRef="#ctx0" brushRef="#br0" timeOffset="-120966.96">12353 8643 2187,'-5'2'-50,"5"-2"37,-7 2 25,7-2 27,-8 2 25,8-2 23,0 0 15,0 0 11,-15 0 0,15 0 3,0 0-3,0 0-4,-5 1-9,5-1-6,0 0-14,0 0 1,0 0-12,0 0-5,-5 4-1,5-4 7,0 0 6,7 10 1,-1-9 3,4 3 2,4 0-6,5-1-3,5-1-8,10 1-3,6-3-7,11 0-6,10-3-3,28-2-3,-5-1-2,3 3-8,-16-3 1,-12 4-5,-13-2-2,-1 2-5,-11 1 0,-3-3-6,-1 4 0,-7-2 5,-2 0-7,1 0 3,-6 2-1,-1-2-1,-4 2 2,0 0-4,-11 0-1,12 0-1,-12 0-3,6 2 0,-6-2 0,0 0-3,4 6-2,-4-6 2,0 7-4,0-3 3,0-4-2,-2 8 0,2-3 1,-2 4-4,2-2 0,-2 3 2,2 1-1,0 0 4,-3 4 3,3 2 5,3 2 4,-3 2 4,4 4 1,-2 1-1,2 3 2,2 0-1,0 5-2,-1 2 1,2 1-1,-1-1-2,1 2-2,1 0 1,-1 2-4,-2-2 1,3-3 0,-2-1-1,-2-4-2,2-3 0,-2-2-2,0-3 0,-1-3 0,2-1-3,-4-3 3,2 0 0,-1-3 2,0-2 2,0 1 0,-1-2 2,-1-1-1,3-1 2,-3 1 2,0-2-8,2-2 0,-2-4-3,-2 8-1,2-8 0,-3 7-1,0-5-3,3-2-1,-10 4 2,0 0 0,2-1-3,-4 1 2,-3 0-2,-5-1 0,-4 3 0,-8 0-1,-9 1-1,-7 1 1,-10 0 0,-1 0-1,0-1 2,-5 1 0,3-3-1,0 2-1,3-2 3,1 0-1,10 0-2,3-3 2,4 1 2,5-1-1,4-2 2,4 2 2,1-2-1,7 1 1,0-1 1,0 0 0,4 3 2,2-3 1,0 0-4,1-3 2,2 3-2,0 0 4,0 0 1,10 0 2,-14-1 0,5 1-5,9 0 1,-13-4-2,13 4 3,-10-3-4,10 3 1,-9 0-1,9 0 1,-8-2-2,8 2-1,-4-7 1,4 7 0,-4-5 2,2-1 0,2-2 1,-2 3 5,2-6-2,0 0 5,0-4-1,0-4-2,-3 1-1,3-8-1,-3-3-2,3-5-1,-2-4-1,0-1-4,0-5 1,-2 3 1,0-5-3,-2-2 1,0 2 0,-3 0-2,0 8 2,-1 2-3,-1 1 1,1 3-3,1 4 3,0 1 0,1 6 0,0 1 0,2 2 0,1 3-1,-1 0 1,1 2 2,3 1 0,-2 2-1,2 1-1,-3 2-1,4-3 1,-1 3 1,-1-1-2,1 1-1,2-2-1,-3 1-3,3 3 2,0-1 0,0-1-4,3 1 1,-1-1-3,3-2 2,3 3 0,0-3 2,4 2-3,1-1 2,0-1-4,4 1-7,5 0-7,-5 0-16,0 1-23,1 1-33,2 3-32,-1 1-38,-4 2-51,2 3-63,-2 1-69,2 0-137,-5 2-103,0 1 54,0 5-286,0-1-308</inkml:trace>
  <inkml:trace contextRef="#ctx0" brushRef="#br0" timeOffset="-120570.97">12487 8951 2332,'-8'8'53,"1"-6"23,1 1 23,-1 1 18,3 1 18,0-4 7,4-1-18,0 0-9,0 0-16,0 0-14,0 0-3,0 0-16,25-11-1,-12 9-7,-1 0-3,2 0 5,-2 0-6,1 0-1,0 2-9,-3 0-7,3 0-6,-3 0 1,-1 2-8,0 2 2,-3 0-2,0 1 1,-3 3-1,-3 2 2,-1 1-1,-1 2 4,-2 4-1,-2-1-6,-3 3 2,0 1-6,-1 0 0,2 1 4,-1 0-2,3-3-4,0-2-3,-1 1-5,2-4 4,1 1 0,2-1 6,2-4 5,2 1 5,5 0 2,0-3 3,1-2-2,4 0-5,3 0-2,0-2-4,2-2-1,-3-1-3,2 0-20,3 0-44,0-4-40,-1 1-81,-1-4-95,1-1-107,3-4-208,-2-1 21,0-4 72,1-1-239,-2-4-217</inkml:trace>
  <inkml:trace contextRef="#ctx0" brushRef="#br0" timeOffset="-120384.1">12891 8850 2242,'-10'-4'132,"2"2"11,1 1 25,7 1 10,-8-3 3,3 0-13,5 3-28,0 0-9,9-8-10,-1 7-15,3-3-8,3 0-19,4 0-37,3 1-47,-2-1-58,2-1-77,-1 2-84,-3-4-79,1 4-195,1-3-15,-4 3 65,0-3-142,-6 2-91</inkml:trace>
  <inkml:trace contextRef="#ctx0" brushRef="#br0" timeOffset="-120196.49">13061 8696 1711,'-6'-1'158,"-1"-1"20,7 2 8,-4-3 13,4 3 15,0 0 10,0 0-11,0 0-19,0 0 13,-6 10-4,8-3-10,-1 5-15,6 3-17,0 0-16,-1 8-11,4 2-12,0 6-12,1 1-21,-2 0-49,1 3-63,1-1-88,-4 0-98,1 2-111,-4 1-153,-2-1-122,1-4 50,-1 1-334,-2 1-361</inkml:trace>
  <inkml:trace contextRef="#ctx0" brushRef="#br0" timeOffset="-119280.31">12976 9593 2244,'0'0'-101,"-6"-1"32,6 1 23,0 0 19,0 0 20,0 0 16,0 0 13,0 0 6,-9-2 4,9 2 7,0 0 5,0 0 4,0 0 7,0 0 5,0 0 7,0 0 6,0 0 4,0 0 2,-8-2-3,8 2 0,0 0-9,0 0 4,0 0-2,0 0-7,0 0 2,0 0-1,0 0-5,0 0-6,0 0-3,0 0 5,0 0-7,0 0-2,0 0-5,0 0-6,0 0-5,0 0 1,0 0-1,0 0-2,0 0-3,0 0 5,0 0-9,0 0 1,0 0 4,0 0-6,0 0 0,0 0 2,0 0-2,0 0 0,0 0 3,0 0-5,0 0-1,0 0 0,0 0-7,0 0 1,0 0 3,0 0 3,0 0-6,0 0-5,0 0-5,-4 7-1,4-7 8,0 0-5,0 0 2,0 0-1,0 0-2,0 0-4,0 0 6,0 0-7,0 0 8,0 0-7,0 0 4,0 0 3,0 0-1,0 0 1,0 0-5,-2 6 4,2-6-1,0 0 0,0 6-1,0-6 1,0 0 1,-2 5-2,2-5-2,0 0 2,-4 7-2,4-7 3,0 0-2,0 5 5,0-5-10,0 0-14,0 0 5,-1 5-5,1-5-8,0 0-7,0 0-5,0 0-20,0 0-6,0 0-21,1 7-12,-1-7-12,0 0-16,0 0-19,-1 5-19,1-5-21,0 3-18,0-3-28,0 0-58,0 5-71,0-5-247,0 0-107</inkml:trace>
  <inkml:trace contextRef="#ctx0" brushRef="#br0" timeOffset="-115594.13">12834 9536 1570,'0'0'-33,"0"0"29,0-5 18,0 5 9,0 0 15,2-6 15,-2 6 8,0 0 0,0 0 4,0 0-5,0 0 5,0 0 10,0 0 2,0 0 1,0 0-1,0 0 2,0 0 3,0 0-1,0 0 3,0 0-6,0 0 1,0 0 7,-6 19 4,8-14 0,-2 3 5,0 1 3,2 1-2,0 4-3,0 1 1,3 2-5,-1 0 2,-2 4-2,2 1 0,3 2-7,-3 2 0,0-1-1,3 2-3,-3 2-3,2 1 8,0 3 3,0 1-6,4 0-6,-4 0-6,2 0-6,0 2-4,-1-3-7,-2 1-3,3-2-4,-2-3-5,-2-2-4,1-1-2,-1-1-3,-1-2-5,2-3-1,-1-2-1,-3 2-3,2-3-3,-1-2-1,3 0 0,-5-2-2,3 0-1,-1-1-2,0 0-2,0-1 1,-1 0-2,-1-1-2,3 0 2,-1 1-1,-2-2-3,2-1 1,-2 0 2,0-1-3,2 0 1,-2 0-1,0-2 1,0 1 1,1-2 0,-1 1 1,3-1 0,-3-4-2,0 6 3,0-6 0,0 6 1,0-6 1,0 0 0,0 5-4,0-5 2,0 0 1,0 6-3,0-6 0,0 0-2,0 7-1,0-7 0,0 0-1,0 0-1,0 0-3,0 0 0,0 5 1,0-5-3,0 0 2,0 0 1,0 0-3,0 6 4,0-6-3,0 0 1,0 0 2,0 0 2,0 0-2,0 0 2,0 0 0,-4 3-2,4-3 4,0 0-2,0 0-1,0 0 1,0 0-1,0 0 0,0 0-1,0 0 2,0 0 0,0 0-3,0 0 2,0 0-3,0 0 3,0 0 0,0 0-3,0 0-2,0 0 4,0 0-1,0 0-1,0 0 1,0 0 1,0 0 0,0 0 0,-4 4 3,4-4-4,0 0 4,0 0 0,0 0 1,0 0-5,0 0 1,0 0 0,0 0 2,0 0 0,0 0-3,-15-2 1,15 2-2,-11 0 2,11 0-2,-10 2-2,10-2 2,-13 0 0,7 2 1,0 0 2,6-2-3,-16 2 3,6 0-2,2-1-1,-3 1 0,0 1 3,1-2-2,-5 1 0,2 0 1,-2 0-1,-1 2 2,-2-1-1,0 1 1,-2 0 1,-1 0-2,-5 0 2,-2 2-1,4-1-1,-5 1 1,1-1 1,-4 1-1,0 0 0,3-1-2,-7 3 0,-1-1 1,3 0 0,3-1-2,1 1 4,-2-1 0,3-1 0,-1 1 0,0 2 2,-1-3-3,3 1 1,-2 1 1,0-4-2,0 3 1,3-1-1,-2-1 0,2 2-1,-1-1 0,1 1 2,-1-2-3,0 1 3,1-1-1,3 1-1,-2 0 1,4-3-1,3 1-1,-3 2 1,5-3 2,-1 1-1,3-1 1,2 1-1,1-2-1,-1 1 0,4-2 1,1 2-2,0 0 1,-1 0-1,9-2 0,-13 2 0,7-2 1,6 0-1,-13 1-1,9 1 0,4-2 2,-9 2-2,3 0 0,6-2-1,-13 2 0,13-2 2,-10 2 0,6-1-4,4-1-1,-9 3-3,9-3 2,-7 1-9,7-1-2,0 0-4,-8 3-9,8-3 1,0 0-8,0 0-5,0 0-4,0 0-13,0 0-24,0 0-32,0 0-37,0 0-47,20-12-52,-12 8-60,-2-3-79,0 1-145,3-2-5,-1-1 77,3 1-237,-3-2-195</inkml:trace>
  <inkml:trace contextRef="#ctx0" brushRef="#br0" timeOffset="-115196.42">11602 10464 1918,'-9'-12'57,"3"4"13,0-1 14,1 4 18,1-1 18,0 0 3,1 1 9,1 0-2,2 5-4,-4-7-4,2 4-5,2 3-6,0 0-4,-4-9-11,4 9-8,0 0-10,0 0-14,0 0 25,0 0 3,0 17-2,2-3-4,2-1 4,0 4 2,3 7-5,-1-2-2,1 4-3,1 0-5,1 6-4,-1 0-4,0-1-6,1 3-6,0 0-5,1-1-2,-4 1-4,3 0-5,-4-4-3,1-3-3,-2 3-5,2-4 0,-2-1-4,1 0-3,-3-7-8,0 2-13,1-5-13,0 0-12,-1-2-12,0-1-10,0-2-9,-2-1-11,3-2-24,-1-1-22,0-2-12,-2-1-13,0-3-23,0 0-19,0 0-32,0 0-19,2-22-38,0 13-31,-2-6-85,-2-2-78,2-1-2,0-3-158,0-2-119</inkml:trace>
  <inkml:trace contextRef="#ctx0" brushRef="#br0" timeOffset="-114524.34">11655 10452 1638,'-5'-11'-21,"1"2"30,0-3 20,-2 5 15,4-1 20,-4 1 13,3-4 17,-1 2 10,2 3 7,-3-3 0,3 3 0,-2 1 2,2-2 1,2 2-1,0 5 2,-4-10-8,2 3-2,0 3 5,-1 0-2,3 4-2,-4-7-4,4 7-1,-2-6-8,2 6-4,-2-5-17,2 5-10,0 0-4,0 0-6,-17 20-8,8-2-1,-3 0 1,-5 9 1,-2 4 0,-6 5 2,1 2-1,-2-1-8,2 2 4,0-3-8,3 0-1,-4-1-4,10-7-1,-2 1-5,0-5-2,4-2 0,1-3 0,-2-1-2,6-2-3,-2-3 0,3-1 2,-1-1-2,1 1-1,1-4 2,0-1-2,-1 0-1,1-1-4,-1 0 0,4-1 2,-4 1-2,0-2-1,4 1-1,0-3 1,-1 2-3,1 0 0,0 0-4,3-4 2,-7 6-2,7-6 0,-4 4 1,4-4-3,-2 4-2,2-4 0,-4 3 0,4-3 1,-5 4-3,5-4 0,0 0-2,0 0 0,-2 6-1,2-6 2,0 5 7,0-5-1,2 6-1,0-2 4,3 0-2,-3 2 4,4-1 3,1 1 0,1 0 3,4 2 3,1-3 1,4 3 3,6-1 1,1 0-4,6 1 1,-1-1-1,7 1-2,0-3 1,5 1-3,-6-1-1,4 1-2,-8-2-2,-1-1 1,0 3 0,-5-3-1,-1 2-1,-4-4-3,0 3 1,-3 0 0,0-1 0,-2-3 1,-3 0-1,-2 3-5,2-1-11,-4 0-17,0-2-24,-8 0-43,17 0-49,-13-4-48,1 1-57,-1 0-61,-2-2-80,-1-2-135,-2-2-12,1 0 64,-2-2-227,0 0-195</inkml:trace>
  <inkml:trace contextRef="#ctx0" brushRef="#br0" timeOffset="-114188.07">11418 9673 2076,'-9'-17'59,"5"5"37,-2-1 26,2 4 12,1-1 15,-1 5 8,1-1-11,1 0-3,0 1-23,2 5-12,0 0-9,0 0 3,0 0 0,7 29-9,0-12-7,5 5-6,-1 5-10,1 2-3,4 2-5,2 6-29,1 1-49,0 0-54,0 2-75,3 1-93,-10-6-96,3 7-212,-2-8 36,-3 1 66,-1-2-169,-1-2-111</inkml:trace>
  <inkml:trace contextRef="#ctx0" brushRef="#br0" timeOffset="-112956.83">11199 10971 1582,'0'0'2,"0"0"25,0-6 10,0 6 10,0 0 5,0 0 10,0 0 3,0 0 1,0 0 3,0 0 1,0 0 3,0 0 0,0 0 4,0 0 1,0 0 3,0 0 4,-5-4 2,5 4 0,0 0 5,0 0 0,0 0-6,0 0-4,-15 2 0,15-2-2,0 0-4,-18 2-2,11 0 2,-3 0-10,0 0-7,-1 2 1,-4-1-7,-1 1 6,-3 0 0,2 2-9,-7-1 6,-1 3-5,-1-2 1,-4 0 0,-5 1 0,-3 1-3,-13-1-5,-5 3-7,-5-3 0,-24 5-3,2-1 0,-3-1-1,-3 1-10,2-1 3,2 2-3,3-5-4,12 0-2,8 1-3,3-2 1,0 1-4,5-3 3,4 0 4,5-1 1,1 1 1,2 0 9,9-2 0,-2 0 1,5 0 1,4 1 2,2-3 2,3 3-1,1-3-1,4 2-2,0-2-2,2 0-2,1 0-3,3 2 5,-1-2-6,0 0 0,0 0-1,4 1 2,7-1-1,-16 0 0,16 0-2,-12 0 0,12 0-2,-13 0 0,13 0-3,-8 0-1,1 3 0,7-3 1,0 0-2,-10 0 2,10 0-3,0 0-1,-11 0-2,11 0 0,0 0-1,-10 0-1,10 0-2,0 0 1,0 0-1,-13 0 0,13 0-1,0 0 1,0 0 0,0 0 1,-9-3 0,9 3 0,0 0 0,0 0-2,0 0 1,0 0 0,0 0-3,0 0 1,0 0-2,0 0-1,0 0 0,0 0 0,0 0-1,-8-1 0,8 1 0,0 0 2,0 0-2,0 0 1,0 0 0,0 0 1,0 0-2,0 0 3,0 0-3,0 0 1,0 0 0,0 0 0,0 0-5,0 0-5,0 0-4,0 0-7,0 0-1,0 0-6,0 0-4,0 0-3,0 0-8,0 0-1,0 0-1,0 0 0,0 0-4,10-10 2,-10 10 0,0 0-1,0 0-4,0 0-13,0 0-6,0 0-16,7-2-14,-7 2-14,0 0-25,0 0-29,0 0-34,0 0-52,2-2-32,-2 2-104,0 0-134,0-7 32,3 1-200,-3 6-186</inkml:trace>
  <inkml:trace contextRef="#ctx0" brushRef="#br0" timeOffset="-112032.26">9213 11105 1825,'0'0'-35,"0"0"19,-10 0 18,10 0 18,0 0 19,-11-5 9,5 3 15,6 2 9,-5-5 9,0 1 3,2 0-3,1-2 8,-5 0 10,3 0-1,0-2 7,-2 0-2,2 0-1,-6-2-3,2-1-2,0 2 4,0-3-2,-6 3-7,4-3-1,-5 3-10,-2 1-7,-2-1 1,3 1-7,-6 0-7,-2 5-2,3 0-5,1 3-3,-9 4-1,5 3 0,-8 4-6,4 4 1,-1 5-1,-1 2 5,2 4 0,1 9 3,4 3 2,2 3-1,2 4 1,8-1-5,2 5-5,5-6-4,2 1-3,8 6-3,4-4-2,0-1-3,9-2 0,-1-6-5,5-1-2,3-5 5,-1-6-2,3-4 3,4-4 3,-2-4 0,3-2 1,-3-7-2,4-2 0,-1-5-6,7-5 2,-3-3-2,5-7-1,-2-3 0,-3-5-4,-1-7 0,3-12-1,-6 3-2,-10 2 0,-4-2-3,-3-4-3,-5 3-1,-6 0-1,-3 1-2,-7 1-2,-1 2-1,-8-3-1,-2 9-1,-4-2-2,-2 9-3,-1 2-3,-3 3-8,1 5-9,0 4-16,2 3-19,-1 2-27,3 7-9,0 0-30,2 3-31,-1 1-29,1 3-29,4 1-29,3 2-26,2 2-32,-1-2-64,3 1-95,3 2-34,3-2-255,2-2-239</inkml:trace>
  <inkml:trace contextRef="#ctx0" brushRef="#br0" timeOffset="-111754.3">9120 11151 2040,'-4'-1'19,"4"1"30,-9-4 33,3 2 26,6 2 15,0 0 10,-11-2-3,11 2-8,0 0-7,0 0-6,0 0 22,-6 11 10,8-1-4,2 3 0,2 4-3,-1 1-4,4 4-12,-3 3-9,0 0-9,2 2-11,-2 1-8,6 5-8,-4-3-6,-2-4-5,-2 1-19,3-1-36,-5 0-50,2-2-48,-7-3-67,2-1-73,-1-2-72,-5-6-97,-1 2-125,2-7 4,-3-1-267,0-2-277</inkml:trace>
  <inkml:trace contextRef="#ctx0" brushRef="#br0" timeOffset="-111572.62">8819 11380 2224,'-6'-5'57,"2"-1"18,2 1 12,4-2 11,0 1 9,2 2 11,4-1-3,6-1-1,2-1-10,6-1-13,3 1-2,3-1-11,7-2-12,-2 3-3,4-1-27,-1 0-46,-4-1-53,-5 0-72,1 2-76,-3-2-91,-1 1-168,-4 0 0,0-1-163,-1-2-131</inkml:trace>
  <inkml:trace contextRef="#ctx0" brushRef="#br0" timeOffset="-110580.59">9136 10854 1672,'0'0'-21,"0"0"23,0 0 18,-12 2 12,12-2 15,0 0 13,-6 2 8,6-2 5,0 0 1,0 0 6,0 0 2,0 0 7,0 0 0,-11 0 4,11 0 7,0 0 5,0 0 12,0 0 12,0 0-6,0 0-13,-6-5-16,6 5 16,-5-6-8,3 1-2,-2-2-4,2-1-3,0-1-2,0-2 0,2 0-9,-4-5-2,2 0-4,2-2-4,-3-1-6,1-7-10,0 0-3,0-2-3,2-5-7,-2-3-2,0-3-1,-2 0 0,2-1-7,-3 0 1,3-2-3,-2 2 0,-3-1 3,-3-3 12,0-2 1,-4 3-5,2 0-2,-3-1-5,0 2-6,0-1-2,-1-3-5,-8-17-2,1 2-4,-1-1-1,4 10-2,2 4-1,2 2-6,-1 0 2,2 1-1,0-1-3,1 2 0,2-2 0,0 3-2,2 6 4,-2-1-4,6 1 0,-5-2 0,3 1-2,2 0 1,-4 0-2,3 0-1,0 2 2,1-1-3,2 1 0,-2 2 1,2 0 0,0 3-2,-1 2 3,0 1-2,-1-2 0,2 1 1,0 2 0,-1 1-2,1-3 4,-2 2-2,0 1-5,0-1 7,-2 3-3,4-1 2,-3 0-1,4 2-1,-3 1 1,0 2-1,2 1 3,2 0-2,-3 2 2,0 0-3,1 0 3,2-1-1,-2 1 0,2 2 2,-2 2-2,2-1-2,0 3 5,-1 0-3,-1-1-1,2 3 4,0-3-3,0 2-2,0 1 2,0 0 0,0 1-1,2-2 2,-3 1-2,1-1 2,2 2 0,-2-1-1,0 2 0,0-1 1,-1 0-2,3 1 4,-2 2-5,0-2 1,0 1 0,2 6 0,0-9-2,0 9-1,-2-6-3,2 6-2,-2-5 3,2 5 0,0 0 2,0 0 1,0 0-1,0 0-1,0 0 4,-6 15-1,4-10 4,0 3-1,0 2-2,-2 2 5,-4 0-4,2 2 1,0 1 0,-4 5-2,-3-2-3,-2 2-11,2 0-8,-3-1-9,0 2-10,-1-1-15,1-2-12,-1-1-20,2 2-12,0-1-16,0-3-18,3-3-20,1-2-29,0 0-19,3 0-24,1-3-19,1 1-16,2-4-21,2-4-148,2 0-57,0 0-144,0 0-130</inkml:trace>
  <inkml:trace contextRef="#ctx0" brushRef="#br0" timeOffset="-110344.78">8332 8136 1649,'6'-8'-29,"-4"2"27,2 3 21,-2-3 19,-2 6 14,7-6 10,-4 3 13,3 1 10,-6 2 21,0 0 15,23 8 16,-10 1 0,4 2 5,3 5-2,4 5-3,8 3-5,6-1-20,5 3-2,12 8-19,3 1 1,2 0-7,4 2-6,-1-4-32,0 4-46,-3-7-72,1 0-105,-12-5-149,-6-6-238,-6-7 89,-3-2 61,-2-5-130,-4-3-46</inkml:trace>
  <inkml:trace contextRef="#ctx0" brushRef="#br0" timeOffset="-108924.26">12968 10708 1416,'0'0'-40,"3"-10"23,-3 10 11,5-8 13,-3 4 9,0 1 11,2-1 13,-2 0 9,1 1 9,2-1 3,-5 4 3,0-6 5,0 6 8,2-7 6,-2 7 0,4-2 4,-4 2 5,0 0 1,0 0 0,0 0 0,0-6 2,0 6-1,0 0 1,0 0-7,0 0 5,0 0-4,0 0-4,0-7 3,0 7-4,0 0-13,0 0 0,0 0-9,0 0-2,0 0-8,0 0-5,0 0 10,0 20-2,0-12 2,0 3 4,0 4 8,1 2 1,-1 4-2,5 6-1,-1 2 1,2 2-7,-1 6-5,5 1 0,0 6-3,-1 4-9,2 3 1,-1 2-4,0 1-6,4 19 1,-6-13 0,0-8-5,-1-1-4,0-1-2,-3-8 0,-2 0-4,0-2 2,2-5-4,-4-2 0,2-4-4,-2-4-6,0-5-16,0 1-4,0-3-15,0-5-34,2-2-35,-2-2-24,-2-1-29,2-6-41,0-2-50,0 0-44,0 0-47,0 0-115,0 0-66,4-15 33,-4 7-178,3 4-151</inkml:trace>
  <inkml:trace contextRef="#ctx0" brushRef="#br0" timeOffset="-107652.41">12889 11823 1936,'-23'8'74,"4"-1"19,4-5 11,1 4 15,0-5 8,4 3-6,0-2 11,1 0-3,3 0-6,-1-1-6,1 1-15,-1 0-10,7-2-10,-10 4-3,10-4-12,-6 3-2,6-3 19,0 0 1,2 6 7,-2-6-1,14 4 6,-1-4-3,4 0-2,6-4-5,9 1-6,7-5-6,11-1-3,3-3-8,21-5-8,-2-2-2,2 4-5,1-4-5,-14 5-4,-6 3-5,-4 2-3,-2-3-2,-9 4-4,-4 1-6,-7 0-1,-1 4-2,-4-1-3,-1 0-4,-7 0 2,2 3-1,-5-1 2,1 0 1,-4 2-1,-1 0 0,0 2-2,-1-2 4,-8 0-7,12 0 0,-6 2-1,-6-2-2,10 1 4,-10-1-2,6 4-2,-6-4-3,4 6 3,-4-1 0,2 0-1,-2 0 1,0 2 1,0 1 3,-2 4 3,2 0 12,2 2 5,-2 3 3,0 3 13,0 8 6,0 1 7,2 5-1,0 3-3,-2 3 1,4 4-3,3 7 10,-2 0 1,7 1-9,3 16-10,-3 3-6,-3-15 3,0-8-6,-3-2-2,0-5-5,0 0-1,-2-4-4,1-1-2,-3-8-3,2 0 1,-1-2-3,-1-6-2,-2 0-1,2-3 8,-2 0-12,2-1 4,0-3 0,-4-2-2,2 0 2,-2 1-7,0-3 4,0-2-2,-3 4-1,3-4 1,-3-1-7,1-1 5,0 1-4,-2 2-2,0-5-2,0 4-5,-4-5-1,2 3-2,2-3-1,-2 2 3,-3 0-5,-1-1 1,0 5 6,-4-2 3,-6 3-7,2 0 6,-6 2-1,-5-1 3,-6 4-1,-5 3-1,-4-2 0,-5 3 1,-17 4-2,-5 0 1,4-2 4,0 3-2,13-5 4,5-4 2,5 2-6,-2-3 7,11 0-2,1-4 2,4 2-3,7-4 0,-1 1 1,5-3 4,2 1-4,2 1 2,3-5-3,-2 3-1,4-2 0,1 1 0,0-1-1,3 0 4,-1-1 1,2 0 2,2 0-2,5-2 1,-13 0-6,13 0 0,-12 0 2,12 0 3,0 0-4,-10-2 3,10 2-2,-5-4 7,5 4-9,-6-3 0,6 3 3,-3-10-3,3 3 12,-2 0-4,2-1-8,-2-3 3,0 0-3,-1-6 3,1-3-2,-3-5-3,4-5 2,-1-4 1,-5-8-6,3-10 3,-2-1 3,-4-21-8,-2 1 4,0 2-11,-2 1 0,0 11-3,6 9 2,-2 4-1,-1 0 0,3 7 2,1 6 3,3 5 2,-1 4-2,1 1-2,0 2 2,0 4-1,2-1 3,-2 5-4,2 2-1,0-1-1,-1 1 4,2 2-5,-2 0 3,1 0-2,-1 2 1,3-1 5,-2 3-2,0-1 2,4 0 2,-4 1 3,2-2-2,0 7 2,-2-8-1,2 3 3,0 5-2,-2-6 1,2 6 3,-2-5 3,2 5-3,0-6 0,0 6 1,0-7 1,0 7-6,0-10 4,0 6-1,0-1 2,2-1-2,-2 0 0,2 0 3,0 0-3,-2 0-2,2-1-3,3 2 2,0-1-2,3 1 3,4-3 0,1 1 1,8-2-1,7 1 1,-3 1 2,13-3-12,3 3-20,1-2-23,9-1-24,-3-2-34,3 1-34,2 2-31,1 0-46,-7-2-50,-1 6-72,-8-3-103,-1 2-148,-5 0 13,-4 1-388,-5 3-450</inkml:trace>
  <inkml:trace contextRef="#ctx0" brushRef="#br0" timeOffset="-107222.25">13204 12431 2700,'-10'7'28,"0"-4"20,2-1 15,-4 1 20,6-3 24,0 5 17,0-3 14,-1 0 5,7-2-7,-8 2-13,8-2-11,0 0-13,0 0-5,0 0-6,12-14-7,-1 10-8,-1-1-6,4 0-6,0-2-5,-2 3-7,4-2-3,-4 3-4,1-1-8,-2 2-5,0 0-2,-1 2 2,-2 2-3,-2 2-3,2 3-1,-6 3-1,0 2 0,-4 1 2,-4 2 9,-2 6 0,0 2 8,-2-1 3,-5 6 2,0 0 3,0-1 6,-2-1-3,2-2 1,3-4-4,1 1-4,0-1-3,3-5-6,-1-2-1,3 0-4,4-3 2,0-1 2,4-1-3,2-3-2,5-1-2,-1-4-1,5 0-2,0-1-5,3-3-18,2-3-37,0-2-50,1 4-59,1-7-64,-2-1-73,5-3-89,-3-1-98,0-3-140,4-4 35,0 0-408,-3-3-459</inkml:trace>
  <inkml:trace contextRef="#ctx0" brushRef="#br0" timeOffset="-107036.63">13471 12233 2740,'-12'-5'69,"1"-1"32,3 0 36,1 5 28,-1-3 25,4 0 12,-1 1-1,1-4-15,4 1-18,4-1-20,3-1-17,3 1-12,3-1-22,4 1-36,1-1-55,2 1-61,2-3-52,-1 0-69,-2 1-73,4-3-76,-5 2-172,1 2-68,1-4 71,-7 4-273,0-1-255</inkml:trace>
  <inkml:trace contextRef="#ctx0" brushRef="#br0" timeOffset="-106850.94">13656 11912 2187,'-12'-11'117,"7"3"29,0 2 30,1 3 25,0-4 20,4 7 5,-4-5-7,4 5-22,0 0-9,0 0 9,0 0-13,0 21-17,4-6-15,4 6-14,1 2-13,-3 1-11,5 8-15,0-3-32,1 6-39,-1-3-59,4 10-87,-5-10-103,1 5-123,-3-5-187,-2 2-77,-3-3 73,1-1-404,-4-1-419</inkml:trace>
  <inkml:trace contextRef="#ctx0" brushRef="#br0" timeOffset="-101519.14">13412 13119 2447,'0'0'-104,"-2"-3"11,2 3 18,-4-4 12,4 4 12,-6-4 19,6 4 6,-8-4 7,8 4 0,-10-1 5,10 1 5,0 0 5,-10 3 9,10-3 2,-9 6 14,6-2 7,3-4 8,-8 7 11,7-3 7,-1-1 8,0 4 6,-3 1 5,3 2 2,-2 2 3,0 3 3,2 3-4,0 7 2,-4-1-5,5 3-1,-1 3-3,2 1-4,0-1-2,0 3-12,0 0 2,2-2-4,-2 1 0,1 1-7,2-1 1,2 3-2,-3-2-7,2-4 1,-2 2-2,2-1-1,-1-2 3,1 0-5,-2-2 0,-1-1-3,2-4-1,-1-2-5,-2 0-4,3-2 1,-1-2 2,-2-3-7,1 2 8,-1-5 9,3 0 10,-3 1 8,2-1 20,-2-2 11,0 0 10,0-3-11,0-4-7,-5 6-8,5-6-7,0 0-7,-8 1-4,8-1-9,-8 2-2,8-2-5,-14 0-5,14 0-1,-14 2 1,4-2-6,0 2-2,-2 0-3,-3 1 1,-1 2-2,-3-1-3,-4 1 1,-3-2-2,-2 6-1,-1-4-3,-3 3-1,-4 1 2,-2 1-1,-1-1 3,2 1 1,-1 0-2,-3-1-1,1 1-2,2 1-1,-3-2 3,0 3-2,4-5 1,-3 3-2,2-2-2,2 1 2,-2-3-1,6-3 1,0 4-3,3-2 0,0-2 2,3 2 0,1-3 2,6 1-1,-2-3-1,3 0 1,1 3 2,4-3-2,1 0-2,-1 0 0,2 0 1,1-3-1,10 3-5,-17 0 0,8-3-5,3 3-7,6 0-1,-13-5-2,13 5 1,-8 0-6,2-2 1,6 2 3,0 0 1,-11 0-3,11 0 1,0 0 2,-11 0-4,11 0-2,0 0-5,0 0-4,0 0-5,-10 0-13,10 0-9,0 0-7,0 0 0,0 0-8,0 0-11,0 0-10,0 0-16,-11 0-19,11 0-20,0 0-25,0 0-27,0 0-21,0 0-35,0 0-131,-5-8-100,4 4-159,1-4-147</inkml:trace>
  <inkml:trace contextRef="#ctx0" brushRef="#br0" timeOffset="-101140.89">12024 13730 1745,'-7'-9'-44,"2"4"34,0-1 18,0 0 19,1 3 15,2-1 8,-3-1 9,5 5 2,-6-8-3,6 8-4,-4-5-1,4 5 19,0 0 16,0 0 4,0 0 2,0 0 5,-2 18 1,4-9 3,2 8-1,0 3 1,1 6 4,3 10-7,2 8-2,2 4-9,-2 3-1,6 19-8,0 0-6,-6-14-4,1-5-10,-1 1-2,-1 0-5,0-6-12,-3-5 2,0-1-1,-2-3-7,0-5-4,0-2-5,1-5-21,-3-3-18,0 0-9,3-7-11,-3 1-18,0-8-43,-4 2-43,2-3-39,0-6-37,0-1-26,0 0-34,-7-15-91,3-1-87,-1-3-226,-1-5-172</inkml:trace>
  <inkml:trace contextRef="#ctx0" brushRef="#br0" timeOffset="-100665.15">11943 13551 1900,'-6'-18'-24,"2"5"29,-1 1 15,2 4 11,1 4 8,-2-3 4,2 1-2,2 6 3,-4-4 11,4 4 10,0 0 4,-12 12 3,5-5 5,0 7-6,-1 1 0,-3 2-2,-1 5-4,-6 4 0,2 1-6,-3 3-6,2-2-4,-6 7-3,3-9-8,2 3 2,-2-3-7,4 0-1,-1-4-5,-1-5-4,8 1-1,-4-1-2,3-6 0,2 1-1,1-2-1,1 1-1,1-2-4,0-1 1,2-1 2,-1-1-2,1-1 0,-3 2-2,5-2-3,-2 1-1,2-2-2,2-4-1,-4 7-1,4 1-4,0-2 4,2 4-2,2-2-1,2 9 3,3 1 2,4 5-4,4 6 2,4 5 2,6 0-6,12 16 2,3-4 2,2 5-3,1-10 5,1 3 7,-5-10-6,-7-8 0,2-2 0,-1-1 1,-5-4 1,0-2 0,-3 0-2,-3-3-1,-3-7 0,0 3 3,-6-1 0,2-1-3,-2-3 0,-5-2-24,3-1-29,-4-2-42,-1-5-65,-2 5-66,-2-5-102,1-5-172,-5 1 27,0-2-128,-3-4-95</inkml:trace>
  <inkml:trace contextRef="#ctx0" brushRef="#br0" timeOffset="-100358.18">11525 13326 1820,'-8'0'93,"2"-2"3,6 2 5,-13-7 3,9 4-4,0-2-15,4-2-10,2 0-6,0-1-6,6-3-6,3-1-8,5-3-4,2 2-7,7-6-25,-2 2-33,3-1-44,-1 3-43,1 0-65,-5 0-111,0-1-188,-4-1-104,-2-3-77</inkml:trace>
  <inkml:trace contextRef="#ctx0" brushRef="#br0" timeOffset="-100126.34">11886 12649 1793,'1'-10'91,"-1"5"11,0 1 5,3-1-3,-3 5-5,2-8-13,-2 8-7,6-2-6,-6 2-1,0 0 2,15 10-1,-7 1-7,4 0-3,-2 5-8,0 1-3,3 5-5,0 0-7,-1 0-2,1 4-5,0-2-30,-2-2-40,-2-1-47,1 1-48,1-2-58,-3-5-78,-4-1-152,3-4-30,-2-3-84,1-3-37</inkml:trace>
  <inkml:trace contextRef="#ctx0" brushRef="#br0" timeOffset="-99939.54">12208 12663 1617,'0'-8'69,"-2"0"21,2 2 13,-3 2 0,3 4-7,0 0-2,0 0 3,0 0 2,0 0-3,-5 26 1,5-9-10,0 1-4,0 3-9,0 6-5,0 3-7,-1 3-1,1 5-9,0 0-22,-2 2-36,2 1-55,-3-4-61,3-2-74,-2-5-121,2-3-165,2-6-163,1-4-141</inkml:trace>
  <inkml:trace contextRef="#ctx0" brushRef="#br0" timeOffset="-99626.58">12305 12983 1850,'2'-8'43,"-2"1"13,1 2 14,-1 1 4,0-1-1,5 2-8,-5 3 0,5-9 10,0 7 1,5 1-3,-10 1 1,12 1-5,-4 1 2,-2 4 1,3 0 3,-2 3 14,-1 4 0,1 5 8,-3 2 2,-4 6-6,0 4-3,-3-1 0,-3 6-6,-2 0-6,-3-1-5,2 0-5,-1 0-4,0-3-11,2-7-2,-1 4-8,4-3-2,0-6-3,5-2 0,0-2-6,5-2 2,3-3-2,4-4-6,3-3 3,8-1-15,0-5-28,9-1-32,6-3-35,2-6-60,5-2-76,3 0-85,-12 0-199,8-1-49,-11 3 70,-4 4-198,-8 1-174</inkml:trace>
  <inkml:trace contextRef="#ctx0" brushRef="#br0" timeOffset="-96252.51">11403 14134 1788,'0'-7'-59,"0"7"13,0-5 7,0 5 11,0-8 10,0 8 13,2-9 10,-2 9 10,0-7 9,0 7 4,2-5 7,-2 5 2,0-4 9,0 4-1,0 0 2,0 0-1,0-8 2,0 8 2,2-4-3,-2 4 2,0 0 0,0 0-1,0-5-2,0 5-2,0 0-6,2-6-4,-2 6-1,3-5-6,-3 5-4,4-4 0,0 0-4,-4 4 0,6-3-6,-6 3 5,6-4-6,-6 4 0,6-4-2,0 2 0,-6 2-1,8-7-3,-4 7 5,-4 0 1,6-3 4,-6 3 7,0 0 1,4-5 5,-4 5 2,0 0 1,6-4-2,-6 4-2,0 0-2,5-5 0,-5 5 0,0 0-2,0 0-1,0 0 5,6-3 0,-6 3 0,0 0-5,0 0 0,0 0 0,0 0 0,0 0-1,0 0-2,0 0 0,0 0-3,0 0 1,5-2-3,-5 2 0,0 0 0,0 0 0,0 0-6,0 0-2,0 0 0,0 0-1,0 0-4,0 0 2,0 0-1,0 0-3,0 0 2,10-2 2,-10 2-1,0 0 0,0 0-1,0 0 2,0 0-1,0 0 1,0 0 0,0 0-2,0 0 2,0 0-2,0 0 0,0 0 2,0 0 1,11 4-6,-11-4 1,0 0 0,0 0 0,0 0-1,0 0-1,0 0 2,0 0 0,0 0-2,0 0 3,0 0-3,0 0 3,0 0-2,0 0 0,0 0-1,0 0 2,0 0-1,0 0-1,0 0 2,0 0 0,0 0 2,0 0 0,0 0-4,0 0 4,0 0-2,0 0 6,0 0 2,0 0 4,0 0-1,0 0 4,2 3 7,-2-3 3,0 0 0,0 0 2,0 0-1,-19 6 2,10-2 0,-2 0 4,1-1-3,-4 6-2,-4-4-4,-3 5 3,-2 1 0,0 0-3,-5 1 1,-4 2-6,1 1 2,-1-1-5,-4 2 1,-3 3-1,-4 0-1,3-3-3,-4 2-1,2 0 3,-5 0-7,3 1 1,-5-1 3,1-1-3,-1 0-4,0 2 3,-1 0 3,0-2-4,-17 7-3,0-4 4,10-2 11,11-3 7,6-4-5,3 0-3,3 1 1,-1-3 3,5-1 5,6-3 0,-2 3 4,7-4 5,2 0 3,0 2 2,3-2 4,0-3 0,2 1-1,3 0-3,-1-2-4,2-2-6,8 2-3,-20-3 1,14 1-6,0 0-2,-1-2-2,0 1 1,1 0-4,2-1 1,4 4 0,-10-5-2,10 5-2,-7-6 1,3 4 0,0-2-3,4 4-1,-4-8-1,4 8 1,-2-7-4,-1 1 0,1 1-1,0-1 7,0 0-4,2 0 1,-2-1 2,2-1 0,-5 0 0,3 3-1,0-6 1,-1 1-1,3-1-2,-3-2 3,1 2-2,0-5-2,-2 0 2,0-2 0,-1 0-3,-2-5 1,3 2 0,-2-4-3,0 1 6,-1-1-6,-3-5 3,0-1 1,-1-1-2,1 1 0,-1 1-3,-1-3 2,0 3-3,2-1 2,-5-1-4,2 1-1,-2-1 2,3 0-2,-4-1 0,2 3 3,-1-1-3,0-2 0,0 3 1,3 0 1,-3-2-3,2-2 0,1 2 0,-2 1 0,4-2 0,0 0-1,0 0 3,3 1-4,-2-1 2,0 0 2,4 5-3,-2-5-1,3 5 2,-2-1 1,2 0 0,-1 0 2,0 0-3,1-8 1,-1 2 0,2 0 1,-3-1-2,2 1 3,-3 1-1,1 6-1,0-7 2,-1 5-1,0-1-1,-1 0 1,0 5-3,2-2 1,-3 4 2,2-2 1,-1 1-4,2 2 3,-3 1 5,1-2-7,-1 2 2,3 0 0,-3 3-1,1-1 1,2 3-1,-2-1-2,-2 1 7,4 2-1,0 0-4,-2-1 3,1 3-2,1-2 0,-3 0 0,2 1 1,2-1 0,-4 2 1,1-2-2,2 2 1,-3-3 0,2-1-3,-1 2-2,0-3 4,2 3-1,-3-3-1,0 4 3,2-1 0,4 1 2,-4-1 0,1 2-1,2 1-1,0 3 1,0-1-1,-1 1-2,1 2 4,1-1-1,1 1 0,0 0 1,-2 1-1,2-1-1,0 1 1,2 1 1,-4-1-3,4 0 3,-2-1-3,-2 1-1,4-1 3,-4 0-1,4 0 2,-3 1 0,1-2-3,0 3 2,0-3 1,-1 3-1,1-3-1,0 0 2,0 2-2,0-1 1,0 1 2,2 0-2,-2-1-2,0 3 5,0-2-2,2 1-1,0 5 4,-2-8-3,0 4-2,2 4 1,-3-6-1,3 6-1,0 0 1,0-8 1,0 8-2,0 0-3,-2-5 3,2 5-2,0 0 2,-2-4 0,2 4 0,0 0-2,0 0 0,-2-6 3,2 6 1,0 0-1,0 0 2,0 0-2,0 0-1,-2-5 5,2 5-4,0 0 1,0 0 2,0 0-3,0 0 1,0 0-1,0 0 1,0 0-1,0 0-1,0 0 2,0 0 0,0 0 1,0 0 2,0 0 0,0-7 3,0 7-3,0 0-2,0 0 2,0 0-1,0 0-1,0 0 3,0 0-4,0 0-2,0 0 1,0 0 2,0-7-1,0 7 0,0 0-2,0 0 2,0 0-2,0 0 0,0 0 0,0 0 0,0 0 0,0 0 0,0 0 3,2-5 0,-2 5-2,0 0-2,0 0 1,0 0 3,0 0-1,0 0-3,0 0 0,0 0 0,0 0 3,0 0 0,0 0 0,0 0-2,0 0 0,0 0-3,0 0 6,0 0-4,0 0-3,0 0 2,0 0-1,0 0 4,0 0-6,0 0 0,0 0 4,0 0 0,0 0-3,0 0 0,0 0 2,0 0 2,0 0-5,0 0 3,0 0-5,0 0 1,0 0 0,0 0-3,0 0 5,0 0 0,0 0-3,0 0 2,0 0-2,0 0 3,0 0-1,0 0 3,0 0-1,0 0 3,0 0-2,0 0 0,0 0-2,0 0 2,0 0-1,0 0 0,0 0 2,0 0-5,0 0 0,0 0-2,0 0-3,0 0 2,0 0 2,0 0-7,0 0 3,0 0 4,0 0-1,0 0 2,0 0-2,0 0 2,0 0-1,0 0 4,0 0 1,0 0-1,0 0 2,0 0-1,0 0 1,0 0-1,0 0-1,0 0 2,0 0 3,4-5-2,-4 5-1,0 0 4,0 0-5,0 0 1,0 0-1,0 0 3,0 0-1,0 0 1,0 0 2,0 0-4,0 0-2,0 0-3,0 0-6,0 0-9,0 0-1,0 0 4,0 0 4,0 17-2,0-8 11,-2 0-1,0 5-2,-4 2 2,-3 4 3,0 2-4,-3 1 7,0 4 3,-6 0-3,4 1-2,-3 0-1,-1-2 1,-1 0 2,-1 1 1,9-6 7,-4 0-9,1-2 2,3-4-5,4 0-2,-1-4 1,0 1-1,0 0 0,4-4 4,-2-1 0,4 0-3,-2 0 2,2-4 2,2-3-3,0 6-5,0-6 7,0 0-7,0 0 1,0 0-3,0 0-1,18-12-5,-10 8-2,-2-3-4,0 0 0,2-3 3,1-3 0,-1 4 3,3-5-1,0-1 5,1-2 1,1 0-1,-3 3-2,3-1 4,-2 1 0,-3 3-3,3-3 3,-4 4-1,3-1 3,0 2 1,-1 0 1,0 0 2,-1 2-3,-2 1 2,0 0 1,3 1 3,-5-1-2,3 1 0,-3 1 2,0 0-3,0 1 3,1-4 2,-1 5 0,0-1 4,0-2-2,0 2 0,1-1 4,-1 0-3,-4 4 2,7-6-6,-7 6 5,6-3-4,-6 3 5,4-6-5,-4 6 0,6-2-1,-6 2 0,2-3 1,-2 3 2,0 0-3,0 0 0,6-4 1,-6 4-3,0 0 3,0 0 1,12 0-2,-12 0 2,12 4-2,-3-2 0,3 1 1,3 3 3,0 0 3,4-1 1,4 4 0,0 1 10,3 0-4,2-1 1,3 3 1,1-1-3,4 0 2,2-3-2,1 2 0,1-1 1,11 2-15,-7-5-52,9 4-92,0-3-112,-9-5-214,0-2-72,-3-2 99,-11-5-162,-3-3-107</inkml:trace>
  <inkml:trace contextRef="#ctx0" brushRef="#br0" timeOffset="-83515.45">12378 7446 807,'0'-14'54,"0"14"17,0 0-10,0 0-5,3-7-1,-3 7-3,0 0 5,0 0-5,0 0 7,2-5 4,-2 5 0,0 0 1,0 0 4,0 0-3,0 0-3,0-6-4,0 6 3,0 0-5,0 0-5,0 0 2,0 0-2,0 0-3,0 0-1,0 0 0,0 0-1,0 0-1,0 0-3,0 0 1,0 0-1,0 0 0,0 0 0,0 0-1,0 0-1,0 0-1,0 0 0,0 0-6,0 0 3,0 0 0,0 0-1,0 0 1,-6-4-2,6 4 3,0 0-5,0 0-2,0 0 0,0 0 0,0 0 1,0 0-4,0 0 3,0 0-2,0 0-4,0 0 1,0 0-2,0 0 6,0 0-6,0 0 6,0 0-7,0 0-2,0 0 1,0 0-1,0 0-1,0 0 8,0 0-6,0 0-4,0 0 3,0 0 2,0 0 2,0 0-2,0 0 3,0 0 2,0 0-4,0 0 3,0 0 4,0 0 0,0 0-7,0 0-4,0 0 7,0 0-3,0 0-1,0 0 3,0 0-12,0 0 5,0 0-1,0 0-1,0 0 1,0 0 4,0 0-6,0 0 0,0 0-2,0 0 0,0 0-1,0 0-6,0 0 10,0 0-7,0 0 9,0 0-1,0 0-4,0 0 2,0 0 2,0 0-4,0 0 2,0 0 0,0 0 13,0 0 16,0 0 4,19 7-2,-19-7 3,16 0-2,-4 0-4,-2-2 2,2 2 4,6-1-4,1-1 3,-1-2-1,10 2 0,2-4 1,8 1-3,5-2-2,10-2 3,1 0-2,25-7-4,0 4-1,-4-3-5,4-1-3,-1 4 1,-1-2-4,0-1-2,0-2 0,-1 2-1,3 1-3,-16 2-3,-6 0 1,1-1-2,-1 1-1,-3 1-2,3 0-1,-1-2-3,-1 2 1,-2-1 0,-3 1-2,-1 1 0,-7 0-2,-3 1-2,-1 1 1,-3-2 0,-5 5-1,-2-1-2,-2 0 0,-5 3 0,-2-1 0,-2 0 0,-1 1-1,0-1-1,-6 1 0,3 2 0,-2-1 1,-3-3-4,3 3 1,-6 2-2,-5 0-9,18-3-9,-11 1-15,-7 2-17,10-2-19,-10 2-30,10-1-22,-10 1-25,8-3-27,-8 3-34,7-1-37,-7 1-59,5-4-59,-5 4-140,0 0-66,0 0 80,-15-8-214,10 6-198</inkml:trace>
  <inkml:trace contextRef="#ctx0" brushRef="#br0" timeOffset="-76295.34">14372 6812 1795,'0'0'-89,"0"0"17,0 0 11,0 0 11,0 0 20,0 0 11,0 0 18,0 0 17,0 0 14,0 0 5,0 0 12,0 0 9,0 0 7,0 0 8,4-6 9,-4 6 6,0 0 5,0 0 4,0 0 6,0 0 3,0 0 1,0 0-2,0 0-1,0 0-6,0 0-2,0 0-6,0 0-9,0 0 1,0 0-7,0 0-7,0 0-7,0 0-3,0 0-5,0 0-4,0 0 0,0 0 4,0 0-7,0 0-2,4-3-4,-4 3-7,0 0-1,0 0-12,0 0 7,0 0-7,0 0 2,0 0 2,13 12-6,-7-7 9,3-1-8,1 1-5,1 3 6,3 1 0,2-1-1,2 3 5,2-1 2,0 2 1,2-2-3,1 2 2,-1 0-5,1-1 7,-3-2-8,0 3 1,-1-2-5,-2-3 2,-2 2 0,0-3-6,-2 2 1,-1-1 1,-2-3-3,2 3 1,-4-2-3,0-1 0,-2 0-5,0 0 1,1-1 5,0-1-5,-1 2 3,-2-2-2,1 1 0,-5-3 0,8 4 3,-5-2-1,-3-2 2,7 4-4,-7-4 2,3 4 3,-3-4-8,0 0 14,-10 11-10,3-4 4,-4 1-2,-4 0 2,-2 5-4,-3-1-3,0 1 0,-3 1 0,2-1-11,0 0-2,-1 2-9,1-1-10,-1-1-9,6-2-10,-1 1-14,2-5-22,2 3-22,1-2-19,1-2-20,3 0-22,1-3-46,3-1-35,0-2-49,4 0-101,-6-5-90,6 5-156,-4-8-142</inkml:trace>
  <inkml:trace contextRef="#ctx0" brushRef="#br0" timeOffset="-75858.48">14285 6834 1873,'-4'-5'27,"4"-3"17,-2 2 8,2 1 9,-3-1 20,3 1 16,-1-1 4,1 6 0,-2-9-7,2 4-1,0 5-10,-2-5-12,2 5-6,0-5-7,0 5-9,0 0-3,0 0 1,0 0 9,0 0-2,4 17-2,0-4 7,0 2 7,2 3 0,0 6 6,3 0 3,-1 9-4,3-1 2,2 2-3,-1 0-8,2 3 1,-2-2-1,0 0-8,1-3-3,0-2-6,-2 0-5,1-2-4,-1-3-3,-2-4-4,-1 1 1,0-2-3,-2-3-6,3-4 1,-4 0-2,1-1-10,-2-2-16,2 0-16,-1-3-27,-1-2-38,2 0-33,-2-3-44,-4-2-49,0 0-59,11-10-84,-11 2-155,0 1 3,-2-4-191,-1-5-192</inkml:trace>
  <inkml:trace contextRef="#ctx0" brushRef="#br0" timeOffset="-75440.48">14364 6476 1963,'-12'0'25,"12"0"15,0 0 10,-10 0 13,10 0 19,0 0 8,0 0 2,-10-2-7,10 2-4,0 0-7,0 0 2,0 0 10,0 0-5,18-13-4,-4 8-1,2-3-12,3 1-10,3-1 1,3-1-10,0-2-4,1 0-18,1 4-38,1-4-50,-3 3-59,3-2-82,-6 1-103,0-3-205,0 3 66,-6-3-111,1-1-60</inkml:trace>
  <inkml:trace contextRef="#ctx0" brushRef="#br0" timeOffset="-75187.2">14868 6035 1670,'-1'-10'88,"1"3"28,0 1 19,0 1 1,0-3 10,0 8 1,0-10-14,0 6-14,0 4-16,4-6-6,-4 6-4,0 0-3,11 13 10,-4-5-17,-1 6-4,2-1-5,3 6-5,-3 2-8,0 2-7,4 0-6,-2 2-2,-2 1-1,1 5-4,1-1-16,-3-3-33,1-1-40,-1-2-36,1 0-54,-2 0-53,1-4-52,-3-5-86,3-4-172,-3-1 18,-2-3-120,2-2-103</inkml:trace>
  <inkml:trace contextRef="#ctx0" brushRef="#br0" timeOffset="-74809.16">15071 5799 1756,'0'-17'62,"-2"2"30,2 2 20,0 4 13,0 2 7,0 1-2,0 0-17,0 6-14,0 0-9,0 0-4,0 0 1,0 0 12,4 27 7,-2-8 0,4 5-1,-4 3-8,5 2-7,-3 5-9,4 0-4,1 3-11,2-2-2,-1 2-11,4 0 2,2-4-5,-2 0-8,3-3-1,3-4 0,-4 0-6,4-6-2,-4-5 1,6-1-3,-3-2-1,-3-7 6,2-3-5,-2-4 2,1 0-4,0-1-5,-4-5-4,-3-1 1,0 0-3,-4-6 1,-2 4-5,-6 2-3,0-1-5,-4 3-9,-8 1 1,2 3-16,-5 3-16,-5 5-28,-2 5-25,-4 3-39,-4 3-46,3 4-55,-3 5-54,-3 0-118,5 3-146,8-3 37,0 2-179,3 2-180</inkml:trace>
  <inkml:trace contextRef="#ctx0" brushRef="#br0" timeOffset="-73208.28">14879 7088 1732,'0'0'-102,"0"0"16,0 0 12,0 0 15,0 0 10,0 0 11,0 0 9,0 0 14,0 0 1,0 0 5,0 0 10,0 0 4,0 0 3,-1 4 7,1-4 10,0 0 8,0 0 8,0 0 7,0 0 1,0 0 6,0 0-2,0 0 7,0 0-1,0 0-2,0 0 0,0 0 3,0 0 0,0 0-6,0 0 0,0 0 1,0 0-3,0 0 0,0 0 1,0 0 1,0 0 4,0 0 5,0 0 0,0 0 6,0 0-9,20-2 0,-20 2-1,0 0-1,0 0-1,0 0-6,11-2 0,-11 2 0,0 0-3,0 0-6,7-2 0,-7 2-3,0 0-6,0 0 2,0 0-1,10 2 1,-10-2 1,0 0-1,0 0-3,12-2-3,-12 2 4,0 0-5,8 2-3,-8-2 1,0 0-3,0 0 5,12 2-4,-12-2 3,9 0 2,-5 2 0,-4-2 4,8 2-3,-8-2-1,9 2 0,-9-2 9,11 2-7,-11-2 2,10 0 1,-10 0-8,13 2 3,-6-2-1,-1 2 0,-6-2-3,14 1 4,-8-1-4,3 3 0,0-3 4,-9 0-1,19 1 5,-12-1-10,5 2 6,-1-2-1,-1 0 4,0 0-8,2 0-1,-4 0 1,2 0-6,1 0 1,-1 0-2,1 0 0,0 0 11,1 0-3,-2 0 4,3-2 6,4 2 2,3-1-3,-1-2 0,-1 2-1,4-1-4,-1 0-1,2 0-3,0 0 0,-1 2-3,1-2-2,-1 0-2,2 2-3,0-2 1,-3 0 0,1 1-4,0 1-1,0-3-1,1 3-1,0-1 1,1 1-1,-1-2 1,3 2-3,1-2 3,3-1-2,0 3 5,-1 0-4,1 0 3,2-3-4,-1 1 3,-1 2-2,2-2 0,0 1-1,-1 1-1,1-2 0,-2-1-1,1 3 2,1-2 1,-1 0-1,4 1-2,-4-1-2,3 0 1,0 0-1,0 0 1,2 0-2,-2 1 1,-2-2-2,2 1 2,-1 1 0,1-3-1,-2 4 1,0-2 0,-3 0-3,1 0 2,0 1 0,-3 1-1,1-3 2,-5 2-2,3 1 2,-4-3-2,0 2 0,1 1 0,-1-4 0,0 1 2,0 1-1,-3 2 0,2-3-1,0 1-2,-1 0 3,0 1-1,0-2 0,-1 2 1,0-2-1,-2 2-2,-1-1 3,2 0 0,-6 0-4,1 2 0,0-2 2,-2 0-3,-1 2 3,0-1 1,-2 1-2,-8 0 4,16-2-2,-10 2 0,-6 0 4,13 0 3,-7-3 2,-6 3 2,0 0 1,13-1-2,-13 1-1,0 0-1,11 0 1,-11 0-3,0 0 0,0 0-1,8 0 0,-8 0-1,0 0-1,6-2 1,-6 2 1,0 0-1,0 0 1,0 0-2,0 0-1,0 0-1,0 0 4,11-2-3,-11 2 0,0 0 0,0 0 0,0 0-1,0 0-1,0 0-15,0 0-29,0 0-46,0 0-69,0 0-74,0 0-102,0 0-134,-24-2-191,14 0 68,0-3 71,-6 1-317,2-4-321</inkml:trace>
  <inkml:trace contextRef="#ctx0" brushRef="#br0" timeOffset="-63235.05">12976 10587 2172,'0'0'-78,"-8"3"27,8-3 18,0 0 17,-11 2 15,11-2 15,0 0 10,-10 0 15,10 0 8,0 0 5,-9 2 3,9-2 1,0 0 4,-8 2-4,8-2 1,0 0-5,-3 3 0,3-3 10,-4 4 3,4-4-2,-2 6 2,2-6-1,-4 5-5,4-5-6,-2 6 2,2-6-5,-2 6 0,2-6 0,0 5 1,0-5 3,0 0-4,0 7 2,0-7 1,0 0-1,0 5 1,0-5-1,0 0-4,0 0-3,0 5 9,0-5-11,0 0 6,0 0 9,4 7 10,-4-7 1,8 3 1,-8-3 1,13 2 2,-4-2 0,1 2 3,3-4-4,-2 4-3,4-4-3,-1 2-3,5-2 6,2-1-7,2 3 1,5-7 2,2 2 1,10-3 0,1-1 0,7 0 0,7-3-7,2-1 0,22-5-1,-3-3 9,1 3-6,2-2-3,2-1 1,2-1-6,-1 0-6,1 0-2,-5-1-5,0 0-2,-3 1-3,-6 5 0,-11-1-7,-10 3 0,-1 2-4,-3-2-1,-6 6-3,-1-2 5,-4 2-6,-5-1 3,-2 2-7,-3 2 4,0-1-8,-6 4 0,1-4 5,-2 3-4,-2-1-3,-3 3 1,2-2-6,-2 2 5,-3-1-3,0 1 0,3-2 0,-4 2 1,-1-1-4,-6 3 6,11-3-4,-6 1 4,-5 2-10,9-2-14,-9 2-16,0 0-21,0 0-30,0 0-34,0 0-51,0 0-47,-19-8-60,9 6-69,1-1-66,-8-1-132,-2-2-89,-2-1 57,-4 1-387,-7-5-438</inkml:trace>
  <inkml:trace contextRef="#ctx0" brushRef="#br0" timeOffset="-61896.38">14748 9963 2568,'0'0'-58,"0"-7"21,0 1 20,0 6 22,0 0 25,0-8 21,0 8 16,-2-6 14,2 6 9,0-5 4,0 5 5,0 0 8,0 0 7,0-9-4,0 9 5,2-3-2,-2 3-5,0 0 4,0 0-9,0-6-10,0 6-11,0 0-7,0 0-11,0 0-8,0 0 6,0 0 3,14 16 5,-8-6-2,2 2 1,3 4 1,2 4 0,-1 4 1,4 5-2,0 3-4,1-1-3,1 8-6,0 0-1,-1 2-5,-1-3-6,2-1-2,-6-4-4,1 0-2,0-3-3,0-1-3,-3-4-4,-2-3-3,1-1-1,-2-4-16,-1 0-17,-2-2-15,2-3-23,-4 0-18,2-3-32,-1-1-35,-1-3-31,0-3-22,-2-2-38,0 0-32,0 0-40,2-15-30,-4 2-80,2-4-106,-2-1 6,-3-6-227,1 0-224</inkml:trace>
  <inkml:trace contextRef="#ctx0" brushRef="#br0" timeOffset="-61326.36">14831 9963 1942,'-10'-6'-58,"-1"0"31,5 3 28,-1-1 28,3-1 21,-1 5 26,2-5 10,3 5 8,-9-5 3,9 5 3,-6-5 2,6 5-1,-4-2-6,4 2 0,0 0-4,-4-3 0,4 3-14,0 0-5,0 0-3,0 0 12,0 0-3,16-6 3,-6 6-3,4 0-3,3-2-8,1 2 6,6 0-4,1-1-3,5 2-3,3-1 0,6-1 4,4 1-2,3-3-5,1 3-8,-2 3-4,5-3-1,-4 0-7,-1 1-2,-1-1-3,-1 0-6,-7 2-1,-2-2-3,-3 2-6,-1-2 2,-4 2-5,-3-2 1,-2 2 0,-2-2-3,0 0-3,-2 0-2,-4 0 1,1 3 1,-3-3 0,0 0 1,-1 0 4,-2 0 1,4 0 2,-12 0 4,14 0-2,-14 0 4,13 0-5,-13 0 0,10 0-2,-7 2 0,-3-2-2,-5 12-3,0-4 3,-6 4-2,-2 6-2,-7 5 4,-7 8-1,-13 16 0,-2 5 5,-6 2 0,5-3-1,-4-1 0,5 0-2,1-2 1,9-8-1,6-8-2,4-5-1,3-2-4,2-7-2,2-1 3,3 1-1,0-5-3,4-1 2,0-2 1,-1-3 0,5-1-1,0-2-5,2-2-23,2-2-28,0 0-48,0 0-37,0 0-63,0-17-70,2 8-76,-4 2-137,2-4-109,0 1 45,0 1-322,0 0-347</inkml:trace>
  <inkml:trace contextRef="#ctx0" brushRef="#br0" timeOffset="-58457.24">14626 9239 2291,'-5'5'-74,"5"-5"27,-4 6 24,0-2 22,-1-2 17,5-2 16,-11 2 16,11-2 13,-7 3 8,7-3 8,0 0 5,-10 3 4,10-3 0,0 0 2,-13-3-2,13 3 0,0 0-4,-10-3 1,10 3-12,-5-6-6,0 1 2,4-1 1,-3-2-6,1-2-15,-1 0 0,1-2 0,1 0-13,-1-1-3,3-1 8,0 4-10,0-4-4,5-1 0,0 2-5,0 0-8,0-2 6,2 4-6,-1 4-2,0-3 5,3 5-11,0-1 1,-1 2 1,3 4-3,1 2 2,0 4 2,2 1-2,-4 4 1,-2 6-2,4 0 0,-8 7-2,-2 0 4,-2 3 5,-4 2-6,-3 3 3,-4 1-5,1-1 5,-5 0-2,2-1 1,-1-2-3,-2-3 0,4-4 5,-1-2-6,3-1 3,0-4 4,0-1 7,2-4 10,0 3 10,1-6-1,1 1-8,0-5-6,0 1-2,-1-4-2,7 0-1,0 0-3,-9-7-4,9 7-2,2-10-1,3 3-2,-1 1 4,5-2-4,-1 3-6,5-2 7,-2 0-1,6 3-2,-1 1-3,4-1 5,-4 2-6,3 0 5,1 0-1,-2 2-2,4 0 4,-3 0-2,0 2 2,0-2-1,-3 0-24,4 4-19,-1-4-31,-2 1-21,-4 2-37,1-6-37,2 3-47,0-3-34,-1-3-64,2-2-100,-3 1-88,1-7 48,0 1-127,-2-2-78</inkml:trace>
  <inkml:trace contextRef="#ctx0" brushRef="#br0" timeOffset="-58099.69">15062 9090 1556,'-4'-17'-2,"-1"2"30,1 1 26,2 4 29,-2 0 22,0 0 18,0 3 12,0-1 0,-1 1-2,3 3-9,-5-3-13,3 7-8,4 0-1,0 0-3,-19 9-7,14 0 1,0 2-1,0 3-9,1 1-3,2 2-6,2 4-1,2 1-8,1 0-4,3 1 1,-1 2-17,2-3 1,4 0-4,-1-2 0,2-1-7,2-3 3,-2-6-6,2 2-1,2-6-1,-2-2-7,4-4-3,-1-2 3,-1-3-1,3-5-7,1-4 5,-3-1 2,-3-2-4,1-5 4,-3-2-5,-4 0 0,-4-5-5,-3 1 4,-1 0-4,-1 0-4,-5 1 2,-2 5-3,-7 0-2,4 3-6,-6 4-14,-2 4-16,0 4-24,-3 4-27,2 3-35,-3 4-43,1 2-51,3 5-48,0-1-77,4 4-162,2 1-6,3-2 76,3 2-115,5 0-47</inkml:trace>
  <inkml:trace contextRef="#ctx0" brushRef="#br0" timeOffset="-56570.39">17123 6832 1420,'0'0'-43,"0"0"17,0 0 14,0 0 20,0 0 10,0 0 13,0 0 10,0 0 9,0 0 9,0 0-3,0 0 1,0 0 4,0 0 2,0 0 2,0 0-2,0 0 0,0 0 1,0 0-3,0 0 1,0 0 0,0 0-4,0 0-1,0 0-5,0 0-1,0 0-5,0 0-3,0 0-5,0 0-3,0 0-3,0 0-1,0 0 3,0 0 4,21-3 2,-15 6-1,2-3-1,1 2-1,1 1-2,4 1-1,0 0-2,1 0-2,0-1-1,0 3-1,-1-3-4,4 3-2,-2-2 1,-1 2-2,-2-3-1,2 1 0,-5 0-4,3 0-3,-4-1 3,-1-1-1,-1 3 3,3-4-2,-4 2 6,1-2 2,-1 1 1,0 0 2,-6-2 5,9 2-3,-9-2-2,8 2 1,-4 0 2,-4-2-4,0 0 2,9 2-2,-9-2 0,0 0-3,6 2-3,-6-2-2,0 0 0,-6 9-2,1-3-1,-3-1-8,-3 3 5,-1 1-2,-1 3-3,-3 0 1,1 1 2,-3 0 2,1 3-7,1-3-8,-1 2-17,2-3-8,3 1-21,-2-2-13,4 1-28,-3-3-27,3 2-35,1-3-32,3 0-28,-1-2-30,1-3-83,2 1-105,2 0-224,2-4-149</inkml:trace>
  <inkml:trace contextRef="#ctx0" brushRef="#br0" timeOffset="-55876.58">17565 6713 1644,'2'-5'-50,"-2"0"30,0 5 19,4-7 19,-4 3 18,0 4 15,0-6 12,0 6 9,2-7 9,-2 7 2,0-4 4,0 4 1,0-5 2,0 5-3,0 0-3,0 0-5,0 0-4,0 0-8,-6-5-3,6 5-1,0 0-2,0 0-2,-16 10 1,9-4 3,0-1-3,1 3 4,0 1 5,-2 3 2,1 1-2,-1 2 6,2 3 6,-1 3-4,-2 0-5,5 1-1,0 3 2,0-2 2,2 4-7,0 0 5,4-4-2,-2 5 0,3-2 0,2 1-3,3-1-3,1 2-4,4-2 1,2 0-5,1 1-5,4-4-5,0 2 1,4-4-5,-1-1-3,3 0 0,0-5-5,-4-1-2,4-3-1,-1 0-2,3-1-3,-3-4 6,1-1-5,2-1-1,-4-2-2,0-2-2,-1-2 1,3 0-2,-1-3 4,-2-3 1,3 1 0,-3-5 0,3-4 0,-3-4 1,0-1-6,-2-6-1,-1-1-3,-4-5-1,1-5-1,-6 2-3,-3-4 1,-3 2-4,-3-4-1,-4 0-4,-3 3 4,-5-7-5,-1 3-2,-4 3 0,-3 2-1,-4 2-3,-1 4 0,-1 7-1,-4 4-1,0 4-2,-6 1-4,-1 5-6,-3 5-6,5 5-3,-5-1-9,-3 7-10,3 3-9,-2 1-14,2 7-15,3-1-22,6 6-20,-1-3-17,4 6-21,4 1-27,2-3-31,6 3-22,3 0-23,7-2-25,0-5-54,4 4-134,0-5-21,4 2-193,2-4-186</inkml:trace>
  <inkml:trace contextRef="#ctx0" brushRef="#br0" timeOffset="-55613.28">17737 6909 1917,'2'-9'24,"-2"-1"38,-2 2 31,2 1 27,0-3 23,-2 5 4,2-1-2,0 6-17,2-9-17,-2 9-11,2-4-2,-2 4 4,0 0-1,10 19-2,-6-10 5,3 4-6,2 2-6,-1 5-7,0 1-9,1-1-5,2 4-15,-1-2-1,-1-1-11,-1 0-31,0 0-39,1 0-46,-2-3-56,-1-4-61,0 2-65,-4-5-80,2-1-160,-2 1-6,0-4 61,-2 0-122,-2-2-62</inkml:trace>
  <inkml:trace contextRef="#ctx0" brushRef="#br0" timeOffset="-55470.99">17654 7040 1653,'-2'-5'48,"-1"-2"6,8 0 7,-1-1 15,7 3-5,2-3-2,4 1-6,6-1-4,4-1-23,5-2-70,6 2-87,-3-4-188,-6 8-278,3-1-88</inkml:trace>
  <inkml:trace contextRef="#ctx0" brushRef="#br0" timeOffset="-53113.27">15822 10043 1528,'-3'-6'-55,"3"6"18,-7-4 13,7 4 11,-3-4 8,3 4 13,-4-3 10,4 3 11,-6-4 9,6 4 13,-4-4 5,4 4 6,-6-4 6,6 4-3,-7-2 4,7 2 0,-6-3 4,6 3-3,0 0 1,-11-4 0,7 1-5,4 3-5,0 0-5,-11-3 0,11 3-2,-8 0-5,8 0 7,-6-2-1,6 2 0,0 0 0,0 0-2,-12 0 0,12 0-3,0 0 0,0 0 0,0 0-7,0 0-2,-8-3 3,8 3 5,0 0 1,0 0 6,0 0 2,0 0 3,0 0 3,24 11 5,-14-11-4,1 2 4,4-2 0,4 2 3,-2 0-1,8-4 4,5 2 9,3-2 2,8-3 2,3 0-1,8-2 2,0-3-2,26-2-4,1 0-2,1-2-1,3-2-5,0 3-3,-1 0-6,3-2-6,-5 1-6,1 1-4,-1-1-4,-12 5-3,10-3-1,-10 4-2,-9-1-5,1 4-3,-1-3-1,-3 2 0,3 1-1,-4-1 1,0 2 0,-9 1 0,1-1-2,-5-1 4,0 5-4,-1-5 0,-7 2 4,-3-2-1,1 3-1,-2 0 1,-3-1-3,-6-1-1,-1 2-2,1 0 6,-3 1 0,-2-2-2,-4 1 2,1 1-2,-3-1-3,4 2-1,-4-2 3,-3 2-6,2-2 4,-9 2 2,16-2-8,-11 2 5,2-2 3,-7 2-5,0 0 4,15-1-16,-15 1 3,6-3 0,-6 3-5,7-1-1,-7 1 3,4-4 0,-4 4 1,0 0 1,5-7-6,-5 7 2,2-5 4,-2 0-1,0 5 2,0-10 2,-2 2 1,2 1-3,0-3-5,-4-1 2,4-3 1,0-1-5,0-2-2,0-2 3,0-2-4,4-1-1,-4-3-6,0-2 8,2-1-2,-2 1-5,0-2 2,2 0 3,-2 0 2,0 1-2,0-2 2,2-1 5,-2 2-6,0-1 1,0-1-6,0 1 11,0 0-11,-2-3-2,2 5 1,-2-3 5,2 2-1,-2-1 1,-2 2-4,3-1 3,-1 3-8,0-3 6,0 3-5,-3-2 8,3 2 1,-2-1-8,0 2 2,0-1-3,-1 1 4,1 1-2,-1-2-5,0 4 3,-1-2 2,-2-2 2,2 3-2,0 0-1,0 0 3,-2 2-4,1-1-1,0-2 2,-1 4-3,2-3 0,-2 3 6,1-2-4,1 1 5,0 1-4,-1 2-3,0-3 7,0 4-2,2-2 6,-1 1-7,0 2 0,1-4 3,-3 3-6,3 2 5,1-1 1,-2-1 2,1-1-6,-1 3 2,2-2-3,-2-1 5,1 3-5,1 0 3,-3-1-1,3-1 2,0 4 0,0-2-5,2 2 6,-2-1 1,0 1-8,0-1 6,-2 2-5,2-1 3,2 0 6,0 4-10,0-2 2,-2-1 0,2 2 5,0 0 2,0-1-5,0 2 8,0-2-8,-1 2 1,3-1 0,-2-2-1,0 2 0,2 1 6,-2 0-4,2-2 2,-3 4-2,3-3 1,-1 3 1,1 0-5,-2-1 3,2 1-3,-2 1 0,2-2 6,0 2-6,0 0 5,-3-1 0,3 1-1,0 0 0,-2 1-5,2-3 1,0 3 4,0-2-1,0-1-3,-2 4 1,2-4 0,0 2 2,0-2-1,0 3-2,-2-1 7,2 0-6,0 1 2,-2-2 0,2 2-3,0 5 4,0-12-5,0 7 2,0-1-1,0 0 3,0 6 0,0-7-1,-2 2 0,2 5 0,0-8-2,0 8 3,0-9-3,0 9 3,0-5 2,0 5-3,-2-7 5,2 7-3,0 0 1,0-6 0,0 6 2,0 0-2,0-6-6,0 6 10,0 0-4,-3-5-6,3 5 5,0-6-1,0 6-1,0 0 3,0-8-6,0 8 4,0 0 6,0-6-6,0 6-1,0 0 0,0 0-1,0-5-1,0 5-1,0 0 3,0 0 5,0-9-4,0 9-2,0-7-2,0 7 2,0 0 3,-2-8-3,2 8 0,0-5-1,0 5 3,0-6-1,0 6 2,0 0-1,0-7-1,0 7-1,0 0 4,0-5-4,0 5 2,0 0 7,0-7-10,0 7-1,0 0-2,0 0 6,0 0 6,0 0-8,0 0 0,-2-5-1,2 5-1,0 0 4,0 0-4,0 0-2,0 0 6,0 0-5,0 0 0,0 0-4,0 0-1,0 0-3,0 0 0,0 0 5,-10 12-3,6-7 1,-2 2 1,-2 3-3,2-1 1,-3 3-6,-1 2-5,-1-2-9,-1 5-18,-3 1-26,-1-1-38,-4 0-42,1 4-32,0-4-45,2-2-41,1 3-54,2-2-55,0-5-55,1-2-172,2 0 7,3-5 75,2 0-282,-1-2-297</inkml:trace>
  <inkml:trace contextRef="#ctx0" brushRef="#br0" timeOffset="-52726.34">17730 7366 2086,'0'0'-62,"9"-4"39,-9 4 33,6-1 29,-6 1 19,6-3 15,-6 3 6,6-4 0,-6 4 0,0 0-4,0 0-4,10-1-5,-10 1-6,0 0-3,0 0-7,0 0-2,0 0 3,0 0 22,14 4 0,-10 0 9,3-1 2,-1 3 17,3 2-1,1 0 9,3-1-8,6 4 2,-2 0-5,4 3-3,0 0-7,7 1-4,-1 0-10,0 0-3,1 0-6,0-1-8,2 1-5,-3-1-3,-3-3-18,-2 0-40,6 4-62,-7-5-71,1 0-92,-4-7-90,0 2-226,-8-2-14,3-1 77,-2-4-229,-3-1-209</inkml:trace>
  <inkml:trace contextRef="#ctx0" brushRef="#br0" timeOffset="-51772.43">18262 7021 1873,'0'0'-65,"0"0"32,0 0 22,0 0 21,0 0 20,0 0 11,2 8 17,-2-8 2,0 0 5,0 0 5,0 0 1,0 0 3,0 0 0,0 0 2,0 0 3,0 0 1,0 0-3,0 0 1,0 0 0,-2 6 1,2-6 1,0 0-3,0 0 4,0 0-4,0 0-4,0 0-4,0 0 0,0 0-8,0 0-2,0 0-8,0 0-5,0 0 1,0 0-4,0 0-1,4 4 1,-4-4 3,5 1 5,-5-1 2,16 0 3,-7 0-4,4-1 4,-1 1 3,6-2 2,2 0 3,2 0-1,5-2 6,3-1 3,2 1 2,7-3 3,4-2 1,-2 1-1,12-1-3,-3-2-4,1 3-4,-2-3-4,1 2-5,-7 1-5,-1-2-4,-2 1-1,1 1-4,-3 1-7,-5-2 0,-1 2-3,-4 1-2,-3 0-2,1 3 0,-2-3-3,-7 0 1,3 3 1,-3-1-1,-3 0 0,1 1-2,-1 0 2,-4-1-4,2 3-1,-3-1-3,1-3-4,-1 3 3,-2 2-3,1-3-2,-2 1-1,-6 2-4,14-2 3,-10 1-3,-4 1-1,10-3 3,-10 3-5,8-1 0,-8 1 3,6-3-4,-6 3 2,7-3 1,-7 3-1,0 0-5,7-2 2,-7 2 0,0 0-4,6-2-6,-6 2-10,0 0-10,0 0-7,0 0-13,0 0-13,8-4-15,-8 4-19,0 0-18,0 0-25,0 0-25,0 0-43,0 0-66,0 0-91,0 0-173,-14-3-82,3-1 69,-2 0-339,-3-5-370</inkml:trace>
  <inkml:trace contextRef="#ctx0" brushRef="#br0" timeOffset="-50140.83">19222 6861 2215,'0'0'-112,"0"0"34,0 0 26,0 0 20,0 0 14,0 0 10,0 0 7,0 0 7,0 0 10,0 0 5,0 0 6,0 0-1,0 0 5,0 0-1,0 0-2,0 0-2,0 0 0,0 0 0,0 0-5,0 0 4,0 0 2,0 0 10,0 0 14,0 0 6,0 0 5,0 0 5,0 0 3,4 16 3,-4-16 6,0 0 10,6 1 1,-6-1 8,6 2 1,-6-2 5,11 4-2,-5-1 0,3-3-5,-1 1-8,-8-1 1,19 2-2,-7-2 3,1 2-1,2-2 0,7 0-7,-1 0 0,1 0-4,8-2 3,5-1-5,9-2-2,11 0-1,25-7-1,9 1 0,13-4 2,5 0-2,10-3-3,0 1-1,1-2-2,4 0-1,-3 0 5,3 2-3,1-2-2,-5 4-7,-1-4-2,-5 3-6,-6 1-2,-9 0-2,-6 2-2,-8 0-5,-19 2-3,-11 2 0,-9 2-4,-6 1 0,-7 0-2,-1 0-2,-5 0 1,-1 3 2,-4 1-5,-4-3 4,1 5-1,-3-5-3,0 3-6,-4 0-1,0-1-2,2 3 0,-4-2-5,0 0-4,0 0 4,-8 2-4,16-2-4,-10 0 2,-6 2 0,10-2-5,-10 2 2,11 0 6,-11 0-7,7-2 1,-7 2 2,10-1-3,-10 1-1,7-2 2,-7 2-4,0 0 1,8-2 4,-8 2 1,0 0 2,0 0-6,5-2 0,-5 2-3,0 0 3,0 0-4,7-2 1,-7 2 1,0 0-7,0 0-2,0 0 0,0 0-3,0 0-3,0 0-7,0 0-3,0 0-4,0 0-3,0 0-6,0 0-8,0 0-6,9-3-7,-9 3-5,0 0-10,0 0-12,0 0-40,0 0-34,0 0-37,0 0-36,-19-7-51,11 7-70,-8-1-86,2-6-190,-5 5 45,-1-3-342,-4-3-408</inkml:trace>
  <inkml:trace contextRef="#ctx0" brushRef="#br0" timeOffset="-49436.98">20990 5985 2719,'-11'-4'21,"4"1"21,1-1 15,0 0 14,2 2 9,4 2 12,-6-4-2,6 4-2,-5-3-3,5 3-2,0 0-6,0 0-10,-9-2 3,9 2-9,0 0 11,0 0 10,0 0 9,0 0 4,12 11 2,-6-6-1,0 1 3,4 5 2,3-3 4,4 6 0,4-1 1,5 4-3,6 1-5,6 1-3,3 1-3,7 4-9,17 2-7,3 1-1,4 1-8,0-2-3,-3 0-6,0 0-6,-14-6-3,-9-2-6,-4-2-5,-3-4-4,-6 3-2,0-2-3,-8-6-2,-2 3 0,-2-3-3,-4-1 9,0-1 6,-4 2 10,1-3-5,0 0 16,-4 1-26,0-3 2,-1 2-2,0-2 1,-1 2 0,-2-3-3,3 1 1,-6 0 10,-3-2-14,12 4 0,-12-4-2,10 2-9,-10-2 3,7 1-1,-7-1 3,0 0-9,10 0 5,-10 0-4,6 2 0,-6-2 1,0 0-4,6 2-2,-6-2-1,0 0-4,0 0-1,0 0 3,8 5 0,-8-5 1,0 0 0,0 0-2,0 0 11,0 0-1,6 1 2,-6-1 4,0 0 0,0 0-2,0 0 4,0 0-10,0 0 2,0 0-5,0 0-3,-22 2 5,14 0-6,-2 1-2,-3 2 4,-2 2-2,-6 3 1,-6 3 2,-4 7 4,-6 4 6,-19 15-2,-3 7 1,-4 6 4,-5 3-3,0 3 3,0 0-5,0 3 2,4-1-2,4-3-3,2 2-1,5-5-30,4-3-39,13-14-58,6-6-86,10-3-93,-1-4-112,6-7-106,0-3-174,0 1-56,4-6 101,3-1-573,-2-5-676</inkml:trace>
  <inkml:trace contextRef="#ctx0" brushRef="#br0" timeOffset="-47365.47">20659 4482 3005,'2'-4'-148,"-2"4"30,0 0 12,4-3 18,-4 3 19,0 0 25,0 0 14,4-6 10,-4 6 3,0 0 7,0 0 16,0 0 13,0 0 6,5 17 10,-2-10 3,-3 4 3,2-1 4,-2 0 2,2 2-2,2 1-1,-2-2-1,2 3-3,0-1 1,0-1-4,0-1 4,3-2-5,-1 2-2,3-3 2,-3 0 3,1-2 3,3-2-1,-2-3 1,2-1 2,0-1-6,-2-3-4,-1-2-2,3-2-5,-1-2 3,-3-2-9,2-4 4,-3 0-4,-2-4-4,2 1 0,-3 0 2,0 0 2,-1 1 0,2 2 8,-3 1-9,2 3 0,-2 0-6,2 3-4,-2 1-3,0 3-1,0 5 0,0 0 1,0 0-3,0 0 4,-2 22-6,4-10 4,-2 5-4,5 0-1,-2 4 5,1 2 1,2 2 0,-2 0-3,0 1-1,0-1 6,0 2 0,3-3 1,-3 0-5,1 0-2,-3-5 4,-1-1-1,2-4 13,-1 0 1,-2 1 0,0-3 7,-2-3-4,-2 1 2,0-3-8,-3-1 0,0 1-1,-1-3-3,0 0 3,-2-2-3,-2-2 2,2 0-11,-4-2-8,5 1-7,-2-2-12,0-1-19,1 1-14,2 1-28,-3-2-26,4 0-35,1 0-40,4 1-40,2-3-57,0 6-124,2-9-100,0 5-148,4-3-151</inkml:trace>
  <inkml:trace contextRef="#ctx0" brushRef="#br0" timeOffset="-47107.68">21070 4648 1871,'0'0'40,"2"-6"18,-2 6 17,5-4 13,-5 4 11,0 0-2,4-6-8,-4 6-11,0 0-10,0 0-5,0 0-1,8 10 3,-5-4-4,0 2-6,2-1-3,1 3-7,-2 0 1,3 3-5,-3-2-5,2 2-2,0-1 0,1 2-9,-1 1-31,-2-4-32,-1 0-40,6-2-51,-3 3-47,-2-5-48,2-2-113,-2 0-119,2-2-135,-1-2-92</inkml:trace>
  <inkml:trace contextRef="#ctx0" brushRef="#br0" timeOffset="-46858.91">21235 4467 1617,'0'-11'20,"-2"4"27,2-2 16,-2 5 10,2-1 6,0 5 1,0-6-13,0 6-4,0 0 6,0 0 8,0 0 6,-4 17-4,4-8 0,0 3-1,0 0-5,0 1-5,2 3-6,-2-3-6,2 2-7,2-2 0,0 2-8,0-1 0,4-1-1,0 0-26,-2-2-28,4-1-38,-1-1-37,2-2-47,1-3-44,-1 0-55,1-4-113,0 0-94,0-3-93,-2 2-37</inkml:trace>
  <inkml:trace contextRef="#ctx0" brushRef="#br0" timeOffset="-46429.22">21437 4488 1542,'0'-10'50,"0"3"15,0 2 7,2-2 1,-2 1 2,0 6-5,0-7-10,0 7 5,0 0 13,0 0 6,0 0 3,0 0 2,14 15 2,-10-7 0,3 0-4,0 3-3,-1 0-10,1 1-3,0-2-4,0 3-7,1-4-6,-2 3-5,1-3 0,-2-1-6,1 0-8,-2-1 0,0-1-5,0 0 3,-2-1-5,0-1 6,-2-4-4,4 3-3,-4-3-4,0 0-5,0 0 1,0 0-13,0 0-4,-12-20-2,10 13 1,-2-3-5,2 0 2,0 1 2,-1 1 0,2-1-2,1-1-1,0 0 1,1 3-2,2-3-1,1 2-2,0 3 3,2-3 1,2 3-1,2 1-4,-2 2 2,0 0 0,3 2 3,-1 2 1,3 0 4,-2 2-2,-1-1 5,2 3-2,2-1-1,-4 3 3,1 0 2,-1-1 1,1 2-2,-2-1 2,-2 2-5,2 0-27,-3-3-30,-1 1-50,2 0-60,-4 2-60,-3-5-108,0 1-170,0 0 32,0-6-95,-1 5-67</inkml:trace>
  <inkml:trace contextRef="#ctx0" brushRef="#br0" timeOffset="-46203.11">21706 4282 1514,'2'-11'65,"-2"3"18,2 2 8,0 1 5,4-1 10,0 4 11,5 0 7,2 2 4,3 4-4,4 2 0,2 5-10,3 0-1,-1 7-2,2-1-11,-1 4-6,1 2-7,-3-1-11,-2 3-4,-2-2-8,-3 4 3,-4 0-31,-4 0-44,-6-3-75,-6 4-99,-4 0-90,-2-1-217,-10 7 3,-3 1-190,-3 0-170</inkml:trace>
  <inkml:trace contextRef="#ctx0" brushRef="#br0" timeOffset="-45396.53">20103 6073 1900,'-10'-11'13,"2"-1"24,0 0 24,2 5 20,-1 0 25,3 1 8,-3 0-3,3 1-6,2 2-11,-2-1-9,0 1-13,4 3-6,0 0-5,0 0-2,-13 10-1,9-3-3,2 3 1,2-1-3,0 4-1,2 1-2,0-1-6,2 2 0,0-2-7,3 2 0,-1-3-8,2 2 1,1-5 0,0 0-1,1-1-2,0-5-2,2 2-2,0-5 2,-2-2-8,3-1-1,-4-4 0,2 2 1,-3-5-4,0-1 0,-3-2 1,0-1-4,-3-1-2,-2 1 4,0-1-3,-2 1 2,0 2 4,-1-2 4,2 5 9,1-2-5,-2 3-7,0 1-4,0-2-5,2 5 3,0 4-5,0 0-4,0 0 7,0 0-3,0 0 2,7 23-5,-2-9 2,5-1-4,-5 2 6,4 4 1,-1 0-1,1 0-2,0 1 4,-1-1-1,-4 0-2,3 0 0,-3-2-1,-2 0 3,-2 3-1,0-3-6,0 0-20,-4-1-38,-1-1-47,-1-1-64,1-3-67,0-3-99,0 0-165,-1-5-2,3 1 56,-1-2-126,4-2-73</inkml:trace>
  <inkml:trace contextRef="#ctx0" brushRef="#br0" timeOffset="-45091.14">20327 6214 1500,'8'-6'35,"-1"1"28,-1-1 17,0 2 14,0-1 16,1 3 4,0-3 4,1 2-7,0 1-4,0 0-7,3-1-3,-11 3-4,17 3-4,-8 1 3,-1 2-6,-1-2-6,1 7-3,-3-4-1,-1 4-4,-2 1-2,-1 1 1,-1 1-6,-1 1-6,-1 1 0,-2-1-13,-1 0-4,0 0 0,2-4-5,0 1-4,1-4-3,2 1-8,-2-2 3,2 1-5,2-2 3,2-4-4,3-1 2,-7-1-4,21-3 0,-4-3 0,-1-2-1,4-1-18,0-3-21,2-1-33,-3-2-37,2-3-49,1 1-53,-1-5-61,-2-2-142,-2 0-132,-5 3 69,-1-4-148,-2 3-107</inkml:trace>
  <inkml:trace contextRef="#ctx0" brushRef="#br0" timeOffset="-44840.77">20655 5787 1651,'-8'-9'60,"1"3"18,1 1 20,1 1 17,-1-1 5,2 4 2,4 1-3,-9-3-9,9 3-2,0 0-5,-14 11-7,9-6 0,2 3-1,0 1 3,1 3 1,-1-1-13,1 2-5,4 3-4,-2-1-11,5 2-3,0 0-4,1 0-5,2 0-1,3 0-5,-1-2-4,3 3-13,0-5-39,-1-1-34,4-5-48,-4-2-52,3 2-57,0-5-56,-3-2-105,1 0-131,-1-4 27,0-1-141,-1 0-105</inkml:trace>
  <inkml:trace contextRef="#ctx0" brushRef="#br0" timeOffset="-44427.35">20831 5778 1701,'-2'-8'44,"-3"3"18,2-2 17,2 3 8,1 4 7,0 0-3,-2-4-9,2 4 2,0 0 11,0 0 0,0 0-7,0 0 4,9 24-2,-7-16-9,1-1-5,2 3 0,-3 1-2,1-1-7,2-2-5,-1 3-7,2 0-1,-4-2 0,0-1-9,2-1-3,-2 2-3,-2-1-2,2-3-3,0-1 1,-1-1 0,-1-3-8,0 6-2,0-6 1,0 0-6,0 0-1,0 0 0,-5-15-2,5 5-7,-2 0 1,-1-1-3,2 0 1,1 0 1,0-2-2,0 3 1,0 0-7,0 1-2,1-3-4,2 4 1,-1 1 3,2 0-1,0 0 2,0 2-3,2 2 2,3 0 2,-9 3 0,15 3 3,-6-3-3,-1 4 7,0 0-3,3 3 6,-2-2-1,-3 3-3,4-1-2,-4 1 6,1 1-1,-2-1-4,1 2-16,0-2-36,0-1-52,-3-1-71,3 1-83,-4-3-161,-2 0-141,0-4 76,2 5-184,-2-5-156</inkml:trace>
  <inkml:trace contextRef="#ctx0" brushRef="#br0" timeOffset="-44205.33">20964 5509 1883,'-4'-11'83,"0"5"15,2 0 7,0 2 4,2 4 12,4-5 9,0 0 3,-4 5 5,16 0-3,-2 3 1,0 1-1,4 1-9,7 5-7,-5-1-10,4 4-9,-3 1-8,0 3-11,-1 2-9,-1 3 3,-5 2-10,-5 0-19,-5 3-48,-4 5-56,-6-6-82,-1 6-111,-3 0-181,-4 1-145,-2-3 84,0-2-234,-1 1-220</inkml:trace>
  <inkml:trace contextRef="#ctx0" brushRef="#br0" timeOffset="-38642.84">4825 8216 1885,'0'0'-82,"0"0"20,0 0 16,2-8 23,-2 8 8,0 0 18,5-5 4,-5 5 4,4-4 8,-1 0 0,-3 4 2,5-4-1,-5 4 5,5-4-2,-5 4 1,0 0 0,7-4 3,-7 4 1,6-1 5,-6 1 4,0 0-1,0 0 2,0 0 0,0 0-1,0 0 0,0 0-5,0 0 5,0 0 7,0 0 4,0 0 0,4 9-3,-4-9 1,0 6 1,0-6 0,-2 10-5,2-6 5,-2 3-1,2-1 1,0 1 1,0 2 3,-3 1-1,3 2-3,0 0 5,0-1-2,0 2-3,0 0 4,0 4-4,3 1 5,-1-1 1,0 2 3,1 6 0,2-3 5,0 2 1,0 0 1,1 3-1,3 1-1,-2 0-3,3 3-2,1 3-2,-3 1 3,5 0-6,-2 1 1,-1 0-3,1-1-4,-1 2-5,0 1 4,4 4-3,-2 0 2,-1 2 3,0 0-2,-1 1-1,-2-5 3,1 4 0,0-4 2,-1 0 2,-2 0 1,1 1-3,-3-4 0,2 0-2,-2 0-2,3-1 4,-3-2-2,1-3-4,-3 2 1,0-3-5,0 0-4,0 1 0,0 0-3,0-1 5,-2 1-9,2-3-2,-1 3-1,2-1-4,-3 3 1,2-3-4,-2 1 1,0 1-3,0-2 2,0 3-4,0-3-1,0 3 0,0-3-1,0 1 0,2-1-2,-2-3 1,2 1 2,-2-1 0,1 0-1,-1-3-1,0-1-1,6 2 2,-6-4-2,2 0-1,-2 1 2,3 0 0,-3 1-1,2-2 1,0 0-2,-2-1 0,2 1-2,1 4 4,0-4 1,-1-1 0,0 0-2,1-1 0,1 0 4,0 3-1,-1 0 4,2-1 2,-1 2-2,3 0-1,0 0 1,-3 0 2,2 1 1,0-1-2,-2 2 1,0 0-2,0 0 3,4-1-1,-7 3-5,4-2 0,-1 0 1,-3-1-5,4 1 0,-3 0 0,0-3 0,3 3 0,-1 1 1,-2-1 0,0 2 2,2-1 2,-2 2-1,0-2 4,1 1-6,1 1 1,-2-1 4,-1 1-1,3 1 0,-2-2 0,0 2-5,0-1 4,0 0 5,0 1-2,0-3 2,0 3-2,0-4-7,0 2 1,0-1 0,0 2 3,0-2-4,0 1-1,-2-4-1,2-1 2,-2 0 3,6 2-7,-6 0-4,2 3 3,0-1-1,2-2 4,-2-2-4,0-2 4,0 1 1,0 4-8,0 0 5,0-1 10,0 2-6,0-2 1,1-1-17,-3-2 3,2 0 1,0-1-4,2 7 6,-2-6-2,0 4-1,1 0 2,-1-5 3,0 0-4,0 1 2,0-1-2,0 2 2,0 2 1,1 3 1,-1-2-3,0 2 4,-2-3 0,2 1-1,0 2-3,-2 1 7,0 1-3,0-3-1,0-1 2,0-2-1,0 0-3,-2-2 2,2-2-2,0-1-1,0 2 2,-2-3-3,2 2 7,0-1-7,0 3 3,0-3-1,0 2 0,0-1 7,2-1-7,-2 2 1,2 1 2,-2 0-2,-2 1-2,4 1 1,-2-2 3,2 1 0,-2-2-1,0-1 9,0 0-11,0-2 4,0 2-4,0-4 0,-2 3 0,2-1 4,0 1 0,0-4-2,0 1 1,-2-1-5,4-1 0,-2 1 2,0-1 2,0 0-3,-2 2-1,2 3 4,2 0-3,-2-1 4,0 3-4,0-3 5,0-2-4,0 3 2,2-1-1,-4 0 1,2 0-2,0 0 1,2 0 9,-2 0 1,0 0-5,0 1 2,0-3-4,2 3 3,-2-1-1,0 0-1,2 4 0,-2-1 0,1 1-3,-1-2 4,3 4 1,-3-2-3,2 0 0,0 4-4,0 4 3,-1-4 0,-1 1 4,5-1 3,-3-4-7,-2 6-5,2-3 5,-2 4-2,2 0 2,-2-4-5,0 0 5,2-2-1,-2 0 6,0 2-7,0-2-4,0 7 2,0 0 7,0-3-2,-2 3 2,2-1-5,0 1 2,0 4 1,-2-5-4,2 2 2,0-1 0,0-3 3,2 3-7,-2-2 0,0-2-1,2 5 9,-2-5-8,2-1 3,0 0 2,0-1 0,-2-3-1,0 3-3,0 6 0,2 0 8,-2 0-4,0-2-3,2 2 4,-2-1-2,0 0 2,-2-1-4,4 2 1,-4-1-1,4-4-1,-4-2 10,4 4-9,-2 2-3,0 0 8,0-4-1,2 3-6,0-2 0,-2 2 4,3 1 0,-3-6-2,3 2 4,-3 0-3,0-4-2,0 3 3,3 0-1,-3 0-4,2 4 7,0-1-1,-1-1-7,-1 1-1,5-1 3,-2-4 4,-3 0-4,2 0 2,-2 1-2,0-4 1,0 3 0,2 0-1,-2 0 3,2 0-6,-2 0 10,2 0-5,-2-1-4,2 0 1,-2 1-2,1 1 4,2-2 2,0 1-13,-1-1 8,0 2-9,-2 2 5,0-2 0,1-1 0,-1 6 1,0-7 1,3 6 5,-3-2-3,2-5 1,-2 1-1,0-4-1,0 3 2,2-4 2,-2 0 2,0-1-1,0-1 2,0 0 1,0 0-6,0 2-1,0-3 3,-2-2 3,2 3-3,0-2 1,0 3-2,-2 0 1,4-7 3,-4 6-1,2-6-1,0 1-1,0 2 4,0-4-3,-3 2-4,3-3 3,-1 1 4,1 0-3,0 1 3,0-7-6,0 7 7,0 0-1,0-7-4,-2 8 2,2-8-6,0 5 7,0 3-5,-2-7 0,2 5 4,0 0-1,-3 1-1,3-7 1,-3 8 1,3-3-1,-1 2 5,1-4-2,0-3-6,-2 8 1,2-4 3,0-4 3,-2 7-5,2-7 2,0 0 4,0 6-6,0-6-3,0 8 0,0-3 3,0-5 3,-2 7-3,2 1-1,-2-1 5,0 0-1,2-1 1,0-2-4,-3 1 0,3 1-2,-2 0 6,2-6 2,0 9-4,-3-4-4,3-5 4,0 7 5,0-7-6,-1 5 2,1-5 4,0 0-4,-2 5 0,2-5-7,0 0-2,-2 3-7,2-3-8,0 0-5,0 0-21,0 0-23,0 0-40,0 0-61,-9-13-70,5 6-99,4-3-119,0 0-231,-2 2 53,2-8 72,2-3-521,0-1-557</inkml:trace>
  <inkml:trace contextRef="#ctx0" brushRef="#br0" timeOffset="2032.89">5547 16852 1655,'-2'5'226,"-1"-1"-77,2 0-46,1-4-27,-4 7 2,2-5-2,2-2 5,-3 6-3,2 0 2,1-6 0,-4 5-3,4-5-10,-3 2-3,3-2-2,0 5 3,0-5 1,0 0 1,0 9-7,0-9 11,5 5-4,-5-5 6,3 3-2,-3-3 5,0 0-6,5 5 1,-5-5 3,2 2-2,-2-2-2,0 0 3,2 4 3,-2-4-4,0 0 0,0 0-6,0 0-3,4 3 1,-4-3-10,0 0-6,0 0-2,0 0-4,2 4-5,-2-4-3,0 0-3,0 0-4,0 0 0,0 0 8,4 6 2,-4-6 1,4 2-3,-4-2 1,7 2 4,-7-2 0,0 0-2,13 0-1,-13 0 1,7 0-3,1 3 0,-8-3 0,10 0-2,-10 0 2,18 0-5,-10 0 0,0 0 0,0 0-1,3 0-1,2 0 0,0 0 0,-1 0-2,6-3-2,0 3-1,2 0-1,0-2 0,4 2-1,1 0 0,5 0-4,2 0 0,-1-2-1,3 2-2,0 0-2,3 0 2,5-4-2,0 4-1,3 0-1,-1 0-3,1-2 2,-2 2-2,3 0-1,-2 0-1,-1 0 1,1-4 2,-1 2-5,1 1 2,2-3 0,-1 2-1,-1-3 1,3 2 4,-2-2-2,9-4 0,1 4 2,0-1-3,1 5 0,-2-5 2,1 0-2,2 4-2,1-4 1,3 1 0,-3 3-2,7 0 1,-2-3-2,1-2 2,-1 6 0,23-6-2,2 0 2,-1 0-1,-2-1 2,2-1-12,-1-1 4,3 3-1,-2-1 0,4-1 5,-2 4-3,0 0 2,0-3-5,-2 2 6,-13 6-2,-8-5-1,4 3 2,17-2 4,-14 0 4,-5 4 5,19-5 4,0-2-3,2 2 5,0 1 16,0-2-7,0 1 4,0-3-7,4 2-4,0-1 1,-2 0 4,-2-1-4,0 1-2,-15 7 1,-11-7-2,3 4-5,-4-1 4,1-2-2,-2 4 3,-2-4 6,1 3-8,-3 0 5,-2 2 4,0-5-8,-5 2 8,4 3-7,-5-1 3,6-5 0,-7 6 0,-1-6-2,1 5 4,0-1-10,-1 1 2,-1-3 6,-1 1-13,-3 2 4,0 0 3,0-4-6,-2 5 2,-4-3-2,-2 2 5,1-2-3,-8 0-7,3 4 1,0-5-4,-4 5 2,-2-4 2,-1 1 1,-1 1-5,-4-1 2,4 1 5,-6 2-8,2-2-1,-6-2 2,1 4 0,-1-2 2,2 2-4,-4 0 5,0-3 1,-1 3 2,0 0-1,-1-2 5,-8 2 3,13-2 10,-13 2-14,12 0 1,-12 0 3,10 0-4,-10 0-4,11 0-16,-11 0 0,0 0 1,9 0 4,-9 0-3,6-4 8,-6 4 4,0 0-9,0 0 8,11 0 3,-11 0 1,0 0 1,0 0-3,0 0 4,11 0 2,-11 0-5,0 0-2,0 0 6,0 0-3,6-2-2,-6 2 0,0 0-4,0 0 3,0 0-2,0 0 4,0 0 1,0 0-7,0 0 0,0 0-2,0 0 4,10 0-3,-10 0 0,0 0 4,0 0-6,0 0 6,0 0-7,0 0 3,0 0-1,0 0 2,0 0 6,0 0-9,0 0 5,0 0-4,0 0 1,0 0 1,0 0-2,0 0 5,7-3-5,-7 3 2,0 0 0,0 0 1,0 0-1,8-3 1,-8 3-3,0 0-1,0 0 0,0 0 1,0 0 3,0 0 0,0 0-5,9-2 2,-9 2-1,0 0 0,0 0-1,0 0 11,0 0-7,0 0-2,0 0-3,0 0 2,0 0 2,0 0-3,0 0 3,0 0-5,0 0 1,0 0 4,11 2-4,-11-2 3,0 0 0,0 0 0,0 0 0,0 0 5,0 0-2,10 0-1,-10 0-1,0 0 0,0 0 1,0 0-2,0 0 2,0 0 2,8-2-3,-8 2 0,0 0 0,0 0 0,0 0 2,0 0-4,0 0 2,0 0-1,0 0 2,11 2 3,-11-2-4,0 0 5,0 0-8,9 0 10,-9 0-2,0 0-2,0 0 4,12 0-5,-12 0 2,11 0-2,-11 0-1,10 0-4,-10 0 3,11 0 0,-11 0 0,15 0 4,-7 0 0,2-2-4,2 2 0,-2 0 0,2 0-3,4-3 11,1 3-1,1-2 0,0 0-2,0 2 0,4-4 9,-3 3-11,2 1 0,0-4-3,1 1 6,1 2-5,-5 1-1,4-4 2,-2 1 1,0 3-2,-3 0 2,0 0-5,-2-5 4,-4 3 3,4 2-5,-3 0 1,-2 0-3,1-3 1,0 0 1,-3 3 8,1-1-13,-9 1 7,12 0-2,-12 0 1,12-4-1,-4 4 0,-8 0-4,0 0 1,12 0 0,-12 0-1,8-2 1,-8 2 3,0 0-6,0 0 5,11 0-3,-11 0 2,0 0-2,0 0 1,9 0 3,-9 0 0,0 0-3,0 0 0,0 0 0,0 0 4,10 0 2,-10 0-4,0 0 8,0 0-12,0 0 2,0 0 2,0 0-4,0 0 4,0 0-3,0 0 5,11-4-2,-11 4-5,0 0 1,0 0 3,0 0-4,0 0-1,0 0 3,0 0 1,0 0-3,0 0 0,0 0-5,0 0 2,0 0 0,0 0-1,0 0 2,0 0 1,0 0 0,0 0-4,0 0-2,0 0 5,0 0-2,0 0-2,0 0 0,0 0 2,0 0-5,0 0 5,0 0-6,0 0-12,0 0-1,0 0-5,0 0-2,0 0-4,0 0-4,0 0-2,0 0 0,0 0 1,0 0 0,0 0 3,0 0 4,6-2 2,-6 2-2,0 0 7,0 0 6,0 0-3,0 0 4,0 0 4,0 0 3,0 0 1,0 0 0,0 0 1,0 0 7,0 0-2,0 0 0,0 0 1,0 0 1,0 0 5,0 0-5,0 0 3,0 0 1,0 0-1,0 0 1,0 0-1,0 0-2,0 0 6,0 0-3,0 0 2,0 0-2,0 0 2,0 0-1,0 0 2,0 0-4,0 0 4,0 0-2,0 0 2,0 0-1,0 0 2,0 0 0,0 0 0,0 0 0,0 0 1,0 0 0,10 0 2,-10 0 2,0 0-3,12 0 5,-12 0 5,14 0 1,-6-2 0,4 2 3,6-3 1,1 0 2,9 2 4,2-3 1,7-2 6,8 3 2,10-4 2,9-1-1,21 1 1,9-2 1,2-1 0,4 3-1,5-1-2,6 3-4,3-4-2,7 4-3,-2-3-4,-1 1-2,-8 3 1,-6 2-8,-5-6 8,-8 5-5,-19 1-5,-11-4 0,-5 5-1,-11-3-3,-4 1-2,-9 2 6,0 1 0,-4-5-5,-7 3 4,-2 2 2,0 0 0,-5-2-4,2-1-4,-4 3-3,-1-2 10,-4 2-7,3 0 2,-2 0 4,-8 0 0,12-3-12,-3 3-5,-9 0-5,10-3-5,-10 3-13,11 0-10,-11 0-17,9 0-22,-9 0-32,0 0-37,0 0-36,0 0-34,0 0-44,0 0-45,-24-1-78,9-4-83,-3 4-147,-6-3 14,-4 0 72,-2 4-362,-9-6-375</inkml:trace>
  <inkml:trace contextRef="#ctx0" brushRef="#br0" timeOffset="2821.56">13242 16040 2409,'-1'-2'-32,"1"2"20,0 0 19,0 0 13,-9-4 18,9 4 16,-8-2 16,8 2 11,0 0 5,0 0 4,-17 6 2,12-6 6,5 0 0,-8 3 9,4 1 13,0-2 5,4-2 0,-6 6-7,2-1 9,1 0-1,1-2 2,0 6 0,0-4 0,-1 2 0,3-1 1,0 2-3,5 2-2,-1 0-1,3 0-5,1 4-18,6 3-1,4-2-5,1 4-8,4-2-4,2 2 3,0 1-5,3-6-3,2 6-13,-2-4-5,-1 4-1,1-7-12,-8 0-4,2 0 0,-3 1-10,-2-6 1,-4 1-7,1-1 5,-3 1-6,2-4 1,-5 0-4,0 0-1,-2 2 4,2-4-1,-2 1-6,-1 2 6,0-5-8,0 2-2,-1 0 1,-2 1-7,-2-4 3,0 10 12,2-9-21,-2-1 3,0 0 1,-2 13 4,0-13-4,2 0-2,0 7 3,0-7-2,-4 4-5,4-4 1,0 0 7,-5 5-6,5-5 1,0 0 7,-5 4-7,5-4 1,-3 4 5,3-4-4,0 0-5,-6 3 3,6-3 3,-6 2 1,6-2-5,0 0-2,-10 3 11,4 0-4,6-3 4,-12 2 2,4 2 5,-4 0 9,0 1 6,-5 6 3,-7-2 3,-7 6-2,-9 5-1,-22 9-1,-7 2-2,-8 3-4,-8 4-17,-7 2-40,2 0-52,-3 4-64,2 2-91,7-6-84,5-2-142,5 0-203,10-9-59,14-9 97,7-5-630,11-4-716</inkml:trace>
  <inkml:trace contextRef="#ctx0" brushRef="#br0" timeOffset="3380.33">13455 15065 3535,'-7'-6'-5,"3"1"22,0 2 2,0-1 11,4 4 20,-7-6 7,5 2 4,2 4-5,0 0 23,-11 9 9,7-1 7,0 3-3,-1 2 3,0 4-8,0 5-7,-1 2-8,1 0-6,1 5-6,0 0-6,2-1-3,-2 3-8,2-2-8,-2 1-20,-1 0-35,3-3-40,2 1-36,-3-1-43,0-5-66,3-2-68,-2 1-53,0-4-131,2 0-93,0-4 58,4-2-261,-1-3-244</inkml:trace>
  <inkml:trace contextRef="#ctx0" brushRef="#br0" timeOffset="3769.11">13810 14996 2148,'0'-23'90,"-2"4"29,0 3 21,0 6 33,0 0 13,0 2 17,0 2 6,0 1-9,0-1-13,2 6-10,-8-2-3,8 2-10,-16 10-9,8-1-8,0 4-9,-3 5-9,0 6-7,0 4 0,1 5-8,0 2-14,-2 1-4,4 2-13,-2-1-7,3 4-5,3-3-9,-3-1-5,6 0-4,-2-4-1,3-3-8,3 1-4,3-3 2,0-5-10,3-2 2,3-2-4,6-6-6,-2 1 3,1-10-2,3 0-7,-4-4-1,4-2 2,-2-2-3,-4-2-4,4-1 3,-5-3-1,-4-2-4,4 3 3,-11-2-1,-2 2-7,-2 2 8,-11 0-7,0 1 0,-8 4-4,-3 0-10,-6 4-36,1 0-56,-4 4-73,4 1-78,-7 0-109,9 2-112,-2-2-230,10 4 70,-3-3 80,7 0-444,3 3-473</inkml:trace>
  <inkml:trace contextRef="#ctx0" brushRef="#br0" timeOffset="4791.44">13228 16082 2600,'0'0'-88,"0"0"33,0-7 12,0 7 19,0 0 23,0 0 17,-4-7 12,4 7 13,0 0 3,0 0-1,-2-5 6,2 5 0,0 0 5,0 0 1,0 0 3,-6-2 3,6 2 7,0 0 2,-14 14 6,10-9 12,-2 5 8,0 2 10,0 7 0,-5 3-1,-2 4 2,0 9-5,-1-2-16,-2 10-8,0 1-2,-1 2-8,0 3-5,2 1-5,1-3-9,0-1 0,0-3-23,2 3-34,2-11-31,2-2-43,0-5-61,1-6-69,5-2-66,0-7-152,2 0-104,0-5 39,2-1-234,3-5-221</inkml:trace>
  <inkml:trace contextRef="#ctx0" brushRef="#br0" timeOffset="6467.45">15255 16287 1900,'-10'0'-65,"10"0"27,0 0 14,0 0 6,0 0 9,0 0 12,0 0-10,0 0 20,0 0 2,-15 3 2,15-3-3,0 0 0,0 0-2,0 0 2,0 0 4,0 0 0,0 0 3,0 0 2,0 0 2,0 0 0,0 0 4,0 0 7,0 0 1,0 0-2,0 0 3,0 0-2,0 0 0,0 0 0,0 0-1,0 0-1,0 0 0,0 0-5,0 0 8,0 0-3,0 0 1,0 0 1,0 0-2,0 0 3,0 0-2,-7-3 3,7 3-1,0 0 3,0 0 0,0 0 1,0 0 0,0 0-2,0 0 1,0 0 0,0 0 1,0 0-5,0 0 3,0 0-5,0 0-1,0 0-1,0 0-2,0 0 1,0 0-4,0 0-1,0 0 5,0 0-7,0 0 0,0 0 3,0 0-5,0 0 3,0 0-3,0 0 6,0 0 6,0 0 2,0 0 1,0 0 0,0 0 6,0 0 2,0 0-3,0 0 11,0 0 6,0 0-4,0 0 1,20-6-6,-20 6 0,10-1 0,-4 1-4,0-4 1,3 2 1,-1 0-5,3 2-4,0-6 4,1 6-5,2-3-7,4-1 1,-1 0 6,4 1 2,3-4 0,7 2-1,3-3 5,7 1-2,7-1 2,7-5 2,26 0 1,3-7-2,3 5-3,4 2 0,7-2 0,5-5 1,8 7-2,-2-2-2,8-4-3,0 3-3,2-2-3,9 3-2,-1-5-6,-1 1-3,-2 2 2,-1-2-2,-5 0-3,-3-2-1,-2 3-1,-1 0 0,-5-3-3,-6-3-2,0 2-2,-10 1 1,-2 1-1,-5-4-3,-5 4 2,-11 0-1,-7 5 2,-14 2-2,-1-1 0,-8-1-5,-4 3 3,2 1 0,0 0-3,0 1 0,0-1 2,-3 1-2,4 1 0,-4 1 0,2-3 0,-2 2 0,-5 5 1,2-4 0,-6 2-3,3 2 2,-7-2 0,0 3 0,-3-1 1,-1 0 1,0 0-1,-6 1 2,2 1-1,-2 2 3,0-7-2,-2 7 0,1-5 4,-3 5-7,-6 0 2,13-2 0,-7-1-2,-6 3 0,11-3-5,-7 2-7,-4 1-7,0 0-6,12 0-16,-12 0-14,0 0-16,4-6-18,-4 6-19,0 0-16,0 0-25,0 0-31,0 0-46,-12-6-51,8 1-67,-4 1-138,1 0-96,-2-2 67,-1 2-269,-1-3-270</inkml:trace>
  <inkml:trace contextRef="#ctx0" brushRef="#br0" timeOffset="7274.04">18211 14304 1980,'-2'-3'-50,"-2"-1"41,4 4 20,-5-6 13,3 2 17,2 4 8,-6-3 2,6 3-2,0 0 13,0 0 18,-6 15 1,6-6 3,-3 4-2,3 6 4,0 0-6,0 2-5,0 0 0,7 3-5,-5 0-7,2-1-6,0-4-4,1 4-2,1-5-9,1-2 8,1-1 4,-2-3 1,2 0-4,6-3 4,-4-4-8,3-1-5,2-4-5,-3-1-2,3-5 1,0 2-6,-2-6-8,1-2 0,-1 2-4,-5-4 2,2-1-5,0 2 2,-2-3-1,-4 3-3,2-2 3,-1 3-1,2 5 0,-6-3 1,4 2-7,-1 5-5,-2-3 0,-2 6 7,0 0-7,0 0 7,0 0-1,6 21 4,-4-9 0,0 3 7,3 2-5,1 0-4,-1 4 8,1 0-3,-2 0 9,2 2 1,-1-5-1,-3 4 7,0-3 5,0 0 2,-4 1 0,-2-2-1,-3 2-1,-3 0 3,-1-1-9,-2-2-9,-1 0-9,-4-3-22,2-1-33,-1-2-33,2-3-41,0 1-53,1-4-60,0-4-65,2-1-128,4-1-133,1-4 62,3-2-214,2-3-198</inkml:trace>
  <inkml:trace contextRef="#ctx0" brushRef="#br0" timeOffset="7675.48">18583 14562 1872,'16'-3'22,"-3"-2"20,-3 3 7,-2 0 24,0 0 14,4 2 10,-6-2 1,-6 2 2,17 2-7,-9 0-3,1 0-7,-1 1-6,-2 1-9,1 2-4,-1 1-2,-2 1-9,0-1-3,-4 4-2,0 0-9,0-2-2,-2 6-2,-2-5-5,-2 4-8,0-1 6,0 0-3,-2-3-3,5 1-4,-2-3-4,1 0-2,0-1 0,1 0 0,2 1-2,1-1-1,0 1 6,1-1-5,6-2 2,2 3-1,-1-2-2,1 1 5,3 0-1,-2 0 1,2 1-3,0-3 3,-1 1-1,-1 1 2,1-1 1,-2-1 3,-3 1-1,2-2 8,-2 3 14,1 0 8,-2 0 5,-3 1 9,0-1-3,-4 3-2,-2-5-3,-2 3-7,-2 0-2,0-3-2,-5 2-10,1 1-27,-1-1-41,-2 0-51,0-3-61,0-2-67,3-2-65,-2 0-100,2-6-132,4-1 4,1-1-198,1-4-198</inkml:trace>
  <inkml:trace contextRef="#ctx0" brushRef="#br0" timeOffset="7913.53">18955 14272 2141,'4'-5'73,"0"0"5,-4 3 14,0 2 19,0 0 15,0 0 5,-8 17 16,6-10-3,-3 6 3,2 2-5,-1 1-7,0 1-11,1 0-11,3 4-10,-1-3-7,2 3-11,2-2-6,-1 3-10,4-2-3,4 1-4,-1-3-7,1 1-20,1-5-39,5 1-46,-3-2-47,1-6-64,2 1-81,0-6-70,-3-1-163,2-2-66,2-1 47,-1-2-179,0-6-168</inkml:trace>
  <inkml:trace contextRef="#ctx0" brushRef="#br0" timeOffset="8313.48">19325 14255 1925,'-2'-6'66,"0"0"15,0 3 2,2 3-1,-3-6 2,3 6 23,0 0 3,0 0 1,-1 19-4,2-8-3,2 2-2,1 3-6,-1-1-9,0 2-5,3 3-7,-1-3-4,-1 1-8,0-5-8,1 2 0,-3 2-9,-1-6-5,2-1 0,-1 1-2,0-4 3,0 1 3,-4-2-13,0-2-1,2-4-5,-6 1-5,6-1 4,0 0-6,-18-11-7,12 2-12,1-3-6,0-2-7,0-3-1,2 1 5,3-2-5,0-1 1,0 2 3,2 0 1,2 0 1,2 2-5,0 1 7,3 4 0,-1 0 10,0 1 4,3 6 8,0 1 4,1 0 2,0 4 7,0 2 4,0 1-1,-1 3-2,0-1 2,-1 0-9,1 4 1,-4 1 1,1-1 0,-4 0-4,1 0-6,-5 1-36,2 0-44,-4-3-57,-3 1-84,1-2-85,-4-1-153,1 0-99,-1-1 39,-3-4-179,3 0-178</inkml:trace>
  <inkml:trace contextRef="#ctx0" brushRef="#br0" timeOffset="8552.92">19406 13984 1851,'2'-14'71,"0"-1"31,2 4 17,2 2 20,0 0 21,5 5 23,2-2 6,2 2 10,1 1 6,6 3 4,-1 0-2,7 7-13,-1 3-10,4 5-12,2-2-17,-3 4-14,-2 4-11,2 8-15,-6-4-8,-1 6-9,-7 2-11,-6-1-7,-4 5-6,-6 3-16,-8-1-35,-8 7-54,-11 12-56,-1 0-65,-8-4-70,1-1-83,-3-5-77,3-8-171,5-4-34,4-1 49,0-3-277,-3 1-301</inkml:trace>
  <inkml:trace contextRef="#ctx0" brushRef="#br0" timeOffset="10937.33">18929 15567 2036,'-12'4'-98,"5"-4"31,7 0 29,-9 3 15,9-3 20,-7 1 9,7-1 18,-5 2 6,5-2 2,0 0-1,-6 2 8,6-2 5,0 0 7,0 0 7,-7 5 7,7-5 12,0 0 13,0 0 13,0 0 16,0 0 3,-2 2-4,2-2 2,0 0 10,0 0 1,0 0-4,20 2 0,-13-2-2,-7 0-4,20 0-3,-12-2 4,7 2-3,2-2 1,0 2-1,4-5-2,4 3-2,3-4 0,3 0-1,7-1-5,3 1 0,5-5-2,5 0-7,21-3-20,7-3-4,4 0 1,8-4-9,8 0-6,5 1-4,10 0-5,5-1-7,0 0-4,3-4-6,-5 3 6,4-1-5,-1 3 1,1-1-6,1 0-5,-1 0-3,-2 3-1,-3-1-4,-6-1-1,-8 5 0,-8-1 3,-10 1 1,-21 4 5,-12 0 12,-9 3 12,-5-2 6,-2 2 10,-7 3 5,0 2 4,-7-2-2,-2 0-5,-2 3-4,-2-4-6,2 3-5,-7 0-5,3 1-2,-4 2-6,1-5 3,-2 3-12,1 0 4,0 0-10,-2 1-2,0-3-8,-1 2-2,1 0 2,-3-7-3,2 6 1,-1-2-7,-1-3 1,3 2 1,-3-4-5,0 3 0,0 0 1,-1-5 1,2 0-5,-1 1 4,-2-2-3,6-1 0,-4-2-3,0-2 1,-1 1 1,4-3 7,-3 2-12,3-3 7,-1-6-4,3 1-5,1-3 3,1 0-3,-1-5 3,4 2-3,-2-1 5,0-3-3,1-6 6,4-2-24,-2-1-1,-2-3 4,2-3-1,-1 1 14,-2-2 2,6-12-5,-6 7 7,3 8-6,-6-1 4,2 1-1,-1-1-3,0-1 4,0 1-6,-2-4 1,-1 1 7,3-3-2,-2-17-2,0-4 0,4 2-1,-4 4 0,2-4-7,0 1 6,2-1-3,-2 1-6,5 2 8,-3 2-9,2 10 0,-4 9 6,0 1-2,4-1-2,-2 4-4,0-1 8,1 0-3,0 0-3,2 4 3,-3-5 4,2 0-3,0 3 2,-1-2 2,0 0-1,-1 0 2,3 0-5,-3 0 3,2 0 4,0 1-1,-1-2 0,2 1-5,-2-2 0,5-16 7,-2 8-5,-6 11 5,2-1 5,2 2 0,-6 8-7,2-8 1,-1 9 3,-1-4 1,1 3 3,-2-2-5,1 0 3,0 2-4,0-2 2,4 2-2,-4 0 3,2 1 1,-1-2-6,3-5 7,1 3 1,-2 4-1,3-5-4,-2 4 1,-2 2 4,4-7-4,-1 2 0,-2-3 4,2 2-2,-5-6 3,0 3-2,-2 3-2,2 0 6,-4 0-5,0-2 3,-2 2 3,2 0-3,0 3-1,-2-2-2,2 1-2,1 1 1,-1-3 3,0-1-3,1 4 1,-1-3 6,2 0-1,1-6-6,1 1 4,-2-1-4,2 0-2,2-2 1,-2 4 4,0-2 2,-1 0-1,4 0-2,-2 2-3,0 2 6,2-2-4,-3 7 0,0 0 4,4 1 1,-4 1 1,0 0-3,0-1-2,1 4 3,0-2-5,1 3 0,-1 1 5,-3 2 0,-2 3-2,2-2-1,-1 3 2,2-1-2,-5 1 3,2-2-2,-4 1-2,2 2 2,-2-2-3,-2 1-2,-2-2 2,-1 1-3,1-1 4,-3 2 2,-1-1-4,2 0 3,-5-3 3,1-2-4,-1 3-1,0 0 1,1-2 5,-3 3-6,0-1-2,3-1 5,-3 3-4,3-1 4,-1 3-6,0 2 2,1-2 4,0 2-2,-2 1-4,4-1-3,-2 2 1,-1 0-2,2 0-1,1 2-2,-3 0 5,5 1-1,-2 3-1,0 0-3,0-1-1,0 4 1,0-2-2,2 1 2,-3 1-1,3 0 4,-3-1-2,3 4 1,-1-2 0,-1 1 3,2-1-1,0 2 3,-4 0-1,4-2-1,0-2 0,-2 3 3,0 0 0,1 0 2,-2 0-1,1-1-2,-1-1 3,1 0-3,-1 1 0,-1 0 0,0-1 3,3 1-2,-1-1-2,-1 1 5,0 1 0,1-1-3,0 0-1,1 1-2,1 3 0,0-2 5,-1 1-3,0 0 0,3 0 2,-2 0-1,2-1 0,0 1-1,0 3 2,0-2 5,-1 0-6,0 0-2,3 1 4,-2 0-3,2-2 1,0 3-2,-2 1 3,2-2-1,2 1 1,-2-1-2,0 3 2,0-4 3,2 4-3,-3-4-2,1 2 3,0 1 0,0-2 0,2 1-3,-2-1 4,0 3-3,0-1 4,0-1-5,-1-1 4,3 4 0,-2-3-2,2 5-1,-2-6-1,2 6-4,0-4-3,0 4-2,-2-3-5,2 3-3,0 0-5,0 0-2,-2-6-3,2 6-2,-2-2-3,2 2 4,0 0 5,0 0 3,0 0 2,-5 10 1,5-10 4,-4 5 1,0-1 3,0 3 2,0 1 3,-2-2 1,-6 4-2,2 1 5,-2 2-2,-3 5 2,-7 5 1,2 1 2,-4 7-1,-6 4 1,3-1 1,-3 2 1,0 0 1,1 0 0,3 2-1,1 0 2,2-3-1,0 0-1,5-3 1,2-1 0,0-3-1,6-4 4,0-3-6,-1-2 1,3 0 1,-1-4 1,2-1 1,1-3 2,2 0 3,0-3-2,2-2-1,2-3 0,0-3-3,0 0 2,0 0-4,18-9-4,-7 1-2,2-1-11,4-4-13,2-4-8,4-2-1,3-4-4,3-4-9,3-3 0,2-1-2,11-8 4,-5 2-2,-6 6 6,13-10 2,-7 6 4,-5 7-1,-1-1 4,0 1 4,-2 0 3,-7 6 6,1-2 2,-4 4 6,-1 3-1,-5-1 1,-3 4 1,4 0-2,-5 5 3,-1-3-3,-3 3 4,3 1 1,-4 1-4,1-1 2,-4 4 0,0 0 4,0 2-1,-4 2 0,10-1 6,-10 1-1,0 0 0,10 5 0,-6-1 1,2-1-1,1 6 7,-1-1-4,5 1 0,2 4 5,3 2-3,4 1 2,7 6 1,8 3 4,5 1 13,22 12-1,6 1 4,5-3-3,0 2 2,8-1 1,2 2-3,1-3-4,3 3 2,0-5-2,-4 0-10,-6 0-74,-8-5-94,-17-5-121,-13-7-207,-16-6-148,-12-9 120,-9-8-297,-6-4-303</inkml:trace>
  <inkml:trace contextRef="#ctx0" brushRef="#br0" timeOffset="18615.28">1251 16370 1556,'-7'-9'99,"3"4"-5,-1-1-2,-1 1-13,2 1-10,0 0-17,0-2 1,4 6-1,-7-4-3,2 1-4,5 3-8,-3-2-4,3 2-5,0 13 13,3 0 11,4 9 2,4 12 0,4 7-4,2 4-1,8 19-5,3 1-2,2 2-1,1-3-3,1-3-5,-2 0-3,2-4 1,-9-11-5,2-5-26,-4-6-34,1-9-41,-4 2-43,2-1-37,-6-12-32,-3-6-97,-1 1-155,-4-7-116,2-3-57</inkml:trace>
  <inkml:trace contextRef="#ctx0" brushRef="#br0" timeOffset="18942.93">1009 16255 1542,'-13'-10'-14,"3"5"22,2 2 0,4-2 11,-4-1 8,4 5 4,0-4 11,4 5 4,-4-9-2,4 4-3,2-3-2,2 1-3,4-2 2,2-4 1,0 0 0,0 2-4,5 2 0,-2-6-1,2 7-3,-2-1 0,6 6 3,-3-5 7,2 8 0,-2 2 3,3 4 0,3 1 0,-6 6-4,2 2 1,-2 5-1,-1 1-6,-4 0-2,2 7 0,-3 5-4,-2-2 3,-1 1-6,-5-4-7,3-1-27,-1 0-30,-4 0-32,2-7-35,0-2-26,-2-1-35,0-4-64,2-6-438,-2-2-163</inkml:trace>
  <inkml:trace contextRef="#ctx0" brushRef="#br0" timeOffset="19479.33">1461 16101 1776,'-4'-14'-49,"2"3"16,-2 1 23,-1 2 12,2 3 17,1-3 4,-3 1 11,0 1-1,-1 1 3,3 3 0,-3-2-8,6 4-3,0 0-3,-15 4-3,9 3-4,1 1 3,3 5 1,-2 0-6,2 1 1,0-1 2,2 5-2,2-1 0,0-2-3,0 4-3,0-4 1,2-1-1,-1-1-2,3 0 3,-2-5-5,0 2 6,0-3 0,1-2 1,-1 0 0,-4-5-1,9 0-4,-9 0 3,4-12-3,-3 7 3,-1-5-4,-1 2-2,-1-5 0,-2 0 2,0-1 0,-1-1-3,1-2 2,-1 3-4,0 2-2,4 1-1,-1 0 0,0 1-1,2-1-2,2 3-3,1-2 4,2 5 1,6-3 0,3 1 0,1 1 2,5-1 3,-1 1-4,4 2 2,0 1 7,1 3-2,1 0 0,-2 0-1,0 0 6,-1 3-3,-3 1 3,-2-2 5,-2 2 9,-3 0 7,-1-1 5,-2 3 4,-3 1-2,-2-5 1,-3 4-3,-1-6-4,-1 5-1,1-5-1,-9 3-2,9-3-4,-12-3-4,12 3 1,-19-9-4,8 5-5,1-7-9,-1 2-5,0-1-20,1-2-17,2-1-27,-1 2-29,4-2-21,1 3-28,4-4-31,0 1-61,4-2-374,1 2-109</inkml:trace>
  <inkml:trace contextRef="#ctx0" brushRef="#br0" timeOffset="20810.49">1817 15647 1648,'-1'-7'-35,"-3"4"21,-1-2 15,5 5 12,-9-4 0,9 4 3,0 0-3,-14 12 0,7-5 3,4 3 5,-1 3 1,-1 4 0,3 1-3,2 1 4,0 1 1,0 1-2,2-2 1,3 2 1,-1-2-7,-1 2 3,2-5-9,0-3 7,3 1 0,-5-1-4,4 0 0,0-5 3,-2-5 0,1 1 0,-1-4-3,-5 0 2,13-7-1,-9-1-3,0-3-5,-2-4 2,1 1 1,-3-3-6,-3 0-1,1-4 0,-2 2 0,2 0 5,-4 3 7,4 1 10,-2 2 0,1 2-8,2 1-3,-1 2-5,0 0 0,4 6-2,-2 2-3,0 0 1,0 0 2,0 0 1,18 11 3,-10-2-2,4-1 0,-2 1-1,1-1 3,1-1 0,1 1 3,-2-1-2,-1-2 1,0 2-2,2-3 2,-4-1-1,0 0 2,2 0 2,-10-3 0,18-6-1,-9-1 3,-3 0 2,0-2-6,-2-6 1,-2 2 2,0-4-1,-2-1-3,-4-6 1,0 0-3,-4-3-1,-5-5 2,0 4 0,-4-5 0,1 5 7,-2 1 1,0-4 4,0 6 3,1 1 2,1 8 1,2-5 0,4 7-3,-2 3-2,2-2-4,2 4-8,2 1-1,1 1 0,2 7-3,3 0 0,0 0-2,0 0 1,12 27-1,-2-13-2,6 0-1,0 6 4,6 1-2,3-1 2,1 2-1,2-5-1,0 0 2,1 1-2,-2-2 2,-3-6-1,-1 4-1,-2-3 1,-2-7 2,-2 0 7,-3-4-6,0 0-3,-4-4 2,0 0 1,-1-4-3,-3-3-2,-2-3 2,-2 1-3,-4-3 1,-2-8-2,-2-1-3,-7-3-2,-1 1-6,-6-6-3,1 6-1,-4-5 0,-2-3 1,-1 4 2,-1 6-3,6 2 4,-1-1-1,-1 3 1,7 5 1,-2 1 1,4 2-2,1 2-1,2 0-4,0 4 1,5 4 3,0 0-1,6 3 0,0 0-1,0 0 4,10 18 0,1-7 3,4 2 1,4 4 1,5 7 0,-2-7 7,4 4-5,-2-2 1,3 0 2,-3-3-1,2 1 0,-3-3 2,1-4 0,-3 1 0,0-5 2,-2 2 2,-1-8-1,-4 1 0,3-2-1,-4-5 2,-1-2-1,0-1-3,-2 0 0,-2-5 0,-1-2 0,-3 0-1,-4-4-1,0 1 0,-4 0-3,0 0 1,-3-4 1,-2 5-4,1 1 2,-3-5-1,1 9-1,0-1-1,-2 2 0,2 4 2,-2-1-1,0 1-3,2 5 0,2 2 0,8 1 1,-13 4-1,7 1 1,3 3 2,6 0 0,-1 1 3,2 4 0,4-2 4,3 6 1,1-2 4,4-1-3,0 3 2,0-1-1,2 0 1,1-4 0,-1 2 1,2-7 0,-4 0 3,0 0 1,0-5 4,0-2 8,-2-2 4,3-5 0,-4 0 0,0-4-1,-4 1 1,-1-7-4,-1-1 2,-4 0-2,0-4-7,-6-6 4,0 0-4,-6-6-1,-2 0-4,-6-10-2,-2 1 0,-2 0-1,-11-14-3,-2 3 3,5 12-2,1 2-2,-1 5 0,2 0-1,-1 8-1,7 0 1,1 5 2,6 5-3,-1 1-6,4 9-4,3-1 3,3 10 0,5-2 1,0 16-2,7-1 4,3 6-3,6 5 2,6 9 1,4-3 1,1 4 2,5 3-3,9 4 7,-5-5 2,-4-7 2,-3 1-9,3-5 4,-1-3-1,-3-2-16,2-6-26,2-2-34,-7-4-38,3-4-51,4 1-36,-3-6-107,1-1-219,2 0 40,2-3-85,-5-3-69</inkml:trace>
  <inkml:trace contextRef="#ctx0" brushRef="#br0" timeOffset="22691.52">2572 16719 1577,'-13'-13'25,"0"-7"19,1-1 1,-3 0 9,-2-6 14,2 5 9,3 2 13,-1-1 6,-2 2 1,1 0 6,0 4 2,4 1-1,-1 1 0,2 4-12,-1-1-12,4 3-5,-1 3-13,0 4-4,7 0-8,-9 15 1,5-2-6,2 5-8,2 3 2,0 5-5,4 5-2,2-4-1,2 8-6,0 0 0,5-1-4,2-4 0,0 3-2,5-6 0,-4-5-11,3-1-12,0-4-17,0-7-11,-1-4-11,-2-6-16,1-4-19,0-3-12,0-7-2,0-2-2,-4-4 6,-4-2 8,-2-4 11,-4-2 3,1-1 6,-4-1 16,-4 5 15,1-2 23,-1 3 16,-2 2 5,-2 7 1,2 1 1,-4 7-2,4-1 2,0 5 4,0 6 2,6-3 1,-11 8-1,7-3 0,0 4 0,4 4 0,-2 0-2,4-4 1,0 5-3,0 0 0,2-2-3,0 2 2,1-1-2,-1-3 2,0 2-4,0-5 1,1 0 0,0-1 6,0-4 6,-5-2 1,0 0 0,0 0 1,17-9 0,-15-3-4,-1 3 0,2-3-5,-3-3 0,0 0-3,0-5-4,-3 5-1,3-2-4,-1 2-3,1 1 5,0 5-7,0-4-1,0 4-1,1 1-4,4 0 2,0 7 1,3-6 0,1 7 1,-9 0 2,19 7-1,-11-2 3,5-3-1,-4 3 2,1 0-3,0 0 0,1-1 2,-2 0-3,-1-1 0,-2 3 4,1-4 2,-1 3 1,-6-5 3,8 0-1,-8 0-4,0 0 0,0 0-2,5-11-7,-7 4 8,-1-1 0,-1 0-2,0-4-3,-2-3 2,-1 2-4,3-2 0,-2 2 2,2-1-1,-2 4-4,1 0 2,0 2-3,3-1-1,2 1-1,-2 4 3,6-1-4,1-2 3,-5 7-1,13-2 2,-13 2 4,19 9-2,-7-9 0,0 5 4,2 3-2,0-1 0,2-1 1,-4-2 0,1 5-3,0-4 3,-5-3 2,3 3-1,-3-2 4,-2-1 1,2-2-1,-8 0 2,0 0-1,14-5-1,-12 0-1,-2-2-1,-2-4 0,0 3 0,0-5-2,-4-3-2,-1 3 2,4-6-4,-3 5 4,0-1 0,0 1 0,-1 2-2,3 1 2,0 2-2,-1 0-2,3 1-4,0 3 1,2 5 2,4-4 1,-4 4-2,0 0 4,0 0-4,28 9 3,-16-1 0,0-1 1,2 0 2,1 0 1,-2 1-1,2-1-1,-2 2 1,2-4-1,-3 0 2,-4 2-1,3-3 2,-5 0 3,2-3 3,1 3 1,-9-4-2,0 0-4,11-5 5,-10-2-5,2 1-1,-3-3 0,-3-4 1,2-1-4,-1 0 1,0-1-1,-4-2 1,3 5 2,1 2-3,0-1 1,-2 1-6,2 2-3,2 1 0,0 1 5,0 6-2,0 0 0,8 0 1,-8 0 2,0 0-4,19 2 3,-11 2 1,0-3 0,3 5-1,0-4 2,-1 1 3,1 0-4,0-3 3,-1 2 0,1-2 2,-3 0 2,3 0 0,0-2 3,-3-4 0,0 1-7,1-3 4,-2 0-1,-3-3-1,0 0 0,-2-4-2,-4-1 0,-2-1-1,0-2-2,-3 3 1,0-2 4,-1 3-1,2 1 0,-2 0-5,1 3-2,0 4 4,1 1-2,0 6-1,6 0-1,0 0 0,-13 11-1,11-5 2,2 4 0,0 1-1,4-1 1,3 3 3,-1-2 0,2 2-2,1-2 2,2-1 2,1-1-2,-1 0-1,2 0 5,-3-5-4,0 0 4,0-4 1,4 0 1,-3 0-3,-1-8 3,0 5 0,0-7 0,-2-2-3,-2 0 1,0-4 0,-1 1-2,-4-7 1,2-4 0,-6-1-5,0-1 6,-5 1-8,5-2 6,-4 5-3,2 2 5,-2 7 4,2-3-6,1 4-4,2 4-5,0 5 10,2 5-3,0 0-2,0 0 1,0 0 4,5 26-5,5-12 1,0-1 2,0-1-4,4 1 5,1 1-2,2-3-2,-1 2 3,2-6 3,1-1 4,-2-2-6,2 0 4,-3-4-2,4-8-1,-1 2 3,-2-5-2,0-2 3,-3-2-5,0-4-1,-6-2-3,-2-3-2,-4 2-5,-2-8-7,-7-7-1,2 2-5,-10-14 3,0 2-2,-13-14 5,-3 4-1,-3 1 2,2 16 1,5 7 2,-1 4 2,2 2 4,5 5 1,2 5 3,-1 2-4,4 6 2,5 1 0,3 7 1,2 2 4,6-1 1,0 12 2,6-1 5,4 2 1,6 5 2,3 5-1,8-2 2,-2 2-3,9 1 1,0 1 3,0 0 3,0-2-5,-5-5-1,1 2-3,-3-5 2,3 0-17,-6-3-25,-1-3-33,-4-1-51,0-5-51,-2-1-75,-4-2-142,-1-2-125,-3 2-153,-3-5-157</inkml:trace>
  <inkml:trace contextRef="#ctx0" brushRef="#br0" timeOffset="22852.54">3634 15307 1748,'-9'-4'1,"-2"-4"13,0 4 18,5 1 10,0-2 3,2 4-10,4 1-3,-7-6-33,4 2-30,3 4-50,0-7-62,0 7-138,5-6-200,-5 6 14</inkml:trace>
  <inkml:trace contextRef="#ctx0" brushRef="#br0" timeOffset="23365.24">3685 15109 1385,'0'-9'58,"-1"-2"14,-1 4 7,2 1 9,-2 0-2,0-2-12,2 5-8,0 3-9,0 0-5,0 0-5,0 0-5,0 0-1,7 13-5,-2 1-5,1 0-2,3 2-5,1 3-11,0 0-3,2-1 0,2 2-3,-1-3-3,0 0-1,-3-5-2,1 1 0,0-3-2,-1-1 4,-1 0-2,-2-6 3,3-3-2,-2 0 1,-8 0 0,13-8 0,-9 2-1,0-3 0,0-3 0,-2-2-4,-2-3 4,0 1-4,0-1 1,-2-4-1,-1 3-1,2-1 3,-1 3 3,2 0 8,-2 1-3,2 6 1,0-6-3,2 5-1,0 0 5,2 2 0,2 2 1,2 1-1,0 1 1,2 2 2,-1 2-3,1-1 6,1 2-7,2-1 4,-3 4-4,0-2-1,2 3 5,-2-5-3,-2 5-12,1-4-8,-3 3-25,-1 0-18,-2-2-17,-3-2 0,0 0-6,0 0-5,0 0-1,0 0 3,9-11 10,-9 3 6,-2-1 11,2 1 10,0-6 26,-2 4 13,2 1 20,0 1 10,0 1 2,0 0-5,0-1 3,2 1 0,0 5 0,-2 2-2,7-3 1,-7 3 1,0 0-21,10 11-60,-8-6-72,4-1-190,-1 5-191,0-1-12</inkml:trace>
  <inkml:trace contextRef="#ctx0" brushRef="#br0" timeOffset="23535.08">4503 14834 1540,'-6'-4'44,"1"3"-6,5 1-34,-6-6-53,0 4-133,4 0-293,2 2 19</inkml:trace>
  <inkml:trace contextRef="#ctx0" brushRef="#br0" timeOffset="24724.9">16300 17409 3314,'-6'6'78,"-2"2"-6,0-3-21,-1-3 23,-1 5 41,3-2 35,-3-3 6,1 3-9,3-5-17,0 3-4,-1 2-7,7-5-8,-11 0-11,11 0-12,-6-5-10,6-3-9,2 1-8,2-6-5,2-2-8,2 0-2,2-5-10,0-6-12,1-3-16,2 1-8,-5 2-6,3 2 1,-5 4-1,2-1 2,-2 2-4,0 5-1,-4 3 1,0 7-1,-4 1 7,2 3-5,0 0 6,-18 20-5,10-3 3,0 0 0,-1 9 1,-2-4 2,5 11-1,0-5 0,1 1 2,3 4-1,2 1 2,4 0 0,3 5 2,1-2 3,5 6-1,4 2-6,-1-2 2,2-2 0,1 1 1,0-1 1,-1 1 1,3-1 0,-3-7 0,-3 0 0,0-4 1,-3 3-3,-3-7 2,-1 1 1,-4-4 0,-1-5-1,-1 4 0,-2-7-1,-2 4 0,-3-3-10,1-3-21,-4-2-24,-3-1-26,1-3-30,-3 1-24,-1-4-26,3-4-32,-2-4-32,2 1-31,1-9-32,3-2-31,-1-3-68,6-3-84,-2-4-3,6 2-257,0-5-218</inkml:trace>
  <inkml:trace contextRef="#ctx0" brushRef="#br0" timeOffset="25087.18">16470 17682 1914,'6'-20'48,"-6"6"27,0 2 18,0 3 10,0-2 7,-2 9 5,0-5 9,-2 2-1,0 5 6,4 0 7,0 0 7,-21 5 1,8 4-3,2 2-7,-3 4-6,-4-2-4,4 2-9,-1 5-6,3-4-11,-1 3-12,2-4-8,5 3-9,0-3-4,2 0-6,-2-1-5,10-1-3,-4-1-7,4-5-3,2 3-4,2 0-4,-2-8-2,5 5-6,0-5 1,-1 2-2,3-4-5,-2 5 0,6-5-2,-5 2-3,5-2-1,-3 0-1,4 2-1,-1 2-4,2-2 3,-3 1 3,5 1-7,-1 7 0,2-2 2,0 4 7,2 8 13,1-1-1,5 9 3,0 5 2,10 14 3,-7 2 3,1 5 0,-3 9-2,3 1 0,-6 3-5,2-6 1,-5 9-1,3 3-12,-6-5-2,-1 1 6,-5-2 1,0-15-1,-6-3-3,0-2-2,-3-7-6,-3-8-15</inkml:trace>
  <inkml:trace contextRef="#ctx0" brushRef="#br0" timeOffset="25343.05">16973 17981 2943,'-20'-14'87,"1"5"-6,0-4-10,4 7-4,3-2 4,0 1-7,4-1-8,0 3-6,2-4-8,-2 4-12,7-2-20,1 1-39,0 0-52,1 4-62,7-5-56,-2 1-101,4-1-168,0 7 20,0-7-200,2 2-144</inkml:trace>
  <inkml:trace contextRef="#ctx0" brushRef="#br0" timeOffset="26107.18">17114 17706 1995,'-4'-9'101,"4"9"1,0-7 0,-3 3 5,3 4 2,5-9 6,-3 4 15,4 3-8,3-3 5,-1 5-7,2-3-11,4 6-3,0 2-6,4 2-11,-2 2-9,1 2-4,1 3-3,-4 0-6,0 1-6,2 3-7,-6-3 0,-1 0-1,-1 3-2,-1-3-6,-5-2 2,2-3 0,-4 2-3,2-5-1,-4 0-4,0-1-5,2-6-4,-11 0-3,11 0-6,-10-13 1,3 4-2,-1-11-6,2-1-3,-2-6-5,-2-5-5,4 1-2,0 3 3,2-2-1,2 1-2,2 7-3,-2 0 4,4 2-1,-2 1-2,4 3-1,0-1 3,2 8-1,2-4-2,2 8 0,2 3 5,1 2-3,0 0 5,4 7-2,-1 0 2,4 0-2,-3 7 3,2-1 2,-3 1-2,-1-1 3,0 2 3,-4 3-3,-3-1 2,-2-4 1,-4 6-3,-2-6 2,-2 3-1,-2-3-3,-4 0 7,0-4-6,-4 2 2,2-2-1,-3-8-3,3-1 0,-1-1-2,0-1-1,5-10-2,2 0-1,4-3 3,2-4-4,8-4 2,8-5-4,5-6 5,12-16-9,8-1-2,2 2-5,-3 1-7,1 4-10,-9 3-16,-7 10 7,-6 3-8,-2 4 12,-2-2-6,-4 0 7,-3 6 3,-3-2 3,-3 3-1,-4 2 9,-4 0 1,-3 5-1,1-1 7,-6 0 8,-2 6 6,2 1 4,-5 2 6,2 1 5,-3 10 0,5 1 3,-4-1 2,4 8 6,2 4 4,3 6 9,3 0 8,5 7 4,5 9 1,3 8 1,3 4-5,9 19-6,3 1-2,7 3-1,0 0 0,6 0-4,-2-1 2,3 1-5,-4 0-1,1 1-15,-2-3-24,-4-4-28,-1-1-31,-3-8-35,-8-12-31,-1-9-41,-6-8-37,-2-8-52,0-4-27,-3-4-80,1-5-89,-5-4-8,2-7-281,-2 0-240</inkml:trace>
  <inkml:trace contextRef="#ctx0" brushRef="#br0" timeOffset="28136.24">18149 17490 2260,'-2'-25'72,"-2"9"6,0 4 12,0-2 8,0 6 8,0 1 4,-3 1 1,1 0 9,-3 4-13,9 2-1,-15 2-1,9 4-8,-2 0-4,2 1-11,1 2-4,0 4-10,3-2-2,0-2-9,4 4-3,2-5-8,4 5-4,0-1-5,4-3-1,1-3-7,4 2 1,0-7-7,2 3 0,0-4 0,-2 0-11,-4-4-5,0 3-1,-1-7-9,-1 1-2,0-6-9,-9 6 1,-4-8 0,-2 2 6,-8-2-5,0-5 2,-9 0 1,-1-1-3,0-1 7,-4 2 10,0-1 8,-1-2 7,1 6 5,6 0 9,0 1 2,5 1-2,3 0-5,6-3-4,1 3-3,7-4-1,3 4-4,5-6-4,8-6-1,5 0-2,3-1 3,6-7-2,3 4 0,7-11-3,2-3-9,-9 6-7,-9 3-8,-2-5-5,-5 0-11,-2-1 1,-6 1 1,-5 2-1,-6-3 2,-4 0-4,-9-7 4,-4 7 9,-4-2-5,-4 5-2,0 5 16,-3 7 14,2 7 1,-1 3 3,3 8 4,4 2 5,4 5 4,6 9 4,-1-4-7,7 11 4,2 3 3,5 5-3,4 5 6,6 13-4,4 1-2,10 22 1,3 3-2,0-1-3,-1 3 1,3-3-3,-2 1 0,-1 3 0,-3-8-5,-7-12 3,-4-4-1,0-6-4,-5-5 2,0 0-3,-2-8-3,0-6 3,-4-3-2,0-3-4,0-2-6,-2-5-2,0-5 1,-2-2 0,0 0-6,0 0 2,0 0-1,16-15-1,-10 9-4,0 1 6,3 1-3,1-4 4,3-2-1,4 3 4,-1-1 1,4 0-2,1-3 1,3 2 1,-2-5-7,-1 3 4,5-5-5,-1 1 5,-2-6-2,-1 2-2,-1-1 1,-2-2 5,-2-2-8,-2 3 10,-4 0 1,1 4-1,-6-1 3,3 1 9,-5 4 8,1 1 3,-3 3-1,-2 1 2,-2-1-1,-3 6-8,5 3 15,-10-5 0,10 5 1,-15 5 4,7 2-6,2-2 1,-6 3-2,4 5-1,2 0-3,-3 2-1,3-1 0,0 3-7,-1 0 0,5-2 2,0 1-4,2-3 1,2 4 1,2-5-1,1 0-5,3-1 6,1-2-5,1-3-5,0-1-4,2-2-8,-2-3-2,2-3 6,3-2-10,-2-1 5,0-3 1,-3-2 1,3-1 0,-4 0 3,1-7-3,-4 6 4,2-6-1,0 4 2,-4 0 6,2 1 2,-2 0 5,3 3-3,-6 4-4,4-1 1,0 2 0,0 5 0,2 1 2,-7 0 5,15 0-5,-15 0 6,16 1-1,-5 3 6,-2-2-1,1 0 2,-1 2 2,1-4 4,-2 2 2,4 1 1,-2-3 2,-2-3-1,3 1-1,-2-2-6,1 2 2,-2-5-1,3-1-2,-3 0-2,1-4 0,0-1-3,-1 0-1,-1-2-1,0 1-3,3-1 0,-4 2-1,0-4-1,0 8-2,-2-5-3,1 6-5,1 1 2,-2 1 1,2 4-1,1-2 1,0 3 1,-7 1 1,12 1 4,-6 5 1,2-6 5,2 6-3,-4-6 4,2 5 1,-2-3-2,3-2 1,-2 6-1,1-6-1,3 0 0,-3-4 1,2 2-1,2-3-3,0-1 0,0-2 1,1-1-3,0-3-3,2 4 2,1-6-2,0 2 0,2-3 0,0 1-1,1 1-2,0 2-1,-3 1 1,3-3 1,1 2-1,-6 1-1,6 2 1,1 1-1,-1-5-1,2 5 3,1 0 3,3-1-3,0 1-1,3-6 1,2 2 0,6 0 1,-4-2-1,5-2 0,-2 4-2,7-4 1,-9 0 1,-2-2 2,-1 0-2,-1 0 2,-4 1-3,-4 1 0,-4 2 3,-1-1 2,-5 2-1,-1 0 2,-2 2 0,-1-5 2,-4 9 4,0-1-4,-2-1-2,-2 3 2,-2-2-2,2 7-3,-10-2 1,10 2 0,-15 2-1,6 5 1,-1-7-2,0 7-2,-1-1 2,0 1-2,3-5 0,-2 4 1,5 0 0,-1 1-2,4-2 2,-2 0 1,4-5 2,6 5-1,0 0-1,6-5 1,3 0-2,4 0 1,2-7 0,9 2-3,9 0 2,1-5 2,11-4-2,1 3-1,1-2-6,-1 0-7,0 1-8,-3-5-2,0 1-1,-1 3 2,1-2 0,-5 1 4,-8 2-1,1 0 6,-6 2 1,-5-3 2,-3 0 8,-2 1-7,1 0 0,-5-1 0,3 0 4,-2-1-2,-2 1 4,-4 3 1,3-1-2,0-2 2,3 2-1,-6 1 1,3 2-2,-1-2 2,2 1 0,-2 2-1,1 1 3,2 1-3,0 0 1,1 0 1,2 1 2,4 1-2,2-4 2,4 0 1,5-1 0,0-1 3,1-3-2,9-5-3,1 0 2,1-2-2,15-10 4,-1-1 7,-1-1 1,-5-3 4,-13 5 0,-11-3 2,1 1-1,-7 1 4,-5 1-1,-3 3 3,-6 2-1,-3-2 1,-6 8-3,-4 0 0,-4 5-3,-5 1 0,-2 7-5,-6 1-1,-2 4-1,0 2 1,-7 3-5,3 3 1,-1 2-1,-3 7-1,6-4-1,-1 2 0,5 1 1,5 1-2,0-2 2,8-2-2,4 1 3,6-5 0,5 3-3,3-4 1,7-3 1,2-1-1,7-1 3,6-8 9,9 3 1,7-9 11,31-3 8,4 2 8,4-5-4,0 2-7,-3 1 2,-1-3-11,-6 2-21,-20 6-34,-14-2-42,-8 2-47,-7 5-42,-5 1-56,-8-3-43,-6 6-38,-7 0-32,0 3-27,-4-3-89,-14 9-118,1-1 13,-10 5-314,-11 2-351</inkml:trace>
  <inkml:trace contextRef="#ctx0" brushRef="#br0" timeOffset="28497.21">20681 17051 2688,'-73'48'149,"10"0"-1,1-5 22,3 3 11,4-4 22,4-8 6,13-7 1,8-6-9,7-7-15,8 1-5,7-4-3,8-3-9,8-8-13,11 0-16,21-12-12,35-10-18,12-13-6,16-11-10,10-11-24,43-23-1,25-11 3,26-6 6,19-14 13,77-25-11,22 3-10,15-4-11,7 1-5,11-2-6,0 10 3,-11 13-5,-29 21 3,-77 22 0,-16 12-4,-29 6-7,-28 5 2,-47 15 2,-19 4-10,-16 1-5,-13 4-11,-23 6-12,-15 4-13,-11 3-12,-4 5-8,-8 2-13,-3 2-15,-1 0-19,-4 3-28,-1-3-32,-3 3-38,0 0-43,0 0-32,6 6-53,-6-6-80,0 0-98,0 0-185,0 0 43,0 0 93,-25-7-369,16 3-381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1:20:12.318"/>
    </inkml:context>
    <inkml:brush xml:id="br0">
      <inkml:brushProperty name="width" value="0.05292" units="cm"/>
      <inkml:brushProperty name="height" value="0.05292" units="cm"/>
      <inkml:brushProperty name="color" value="#0F243E"/>
    </inkml:brush>
  </inkml:definitions>
  <inkml:trace contextRef="#ctx0" brushRef="#br0">3725 2941 973,'0'-19'156,"-1"2"-30,-1 1-10,0 1 2,0-2 2,-2-1-6,2 2-14,-3 1 3,5-2 15,-2 2-2,-3 1 1,3 2-3,0 0-9,0 4-15,0-1-13,2 1-7,-2 1-8,2 7-8,0 0-3,0 0-9,-2 29-1,-1-2-3,2 4-5,-1 10-1,0 13-3,2 1-1,0 4 1,0 0-7,2 0 2,0 0-3,2 0-7,0-2-23,0 0-31,2-1-13,1-5-35,2 0-52,-2-3-27,2-11-55,2-3-85,-3-10-162,6-3-129,-4-2-98</inkml:trace>
  <inkml:trace contextRef="#ctx0" brushRef="#br0" timeOffset="260.74">4092 2878 1735,'0'-26'41,"0"2"17,-2 9 14,0 0 6,2 6 0,-2-1-12,2 2-8,0 6-7,0 2-4,0 0-1,-4 15 0,2 1-2,0 7 0,2 6 0,-2 8-3,2 5 0,0 4-4,2 5-3,0 5-1,2-1-1,0-2-1,0 3-2,0-3-2,3-2-3,0 1-33,1-4-30,-4-5-50,7 3-52,-5-10-61,-2-4-96,2-8-171,-1-2-72,-3-3-44</inkml:trace>
  <inkml:trace contextRef="#ctx0" brushRef="#br0" timeOffset="438.44">3890 3609 1599,'-8'-9'61,"4"4"11,0-3 8,0 1 8,2 1-10,4-5-9,0 3-6,6-2-7,4 0-5,0 1-8,5 1-19,2-1-41,0 0-44,5 2-49,0 3-50,4 0-104,-1 3-305,1-1-70</inkml:trace>
  <inkml:trace contextRef="#ctx0" brushRef="#br0" timeOffset="868.33">4378 3502 1554,'0'0'19,"0"0"14,7-2 10,-7 2 14,8-5 13,-4 2 6,0 0-1,1-1-6,3 1 0,1-1-1,2 0-3,-1 3-8,0-4-4,2 4-4,0 1-9,-2-2-2,3 2-4,-2 2-6,-3 2 2,0-1-5,-1 3 0,-1 2-1,-4-1-1,0 5-1,-2-2-5,-2 1 2,0 0-2,-2 3-2,2 1-2,-2-3-1,1-1 0,0 2-4,0-1 0,3-4-1,-2 2-2,2-2 0,0 2 0,2-1 1,1-2 0,3 5-3,0-3 0,2 1-1,2 0 1,-2-1 1,0 0-4,2 1 1,1 0 0,-2 2 1,1-3 0,1 2 2,-3 1 0,0-1 1,0 0 3,-2 3 7,0-3 5,-4 2 2,0-1 3,-4 2 3,-2-2-2,-3 2-4,-4-1 0,-1 5-1,-6-5-3,-2 2-1,0-2-16,-5-1-31,0 0-38,-3-5-46,4 0-49,-2-3-59,0-4-121,-1-1-139,1-7-82,1 0-66</inkml:trace>
  <inkml:trace contextRef="#ctx0" brushRef="#br0" timeOffset="1154.49">4791 2825 1638,'2'-12'17,"-2"5"6,-2 1-2,-4 4 4,0 0 12,6 2 5,-18 6 5,8 4 5,0-1 3,-3 7 5,2 2 10,-2 5-1,5 8 11,-2 1-2,3 0-4,0 4-3,5 3-8,0-3-3,2-2-3,2 4-5,2-2-3,1 1-5,4-3-2,1 0-4,5-3-1,0-3-1,4 0-8,3 0-28,2-8-36,4 0-38,0-4-41,9-2-54,0-7-54,-3-3-118,-3-2-136,1-4-44,0-2-24</inkml:trace>
  <inkml:trace contextRef="#ctx0" brushRef="#br0" timeOffset="1507.97">5268 3109 1535,'-7'-8'40,"1"1"16,3 2 8,-1 0 9,2 1-2,2 4-4,-2-6-6,2 6-11,4-7-1,3 4-4,2 0-5,1-1-4,1 2 3,3-1-5,-2 1-3,6 0-5,-4 2-1,2-2-2,-4 4-2,-1-2-4,2 4 1,-5-1 1,3 6 9,-5 1 5,-2 3 1,-2-1 2,-2 5-1,-2 2-3,-2 2-1,-2 2-2,0 3 2,-1-4-5,1 2-1,-1-2-1,3 0-3,0-3-3,0 1-1,-1-4 0,3 0-3,0-1-1,2-4-1,2 1 2,0-3 1,5 1 0,1-3-1,5 0 1,2-5-2,1 1-2,8 0-6,4-6-21,1-1-36,7-4-51,-1-1-59,5-6-104,0-4-193,-2-4-208,-3 0-162</inkml:trace>
  <inkml:trace contextRef="#ctx0" brushRef="#br0" timeOffset="1781.17">5765 2819 1879,'-4'-4'17,"0"-1"-1,0 3 0,0-2-2,4 4 5,0 0 14,0 0 15,0 0 15,31 8 9,-14-1 3,6 1 5,0 2-1,7 5-2,2 0-1,0 3-2,4 6-3,-3 1-6,1 4-4,-1-1-6,-6 4-1,-6-3-4,-7 0-4,0 3-1,-4-1-4,-5-4-2,-5 2 1,0-2-10,-5-1-1,0 1-12,0-4-29,-4 0-45,0-2-54,1-1-65,2-3-51,0-5-104,-2 0-172,3-3-131,1-1-132</inkml:trace>
  <inkml:trace contextRef="#ctx0" brushRef="#br0" timeOffset="1970.66">6949 3033 1827,'9'-5'74,"-3"3"3,0-1-4,-6 3-4,11-4-4,-4 3-11,1-1-5,3-1-1,3 2-7,3-2-5,3 1-7,3 2-42,-3 0-43,4 0-46,3 5-49,-5-4-75,1 4-418,-6 0-142</inkml:trace>
  <inkml:trace contextRef="#ctx0" brushRef="#br0" timeOffset="2154.54">7110 3352 1733,'-4'6'-17,"1"-2"19,-3 1 21,4-2 25,2-3 15,-4 6 14,4-6 13,0 0 17,10 5 4,-1-2-3,4-3-9,4 0-10,4-3-9,8-1-6,5 3-8,1-4-5,7 4-34,0-2-41,3 0-51,3 1-70,9-5-91,-4-1-176,1 0-278,-4-1-175</inkml:trace>
  <inkml:trace contextRef="#ctx0" brushRef="#br0" timeOffset="2562.52">8368 2570 2074,'-5'-11'95,"2"7"16,-1-2 6,1-1 2,2 2-5,-3-1-16,4 6-17,-6-4-3,6 4-14,0 0-4,0 17-9,0-2 2,2 3-2,0 10-1,4 1-10,-2 7 2,2 3-7,0 1-3,-1 0 3,3 1-5,0 5-5,-1-5 2,-1-2-2,-2-1-3,3 1-2,-5-3-18,2-6-21,0-4-33,0 1-40,-2-4-52,4 0-55,0-8-56,-3 1-132,2-5-141,1-1-110,0-2-135</inkml:trace>
  <inkml:trace contextRef="#ctx0" brushRef="#br0" timeOffset="3012.85">8914 2431 1640,'0'-24'-2,"0"6"28,0 1 28,-2 3 30,-2 2 24,1 1 12,2 2 6,-1 0 1,0 1-11,2 0-16,-2 2-7,0 0-16,-1 2-9,3 4-9,0 0 1,0 0-4,-6 20 3,4-8 7,0 6 0,-3 10 2,1 1 4,2 10-4,-2 0-6,0 5 1,4 1-9,-1 10-3,1-2-5,0 1-3,1 1-8,5-4 7,-1 0-7,5-3-2,1-1-3,1-2-3,0-10 8,6 1-8,-2-5-6,4-2 3,-1-5-2,3 1-1,4-7 4,0-3-2,-1-4 2,1-3-1,2-5-3,-1 2 2,-4-5-3,4-7-4,-1 2 3,-3-3-2,-1-3 0,-2-4 0,-2 0 3,-4-1 2,-3 1 0,-3 0-5,-6 1-6,-2 2 0,-8 3-3,-7 2-1,-8 3-7,-9 2-27,-8 6-44,-4-1-59,-13 7-86,-1 1-113,-13 9-297,-4 0 66,5 1 78,1 3-167,-2-3-144</inkml:trace>
  <inkml:trace contextRef="#ctx0" brushRef="#br0" timeOffset="5452.59">8249 2326 659,'-10'-27'225,"-3"4"-100,2 3-22,3 3-25,0 1-12,-1 1 0,1 0 4,0-1 4,0 3 10,0 1 10,2-2-1,-2 6-5,4-2-10,-4 2-6,2 2-10,2 1-10,-4 1-4,8 4-6,-22 8-9,3 3 2,-2 11-1,-9 7-4,-11 23 10,0 11 4,1 7-1,-3 11 0,3 6 0,4 5-3,5 5 2,2 2 1,8 0 0,10-2 0,2 2-3,18-4 1,7 2 1,9-3-7,13-7 0,11-3-3,13-7-2,9-11-1,11-9-2,12-9-3,15-14 1,8-5 2,7-12 6,7-13 5,4-7 5,-2-8 4,-3-8 4,-3-8-8,-6-7-1,-7-4-2,-5-6-1,-10-8-5,-4-6-2,-10-9 6,-7-10-6,-5-9-6,-10-10-4,-8-5 3,-13-7-9,-8-5 3,-10-1-4,-18 0-3,-12 1-3,-18 1-2,-14 3-2,-15 6-2,-17 8-3,-34-2 5,-27 17-2,-21 23-6,-22 17 3,15 22 0,-12 18-4,-46 14 0,-3 17 4,5 10 8,13 13-7,18 9-25,19 12-36,20 10-43,21 6-62,23 12-70,32-17-134,15 1-171,7-2 61,15 0-142,7-7-118</inkml:trace>
  <inkml:trace contextRef="#ctx0" brushRef="#br0" timeOffset="8078.68">4243 5107 1334,'-3'-8'168,"-1"1"-51,2 1-27,-2-2-8,1 5 6,2-3 14,-1 0-1,0 1 6,-1-2 11,0 5 2,3 2 3,-1-11 2,-1 7-5,2 4 4,0-5-6,0 5-6,-2-6-9,2 6-8,-2-6-10,2 6-12,0 0-7,0 0-12,0 0-7,0 0 1,-4 17-4,4-5-7,2 5-6,-2 2-8,6 3 6,3 4-1,-1 4-1,5 1 0,1 1 5,3-1-15,1-1-1,-3 1 1,5-5-2,2 3-6,-4-4-31,4-3-30,-3-1-40,-4-4-51,2-2-54,-1 1-52,-2-6-51,0-3-123,-3-1-79,2 1 38,-3-3-90,0-1-56</inkml:trace>
  <inkml:trace contextRef="#ctx0" brushRef="#br0" timeOffset="8370.52">4713 5099 1634,'-4'-11'57,"-1"0"20,1 1 16,0 4 13,2 1 14,-3-1 8,4 2-1,1 4-7,-7-8-15,7 8-11,0 0-10,-13 11 4,7-1 0,0 6 6,-4 8-7,-4 7-2,0 9-2,-3 6-7,-9 19-5,6 0-2,-8-2-3,2 3-10,1-5-2,-1-1-9,5-7-2,2-12-3,4 1-2,-2-4-7,4-6-22,5-1-27,2-7-22,0 0-25,-2-3-24,5-5-26,3-2-35,0-4-45,3-1-36,5-6-44,0 2-112,0-3-78,6-4-160,-4 0-124</inkml:trace>
  <inkml:trace contextRef="#ctx0" brushRef="#br0" timeOffset="9162.32">5226 5119 1754,'-2'-17'50,"-3"1"31,1 3 20,-1 3 15,1-2 17,-2 5 6,2-1 4,2 1 2,-3-1-7,3 3-20,-2 1-9,4 4-9,0 0-1,-15 9-2,6 6-1,3 5 1,-2 4-7,-2 7-6,1 3-4,2 3-4,1 2-8,0 1-10,2 2-1,1 1-5,3-2-4,-2-1-2,4 0-18,3-2-32,0-3-24,2-4-39,2-6-42,2-4-55,1-2-68,5-6-61,-3-6-123,4-2-106,-1-3 33,2-4-150,-1-1-137</inkml:trace>
  <inkml:trace contextRef="#ctx0" brushRef="#br0" timeOffset="9476.52">5501 5237 1876,'-4'-16'53,"1"5"19,-1-3 16,2 7 16,0 0 15,0-3 0,2 5 6,2-4-26,-2 1-4,5 1-6,3 0-12,2 3-3,0-2-7,3 4-9,2 1-8,-2 1-2,2 3-6,2 1 3,-5 2 3,2 1 6,-6 4 3,0 2 5,-2 5 6,-4-1-5,-2 4 3,-2 1 2,-2 0 4,-4 2 1,2 2-4,-1-2-8,-2-1-4,3-2-12,2-2-3,0-2-2,2 0-4,2-2-1,4 2-3,0-6 2,6-2-7,4-1-13,2-5-30,6 1-33,1-6-29,5 0-34,-2-5-52,2-1-57,2-3-65,-7-1-106,2-5-148,-1-2 33,-5 1-193,-2-4-194</inkml:trace>
  <inkml:trace contextRef="#ctx0" brushRef="#br0" timeOffset="9720.58">5923 4867 1911,'-2'-12'48,"-2"-1"16,4 6 12,0-1 17,0 1 16,6 1 10,0 1 7,4-2 5,3 4 10,6 0 1,2 2-1,9 2 3,4 2-6,4 5-10,6 1-11,5 2-7,-4 6-8,-3 1-9,-5 2-6,-2 5-7,-6 3-4,-10 1-7,-5 6-2,-10 2-7,-6 5-7,-13 6-28,-5 17-46,-7 0-50,-10-3-52,-3-2-85,1-2-80,-6-4-124,-2-4-145,-2-2 32,-2-4-239,-3 1-253</inkml:trace>
  <inkml:trace contextRef="#ctx0" brushRef="#br0" timeOffset="10122.13">4211 6624 2286,'-19'-6'50,"2"-2"11,3 5 10,-1-5 14,4 1 10,0 5 20,1-3 9,1 1-4,0 1-3,3 0-6,0 0-10,0 1-9,6 2-11,0 0-9,-4-4 0,4 4 6,0 0 5,38-2 2,-7 1 5,11-1 0,22-4 2,32-5 1,11-4-7,14-3-2,8-5-5,13-2-6,36-7-1,4 0-8,5 1-7,1 2-7,-6 1-2,-36 5-5,-9 4-4,-9-1-13,-18 3-22,-14 1-23,-14 4-32,-23 3-39,-10 0-37,-15 7-50,-8-3-59,-10 4-57,-3-1-43,-9 0-130,-4 2-88,0 0 43,0 0-213,-38 12-217</inkml:trace>
  <inkml:trace contextRef="#ctx0" brushRef="#br0" timeOffset="12334.54">4734 7347 1921,'-2'-4'-1,"2"4"25,-7-7 18,5 3 21,0 0 22,2 4 21,-4-9 13,0 5 5,4 4-1,-4-4-5,4 4-9,-5-4-10,5 4-17,0 0-4,0 0 9,0 0 7,5 24-4,-1-10 1,0 7-5,0 4-5,5 1 3,0 7-5,1 2 0,2-1 0,0 0-7,0 0-7,-2-1-6,1-3-8,0 1-2,-3-6-5,1-3-4,-4-3-1,2-2-6,-4 0 0,4-5 6,-1 2 11,-2-7 13,-2 0-5,2-4-6,-4-3-8,0 0-2,10-10-5,-8 0-3,3-4-5,-1-2-3,-2-3-3,2 0-1,0 0-5,1 2-2,-4 3-1,4 2-4,-3-2-2,0 4-8,3 0-2,-1 5 2,4 1 1,2 2-2,0 4 5,2 2-2,3 0 0,-2 3-1,4 1 4,-3 2-4,2-3 0,0-1-1,-3-1 2,0 3 1,-1-2 3,-1 0 10,-3-5 30,0 2 20,-8-3-5,18-8-3,-12 2-2,0-1-1,-2-4-5,-1-3-6,3-1-3,-4-1-3,1-2-7,-3 0-2,0-1-6,-3 1-16,3-2-23,-2 3-33,0 0-35,-2 3-52,3 1-49,-1 2-62,2 1-46,-2 5-26,2 1-16,2 0-35,-2 4-123,0 0-53,0 0 38,18 11-198,-13-3-199</inkml:trace>
  <inkml:trace contextRef="#ctx0" brushRef="#br0" timeOffset="12760.49">5421 7570 1944,'5'-2'29,"0"-1"20,2-1 22,-1 0 11,-2-3 14,2 3 3,-2-2 6,2-1-2,1 2-5,-3-1-9,3 1-8,-1 1-11,0 1-6,1-1-7,-1 1-4,2 2-4,-8 1-5,0 0-5,16 4 1,-12 0-3,0 3-4,-2 0-11,-2 2-1,0 1 2,-2 4-4,0 1-6,-3 0 4,2 1-5,1-3 1,-4 2-1,4-1-4,-2-2 0,1-2-1,3 2-3,-1-1 3,2-1-2,2 1 0,1-2 2,4-2-1,0 2-3,2-3 0,3 1-1,1-1 2,4 0 3,-4-1 3,4 1-8,-2 0 1,-1-1 3,0 2-3,0-2 8,-3 1 4,-1 1 3,0 1 14,-3 0 16,-4-1 2,-2 2 1,-2 1-6,-2 0 0,-2 3-3,-6-1-4,-1 2-6,-2-2 3,-4 4-9,1-5-6,-4 2-22,2-2-32,0-3-40,1-1-53,1-4-65,5 0-69,-5-8-76,5-3-142,-1-2-27,4-5 58,2-7-107,3-7-58</inkml:trace>
  <inkml:trace contextRef="#ctx0" brushRef="#br0" timeOffset="12984.46">5820 7267 1555,'11'-14'73,"-2"6"17,-6-1 15,2 4 15,-5 1 11,0 1 14,0 3 10,0 0 10,0 0 11,0 0 3,-8 22 4,4-10-11,4 0-5,-3 0-5,6 5-13,-1 0-10,2 3-13,4 1-9,0 0-11,3 0-11,2 2-9,2-2-5,-1-3-7,6 2-13,-4-3-47,4-2-52,1 0-52,0-3-67,-2-3-69,4-1-61,-4-8-65,2 1-139,-1-3-37,0-1 38,0-2-179,-3-3-165</inkml:trace>
  <inkml:trace contextRef="#ctx0" brushRef="#br0" timeOffset="13288.2">6284 7296 1858,'-4'-8'54,"-2"2"30,1 1 18,1-2 19,0 2 10,2 0 2,-2 1-10,4 4-3,0-8-3,4 5 0,2-2-3,3 1-3,-1 1-9,5 3-8,-1-2-13,4 2 2,-2 2-8,1 0 3,0 3-7,-2 1 2,-3 4-4,0-1 1,2 3-3,-6-1 2,-2 3-8,-1-1-5,0 0-4,-1-1-9,0 1-2,-2-4-7,2 3-2,-1-3-6,3-1 0,-2 1-3,2-1 4,3-2-3,1-3-2,3 2-13,-1-3-16,2-2-24,4-2-17,0 0-29,2-3-12,-1 0-39,-1-1-52,0-1-62,-2-2-56,-2-1-125,0-2-114,-4 0 38,0 1-193,1 0-186</inkml:trace>
  <inkml:trace contextRef="#ctx0" brushRef="#br0" timeOffset="13658.59">6659 6978 1856,'0'-6'2,"0"6"30,0-7 14,0 7 17,-2-7 15,2 7 14,0-5 7,0 5-2,2-5-2,2 0-3,-4 5-5,11-5 1,-4 3-7,1 0 2,2 2 4,3 0 2,0 4 3,1-1-6,3 4-3,3 2-14,0 2 1,0 3-2,-1 0 0,0 3-5,0 1-10,-3 1 1,0 2-5,-2 0 0,-3 0-7,-2 2 3,-3 0-7,-4 1-6,-4 2-37,-2-2-42,-3 1-58,-3-2-71,-1-1-84,-5 3-105,0-8-164,2 2 32,-3-4-198,4-5-190</inkml:trace>
  <inkml:trace contextRef="#ctx0" brushRef="#br0" timeOffset="14071.64">7758 5738 2051,'-8'3'59,"-2"-3"15,3 2 11,0 0 9,7-2 8,-10 2-4,10-2-4,-11 3-11,11-3-9,-6 0-10,6 0-24,0 0-41,-6 4-39,6-4-50,0 0-65,0 0-91,16 9-179,-9-9-242,-7 0-163</inkml:trace>
  <inkml:trace contextRef="#ctx0" brushRef="#br0" timeOffset="14614.64">8366 4991 2042,'-6'-17'107,"-1"7"13,0 1 1,5 1-1,0 3-5,-2 1-10,2-1-12,2 5-12,0 0-6,0 0 6,0 0 0,6 26 4,0-10-9,2 8 8,2 2-9,0 7 5,5 1-7,-3 0-9,6 7-4,-4-8-2,0 0-1,0-1-3,-3-4-7,0-4-6,-1-2 1,-1-2-5,-1-5 4,-2 0 1,-1-4 15,1-2 7,-1-2-5,1-7-8,-6 0-3,0 0-7,12-14-5,-11 4-2,4-4-5,0-3-1,1 0-5,-3-1 0,3 1-5,-4 1-5,2 1-4,0 4-3,1 3-5,-1 1 1,2 3-4,4 4 2,1 2 0,4 2 3,0 1 0,5 3-1,0 3 0,1-1-1,-2-2 3,1 1 0,-4-3 0,1 0 3,-2-1 23,-2-3 18,-1-2 8,2-2 6,-2-3 0,-2-5 2,1 1 1,-2-5-6,-1-3-7,-3 0-2,1-3-7,-4 3-1,-1-5-8,-1 1-20,-1 0-30,-1-2-50,2 4-54,0 0-56,-2 0-59,-2 1-67,4 5-59,0 2-52,0 1-118,2 5-52,-2-1 66,2 3-193,-2 3-204</inkml:trace>
  <inkml:trace contextRef="#ctx0" brushRef="#br0" timeOffset="15003.6">9105 5038 1956,'13'3'-14,"-3"-3"28,1 0 29,0 0 21,-1-3 17,1 3 11,1-2 8,1 2-4,0 0-1,1 2-3,0-2-10,-2 0-6,1 4-7,-1-2-5,-1 3-1,0 2-5,-1 0-6,-4 5-4,-2-1 0,-2 2-1,-2 2-8,-2 3-6,-2-1 1,-1 1-5,0-1 2,-1-1-11,2 4 1,-3-5-5,3 2-3,-1-2 1,1-1-4,4 1 5,0-2-5,2-2 3,0 1-3,5 2 3,2-6-4,1 4-1,0-3 0,4 3 1,0-3-1,-1 2-2,1-4 7,2 3-2,-2-1 9,-1 0-2,0 1 2,-1-2 7,-1 2 0,0-1 5,-3 0 8,-2 1 7,-1-1 8,-3 0-6,-4 3-3,0-2 0,-5 3 0,-3-2-13,-1 1 1,-4 2-14,-1-3-28,-2 0-38,1-1-41,0-5-62,0-1-59,3-1-66,-2-3-108,2-1-140,1-5 30,3-2-192,5-3-179</inkml:trace>
  <inkml:trace contextRef="#ctx0" brushRef="#br0" timeOffset="15238.25">9603 4827 2066,'10'-18'88,"-4"5"25,-2 2 21,1 4 17,0 1 11,-3 4-9,0-2-7,-2 4 7,0 0-2,0 0-5,-9 19-8,7-5 3,-1 1-9,1 2-8,2 7-9,2 1-9,1 2-10,1 4-6,4 2-9,-1 2-7,4-3-6,-3 3-4,5-4-6,0-1-35,1-4-44,-1-4-52,4-5-49,0-3-59,0-7-72,4-4-72,-1-3-125,-1-3-124,6-4 42,-2-6-231,0 0-252</inkml:trace>
  <inkml:trace contextRef="#ctx0" brushRef="#br0" timeOffset="15538.14">10064 4754 2166,'-6'-8'48,"2"3"27,0 1 24,1 1 17,3 3 10,-4-8 1,4 8-12,-2-4-11,2 4-9,0 0-5,13-4-10,-13 4-3,21 2-10,-6 0-8,1 0-3,0 0-4,1 4-6,-1-1-7,0 1 0,-2 2-2,-4 2-10,-1 1-2,-3 2 8,-3-2-5,-6 4-5,2 3 5,-4-1-4,-2 0-1,3 0-4,-2 1-3,2-2-3,0 2-4,0-3-1,2 0 6,4-3-5,2 0-5,4-5-18,4 0-26,4-3-19,3-4-26,2-4-48,4 0-62,3-4-77,2-5-124,-1 0-128,-1-4 40,-2 0-133,1-6-116</inkml:trace>
  <inkml:trace contextRef="#ctx0" brushRef="#br0" timeOffset="15754.55">10547 4432 1751,'8'-3'22,"-8"3"36,0 0 35,24 5 26,-10 1 17,4 0 3,7 1 14,5 6 3,4 1-2,6 5-4,3 3 1,14 12-8,-5 0-7,-1 5-12,-11-6-8,-8-1-11,-9 5-12,-5 1-16,-8 1-58,-8 4-63,-10 12-46,-14 21-63,-7 4-82,-15 0-117,-12 0-180,-16-1 37,-8-1-183,-9-3-174</inkml:trace>
  <inkml:trace contextRef="#ctx0" brushRef="#br0" timeOffset="16083.67">8637 6347 2003,'-38'3'122,"3"0"-4,9-1-8,2 0 5,5-1 25,4-1 24,0 2 5,5-2-3,-1 0-17,2 0-10,9 0 2,0 0 2,0 0-5,50-10-5,1 3-6,36-8-8,12-2 3,10-2-2,10-4-4,6-1-8,11-4-2,8-1-9,36-5-4,7 3-3,-1-4-6,-4 2-3,-34 7-8,-4-1-8,-6 3-6,-11 0-3,-13 4-4,-17 1-9,-12 2-1,-19 5-12,-15 2-16,-11 1-28,-11 1-41,-4 3-49,-8 1-26,-5 0-29,-4 4-43,-8-1-48,0 1-67,0 0-63,-22 5-174,4-1-31,-10 5 53,-5 2-273,-10 6-291</inkml:trace>
  <inkml:trace contextRef="#ctx0" brushRef="#br0" timeOffset="16360.09">9638 6779 2520,'-8'-2'166,"1"-4"-5,7 6 3,-8-5 10,1 3 16,6 0 7,1 2-10,-6-3-22,6 3-18,0 0-17,-9 7-4,7 4-7,-3 1-8,3 5-9,-4 4-9,2 6-9,-2-1-8,-4 9-7,3-1-5,-5 1-6,1 1-6,2-2-18,-3 2-31,-4 3-48,2-4-55,-1-2-53,0-1-76,-2-1-72,1-5-49,-2-4-144,1-2-98,0-3 74,2-8-302,5-1-306</inkml:trace>
  <inkml:trace contextRef="#ctx0" brushRef="#br0" timeOffset="16594.96">9312 7048 2334,'-2'-32'31,"-2"3"38,2 5 32,0 2 27,0 8 36,-1 0 27,2 3 24,1-1-1,0 2-13,-2 3-25,2-1-16,3 4-1,-3 4 4,13-1-9,-13 1-8,24 11-13,-8 0-11,4 4-10,-1 3-11,2 1-9,2 4-7,3-1-8,1 7-8,3-2-8,-5-3-21,1 2-35,-3-4-48,0 0-60,1 2-54,-5-9-62,-3 2-65,4-2-65,-6-3-71,2-6-131,2 0-15,-1-6 59,3 0-277,-2-6-272</inkml:trace>
  <inkml:trace contextRef="#ctx0" brushRef="#br0" timeOffset="16828.07">10108 6727 2371,'-4'-22'96,"-2"5"14,0 4 13,-2 1 22,-1 4 24,-2 3 18,3 1 4,-5 4-3,3 0-1,-3 4-1,0 4-7,3 4-6,-1-1-9,4 5-12,3 3-10,0 7-7,2 1-12,4-1-12,2 3-11,4 3-4,6-1-11,2-1-6,4-2-9,1 1-6,2-3-7,8 2-14,-3-8-25,0-2-50,-2-2-57,7-4-69,-6-4-67,3-4-79,0-3-78,0-6-93,5-5-123,-1-3 7,-2-2-392,-2-3-460</inkml:trace>
  <inkml:trace contextRef="#ctx0" brushRef="#br0" timeOffset="17125.98">10662 6771 2747,'-4'-10'37,"-1"2"10,3 2 11,-2 1 20,1 1 22,3 4 28,-2-8 17,2 8 11,-2-3-6,2 3-14,0-6-11,0 6-8,11-5-11,-2 4-5,3 1-6,0 0-3,2 1-10,-2 1-6,5 3-5,-2 0-7,-2 1-3,-1 3-2,-1 2-2,-4 4 2,-1-2-3,-5 4 0,-2 1-3,-3 2-5,-5 1-1,0-1-7,1 2-1,-2-1-5,-1-4-5,2 2-2,3-4-5,0-2-2,1 1 2,3-5 0,6 1 0,3-3-4,2 1 0,8-4-2,-4-1-5,8-3-13,-2 0-36,4-3-40,2-1-64,-2-5-70,0-4-85,7-3-89,-7-5-157,-3-3-69,-2 2 52,-2-4-351,-6 1-391</inkml:trace>
  <inkml:trace contextRef="#ctx0" brushRef="#br0" timeOffset="17370.66">10967 6448 2685,'0'-6'48,"0"1"-8,0 5 9,6-9 26,2 6 28,3 2 33,2 1 35,6 1 19,4 2 8,6 2 4,9 4-5,9 3-3,4 5-2,15 8-18,-1 1-10,-5 3-11,-13-1-15,-12 0-11,-3 1-17,-10 0-4,-8 0-10,-6 4-3,-8-3-10,-6 2-16,-6 3-23,-10-1-31,-4 0-36,-4-2-44,0-3-59,-2-4-56,4-7-84,-3-3-99,3-2-107,2-8-181,4-3 44,0-2 72,0-6-330,6-6-350</inkml:trace>
  <inkml:trace contextRef="#ctx0" brushRef="#br0" timeOffset="17591.58">12381 5636 2654,'8'-7'114,"1"-1"4,-3 1 11,2 1 9,2-2 0,-3 1-12,6 0-12,0-1-12,1 1-9,2-2-9,0 1-10,8 3-20,0-1-48,1 1-48,-2 0-56,-2 2-71,1 1-74,-4-1-59,1 3-161,-7 0-42,-2 0 42,-2 5-102,-6 3-65</inkml:trace>
  <inkml:trace contextRef="#ctx0" brushRef="#br0" timeOffset="17754.45">12553 5800 1670,'-4'10'58,"2"-2"30,2-1 31,2-4 28,2 4 11,2-5 3,2 0-4,3-2-19,4-2-9,6 0-15,7-3-11,0 3-2,12-5-13,4-1-33,4-1-46,1-4-59,3 0-73,16-8-79,-12 0-123,6-6-160,-3-5 25,-3-3-101,0-8-64</inkml:trace>
  <inkml:trace contextRef="#ctx0" brushRef="#br0" timeOffset="18028.43">14043 4589 1909,'0'-9'180,"2"1"12,-2 3 20,2-2 5,-2 2-2,3 0-19,-3 5-24,0 0-10,0 0 8,11 10 1,-5 4-4,2 1-13,0 7-9,6 9-13,-4 3-11,5 12-10,0 0-9,4 22-8,-3 1-7,2 0-7,-6-9-8,2 10-6,-4-14-5,-2-6-5,-3-8-28,-1-3-35,-2-1-36,2-4-49,-2-5-45,2-4-49,-4-6-46,1-3-75,4-6-75,-1-2-164,6-8-35,-2-3 65,2-4-247,5-7-253</inkml:trace>
  <inkml:trace contextRef="#ctx0" brushRef="#br0" timeOffset="18405.34">14853 4277 2329,'-9'-25'113,"2"8"13,3 3 19,-1 4 8,4 3-1,-3-1-6,2 4-19,0 1-15,2 3-12,0 0-12,0 0 6,-11 27 2,9-8 1,0 9 1,0 5-1,2 6-5,2 5 1,2 6-2,2 3-4,1 4-3,5 20 6,-1 0-3,3 0-5,-1 1-2,2-6-7,0 1-4,0-16-4,-3-10-4,4-1 2,-2-4 2,3-4 0,0-7 3,0-2 5,3-7 4,2-3-6,0-6-3,1-4-2,3-4-10,-4-3 6,0-2-15,-1-4 6,-2-6-1,-2-1 5,-3-4-9,-4 0 0,-8-2-15,-6 1-5,-11-3 0,-5 6-5,-14 0-22,-16-1-34,-9 7-48,-26 1-80,6 8-83,-16 5-113,2 4-111,4 1-274,5 4 92,5-1 95,17 0-461,7-2-492</inkml:trace>
  <inkml:trace contextRef="#ctx0" brushRef="#br0" timeOffset="19389.99">6109 6109 1827,'0'0'160,"0"0"-55,0 0-20,5 2-21,-5-2-1,0 0 7,0 0-1,13-12-4,-6 9 0,2-3-6,2-2 0,5-1-2,1-1-5,6 0-3,2-1-5,1 2-2,2 0-10,2-3-1,-3 2-10,-2 0-25,-2 1-36,1 1-50,-1 1-50,-4 2-53,-3-1-78,1 0-140,-4 1-225,-3 5-134</inkml:trace>
  <inkml:trace contextRef="#ctx0" brushRef="#br0" timeOffset="19583.59">6469 6149 1761,'-5'10'36,"1"-3"12,2-2 5,-1 2 13,2-1 25,-1-4 20,2-2 17,2 9 22,-2-9-2,10 5-2,1-5-7,3 0-12,6-3-20,1-1-1,6-3-12,1 0-24,1-1-40,5-1-34,1-4-62,-4 2-72,1-2-92,-4-1-150,-8 0-118,0 1 42,-4-1-102,1-1-59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4T10:06:57.709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context xml:id="ctx1">
      <inkml:inkSource xml:id="inkSrc246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09-14T10:09:41.228"/>
    </inkml:context>
  </inkml:definitions>
  <inkml:trace contextRef="#ctx0" brushRef="#br0">1473 1512 1048,'2'-6'37,"-1"3"-17,-1 3 8,0-6-14,0 6 20,-1-5 10,1 5 9,0 0-1,0-8 5,0 8 3,0-7 3,0 7-2,0 0 6,0 0-2,0 0-3,0-7 0,0 7-2,0 0-1,0 0-5,-2-6-4,2 6 2,0 0-7,0 0-5,0 0-4,0 0-5,0 0-3,0 0-2,0 0 0,-7 18 2,6-8 0,-3-1-1,0 6-2,2 0 4,0 2 0,2 2-1,0 0-2,0 3 4,0-2-8,2 1 1,0 3 0,6-2-2,-2 0 0,2-2-2,3-1 0,2-2-2,0-1 1,5-3 2,2-2 3,0-3 2,4-1 0,-1-5-2,1-2 1,-3 0-2,8-4-1,1-3-2,-5-3 0,1 1 0,-1-6 1,1-5-3,-4 1-3,0-5 1,-3-1 0,-2 1-1,-2-3 2,-5 2 0,-2 0 3,2 0 2,-4 2 2,-2 5 4,0-2 3,-2 4-1,0-1-3,2 4-4,-1 2-3,-1 0-2,-2 2-7,1-2-1,-1 6-1,0 2 0,0 3 1,0 0-6,0 0 6,-8 19-7,4-6 3,0 5-3,0 7 0,0 4 0,0 8 4,0 2 0,-2 3-1,4 0-1,0 10 1,0-7-4,2 1 5,-2 5-2,2-5 2,-2 0 1,2-3 0,-2 1-1,-2-1 1,0-2-3,0-1 5,-3 0-5,-1-3-1,-3-5 3,0 1-1,-1-4 3,2-5 1,-6-2-3,3-3 2,-1-2 0,-3-1-1,2-8-1,-2-3-3,-1-1 2,3-6-4,-7-2 6,3-7-8,0 0 1,4-4 5,-1-3 1,0-2-8,6-2 2,-3 1 1,5-2-3,1 0-3,3-1 4,2 3-3,2 0 2,2-3 0,4 2 0,1-1-4,3 0 7,3 2-15,1 1-16,2 1-14,0-1-21,2 1-26,1 2-24,4-2-27,-2 6-34,3-1-25,3-1-38,-4 1-88,4-1-125,1 2-125,0-3-77</inkml:trace>
  <inkml:trace contextRef="#ctx0" brushRef="#br0" timeOffset="2085.64">1742 1583 1588,'-15'-2'0,"8"0"8,7 2 9,-8-4 9,3 0-5,2 0 7,3 4 3,-2-9-3,2 9 0,4-10-4,2 2 0,-1 3 2,7 0-2,-4 1-1,5 1 0,2 3-2,0 0 0,2 4 7,0 4 5,2 4-2,-1 3 5,-2 4 3,1 3 3,-5 7-1,1 2 2,-8-3-1,-3 3 3,-2 1-4,-9 5 1,0-2-5,-5 8-2,-3-6-2,-5 1-5,5-9 0,-4 0-1,0-2-3,2-5-1,-1 0-2,5-7 1,-5-2-5,3-5 4,3-1-6,-2-5 2,4-2-3,0-4-4,0-1 0,2-7-4,4-3-1,-3-7 0,9-7-2,0-2 0,4-10-1,3 2 0,3-7-4,6 0 0,0 5 2,3-1-2,-2 6-3,0 7 4,0 3-3,-2 6-3,-1 5 2,2 4-2,-2 4 3,1 7 0,4 7 4,-2 4 0,7 8 1,-6 6 2,1 5 0,1 11 4,-6-2-3,-4 7 1,-2-6 1,-4 2 2,-6 1-1,-2 1-2,-4 4 2,-4-2-1,-2 0 0,-6-5 1,1-2 1,-2-3-9,2-7 0,1-5 5,-1-4-1,3 0-1,-1-5 1,4-4 0,-2-4-2,0-4-1,3-3 1,-1-3-3,5-4-4,-4-8-2,7-2-5,2-7 0,0-3-2,9-9-3,3-4 5,3-6-2,2 2 2,6 0 1,-1 5-1,2 0 1,-2 9-3,0 3 4,3 5-1,-4 5-2,4 5 5,1 4-2,-2 6 2,0 4 2,5 3 1,-1 8 2,-1 2-1,0 6 2,-4 0 0,-2 4-1,-2 1 4,-8 1 1,-3 1 0,-5 0 1,-5 1-2,-5 2 6,-4-1-1,-2-1-1,-3-5 0,-2 2 0,-2-6 2,-1-1 2,4-5-3,-4-4 2,5-7-1,0-3 0,2-3-2,-1-5-2,4-8-1,-1-3-2,4-3 1,3-9-13,4-6-10,0-4-8,6-3-2,4-6-7,0 6-8,3-2-9,2 11-24,-3 2-24,0 6-28,0 6-24,-1 1-42,4 3-404,-3 2-102</inkml:trace>
  <inkml:trace contextRef="#ctx0" brushRef="#br0" timeOffset="2447.35">2769 1364 1688,'-2'-8'27,"0"4"8,2 4 2,-4-6 8,4 6 6,-1-5 2,1 5-3,0 0-8,-2-4-5,2 4-3,0 0 3,0 0 4,0 17-2,2-7 3,-1 2 0,5 0 4,-2 5-1,2 0-2,1 5-2,0-2-3,3 4-3,-2 0-2,0-1-2,1 2-2,2-1-4,-1 0 0,1-2-2,-1 2-1,1-4-12,0 1-32,-1-2-25,0-2-30,0-3-38,0 1-38,0-3-29,-3-7-95,3 0-360,1-2-135</inkml:trace>
  <inkml:trace contextRef="#ctx0" brushRef="#br0" timeOffset="2748.99">3245 1337 1818,'2'-10'17,"-2"5"-5,0-3 11,0 4 8,0 4 4,-2-9-2,2 6-6,0 3 2,0 0 14,-10 11 11,6 2 9,-7 6 4,0 6 0,-3 7 1,-6 10-2,-3 17-7,-5 4 0,2 2-7,0-3-5,0 3-2,1 0-5,-4-3-4,3-1 3,0-1-9,6-11 3,-2-6-13,5-2-17,0-3-13,4-5-11,1-3-8,2-3-15,0-6-16,2 0-13,0-6-28,4 0-15,0-5-35,0-3-31,3-4-84,1-3-368,0 0-131</inkml:trace>
  <inkml:trace contextRef="#ctx0" brushRef="#br0" timeOffset="3103.01">3557 1448 1724,'4'-8'-28,"-2"1"21,2-2 22,-2 6 20,0-4 17,-2 7 13,2-7 4,-1 3 0,-1 4-1,3-5-10,-3 5-7,3-4-7,-3 4-2,0 0 0,0 0 7,-11 20 2,3-5 5,2 0 1,-5 8 5,0 2-5,-2 6 0,-1 1-3,2 1-1,-2 9-7,-2-1-3,5-6-2,-2 2-7,2-3 0,1 0-4,4-2-3,0-3-1,2-3-2,0 0-2,4-6-12,4 2-10,-3-3-10,8-2-23,-1-2-27,5-3-44,6-3-49,0-3-43,0-4-58,2-2-143,5-4-258,0-4-151</inkml:trace>
  <inkml:trace contextRef="#ctx0" brushRef="#br0" timeOffset="3531.96">3963 1627 1859,'-2'-4'35,"-3"-2"8,4 2 8,1 4 10,-4-5 6,4 5 5,-6-7-2,6 7-2,-1-5-5,1 5-7,0 0-8,1-8-4,7 6-6,-2-1-3,1-1-3,8 0-4,-3-2-2,2 1-2,2 1-2,-3 0-4,3 0-1,-2 3-1,-2-3-4,0 2 0,-1 0-3,0 2-2,-3 0-2,0 2 0,-1 1 1,-3 4 0,0-2 2,-4 4-3,0 3-1,-4 3 2,0 1-1,-3 2 0,-1 1-2,0 5 1,-1-4-1,-2 4 0,3-4-1,-2 1 1,1 1-1,0-4 1,3-1-2,0 1 0,2-1 0,-3-4 1,5 2 0,-3-4 1,5 1-2,-1-3-1,2 1 8,2-3 0,3-1 2,1 0-2,-1-3 0,4-1 0,4 0-2,-4-2-11,4-2-19,2 0-30,0-1-32,1-1-42,3-1-48,-2-3-73,4-4-157,-3 0-223,2 2-128</inkml:trace>
  <inkml:trace contextRef="#ctx0" brushRef="#br0" timeOffset="3963.77">4630 1309 1768,'-4'-6'23,"2"1"13,-3 0 13,4 0 13,1 5 6,-5-7-4,3 4-5,2 3-5,-3-6-5,3 6-4,0 0 7,0 0 3,16 0 1,-16 0-1,22 6-1,-10 0 2,4 1 0,4 3 2,3 2-7,1 5 0,0-1-6,2 6 3,0-2-1,-1 6-4,-1-2 1,-4 2-8,0 4-5,-1-4-1,-5 5-2,2-3-3,-8 3-2,0-5 1,-4 1-5,-2-1-2,-4 2 0,0-4 2,-2 0-1,-2-2-5,0 0 1,-3-3-13,2-1-12,-1-5-16,0 2-18,-1-4-25,1 2-35,-1-6-39,0 1-47,1-7-47,2 1-113,-1-2-101,7 0-136,-7-11-89</inkml:trace>
  <inkml:trace contextRef="#ctx0" brushRef="#br0" timeOffset="4393.54">5552 1588 1617,'-1'6'38,"1"-6"28,-2 4 15,2-4 15,0 0 15,0 0 5,0 0 6,0 5-4,0-5-8,0 0-9,0 0-14,0 0-11,6 5-5,3-3-7,-1-2-6,5 0-4,4-2-4,5 2-6,-2 0-2,4 0-10,1 0-18,1 0-30,0 0-38,1 0-44,3 0-51,-1-2-42,-2-3-67,3 0-133,-3 2-54,1-4-88,-2 0-36</inkml:trace>
  <inkml:trace contextRef="#ctx0" brushRef="#br0" timeOffset="4685.59">6365 1352 1556,'0'-6'66,"0"6"15,-2-7 14,2 1 8,0 6 10,-8-6-8,8 6-8,-5-3-11,5 3-4,0 0-11,-17 3-8,11 1-4,0 2-4,-1 1-4,2 1-3,3 1-6,0 3-1,0 2-3,2-3 0,4 5-2,0-1-2,6 4 0,2-3-3,1 4-1,1-3-4,1 0-4,2 0-1,-1-1-2,0-1-1,-5 2-3,6-4 2,-7 1-5,-1-1 0,1-2 2,-4 2 0,-4-1-2,0 0-24,-6-1-40,-2 0-58,-4 2-53,-6-2-54,-4-2-106,3-4-149,-6-1-177,3-4-146</inkml:trace>
  <inkml:trace contextRef="#ctx0" brushRef="#br0" timeOffset="4861.45">6149 1301 1871,'5'-13'10,"6"1"7,0 0 14,0 3 13,6-3 5,4 2 4,2-2-2,3 2-7,-1 1-3,3 1-4,0 3-10,1 1-39,-1-1-44,1 5-49,-5 0-54,0 0-124,2 5-282,2-1-66</inkml:trace>
  <inkml:trace contextRef="#ctx0" brushRef="#br0" timeOffset="5155.43">7067 1543 1575,'-6'2'53,"6"-2"7,-8 3-3,2 0 4,1 1 4,-3 1 3,0 1 6,-3 3 4,0 2-1,-5 6 0,-4 7-3,1 0-6,-2 3-4,-6 7-5,-3 0-4,-13 12-5,-1 0-3,-4 0-4,5-4-6,-4 0-2,3-1-3,6-6-4,4-6-2,3-1-5,1-1 3,2-4-14,3-3-18,1 0-23,3-3-28,4-4-27,0 0-25,5-1-27,-2-2-32,6-5-54,0-2-105,4 2-271,0-5-98</inkml:trace>
  <inkml:trace contextRef="#ctx0" brushRef="#br0" timeOffset="5475.41">6774 2034 1698,'0'0'61,"6"-2"8,-6 2 2,0 0 10,0 0 7,0 0 10,-14 12 5,11-7-3,-6 1-1,1 3-4,-3 4-8,-1-2-5,1 0-7,-2 4-2,-1 2-5,3-1-7,-4 3-8,4-1-4,1-1-5,-3 1 0,2 2-12,3-3 2,2 0-2,0-1-3,-1 0-3,5 1-1,0-4 0,2 0 3,2 2-1,5-2-1,1-2-8,2-2 2,5-1-2,0-3 5,4 1-2,0-2-15,-1-2-10,5 0-32,-6-2-29,4-2-40,2-1-44,0-4-46,0-2-63,-2-1-119,1-2-104,-4 2-172,2-2-149</inkml:trace>
  <inkml:trace contextRef="#ctx0" brushRef="#br0" timeOffset="5674.17">6917 2232 1756,'0'0'-18,"-10"2"12,6 0 13,4-2 28,-8 6 11,2-1 17,2 4 15,2-2 5,-2 4 3,2 0-4,-2 3-4,2 4-8,0-1-5,0 0-5,0-1-6,0 4-5,-1 0-5,3-1-21,-3 1-34,3-2-50,-1-1-51,1 3-55,-4-7-109,2-1-156,-1 1-111,1-3-46</inkml:trace>
  <inkml:trace contextRef="#ctx0" brushRef="#br0" timeOffset="6477.31">7465 1427 1464,'0'0'-6,"0"0"29,0 0 24,0 0 17,-14 0 16,14 0 8,0 0 6,0 0 1,0 0 2,-8-3-2,8 3-1,0 0-4,0 0-5,0 0-8,0 0-3,0 0-2,0 0 2,27 0-1,-14 0-6,8-2-3,2 1 1,5-1-1,1-3-9,5 3-3,1-5-4,-4 4-6,-1-1-3,0-2-5,-4 2 0,0 1-3,-7 1-1,1 0-5,-4-2-4,0 4 0,-4-1 2,-2-2-5,1 3-1,0-2-4,-3 2-7,-8 0 4,13 6-1,-11 0-1,-2 3-2,-2 2 3,-4 3-1,-3 7-3,-4 0 0,-4 8 0,1 1-3,-8 4 3,3 5-1,-2-3 4,1-2-6,3-4 4,3 1-5,-2-5 4,4 1 0,0-4-4,3-4 6,1-1-3,0-1-4,4-5-1,-2 2 4,3-3 4,1-2-3,-2 2 12,6-2 6,4-1 3,0-3 10,3 1 6,3-1 0,0-1 7,4-1-2,-3-1-1,5-1-2,1 1-5,0-2-2,1 0-5,0 0 0,-1-2-5,1 2 1,0-1-2,-4 1-4,4-2-6,-2-3-3,-3 3 1,2 1-3,-2-3 4,-3 2-11,2-3-19,2 1-20,-4 0-14,-3-2-26,3 0-30,-1-3-39,-1-1-52,-2 0-52,1-2-70,1-2-146,-6 2-56,-2-1 73,0 0-135,0-2-83</inkml:trace>
  <inkml:trace contextRef="#ctx0" brushRef="#br0" timeOffset="6739.41">7904 1119 1674,'-6'-7'62,"2"4"19,-1 0 13,1-1 7,4 4-2,-4-3-2,4 3-5,0 0-9,0-8-10,0 8-8,13-6-7,-6 5-5,5 1-7,1-2-26,-1 2-35,0-2-45,2 2-52,2 2-45,-1-2-74,-2 0-164,0-2-193,-3 0-88</inkml:trace>
  <inkml:trace contextRef="#ctx0" brushRef="#br0" timeOffset="6983.39">8207 872 1695,'0'-6'56,"0"0"16,0 6 20,-2-9 18,2 9 2,0-7-5,0 7-10,0 0-12,0-6-12,0 6-7,0 0-3,0 0-7,-2 22-5,2-10-2,2 3-6,-2 3-2,0 0-5,0 4-1,0 0-3,0 5-2,-2 0 0,2 1-9,0 1-25,-2-1-38,0 1-50,2 0-59,-3-4-58,1-1-122,2-2-131,0-4-137,-2-1-99</inkml:trace>
  <inkml:trace contextRef="#ctx0" brushRef="#br0" timeOffset="7274.45">8779 1202 1751,'-13'-4'74,"2"0"16,4 2 17,-1-1 2,2 3 4,6 0-5,-8-2-10,8 2-12,0 0-10,-11 0-8,11 0-10,-6 5-1,6 1-3,0 4-3,0-3-4,2 4-3,1 1-3,1 2-4,2 1-3,0-1-8,0 3 2,6 3 0,-5-3-3,6 2 2,-2-2-10,2 0-22,-3-2-34,-1-1-37,1-2-46,0 1-55,4-4-55,-4-3-156,-2-3-91,3 1-112,-2-1-90</inkml:trace>
  <inkml:trace contextRef="#ctx0" brushRef="#br0" timeOffset="7565.35">9056 1156 1567,'0'-5'52,"0"-1"28,0 0 14,0 6 3,-2-8 4,2 8-12,0-5-7,0 5-10,0 0 1,0 0 11,-11 11 5,5 3-1,0-1-4,0 5-8,-4 4-3,2 4-4,-4 5-7,1 4-4,-6 2-9,2 6 2,1 0-2,-4 1-12,2 2 1,-3 0-9,-2 0 3,6-5-1,-5 1-4,2-4-8,3-6-15,0-1-12,4-3-27,1-6-35,0-4-38,2-1-36,2-2-37,0-2-46,0-6-64,4-2-126,2-2-221,0-3-135</inkml:trace>
  <inkml:trace contextRef="#ctx0" brushRef="#br0" timeOffset="7893.85">9346 1240 1690,'4'-7'33,"-1"-2"36,-1 4 31,2-3 26,-2 3 18,0-1 11,0 0 3,-2 6-6,2-7-13,-2 2-15,0 5-13,0 0-15,0 0-9,0 0-9,0 0-9,-12 16-3,3-3-6,0 2-1,2 7-9,-5 0-7,1 6-2,0 0-2,1 2 0,0 1-6,0-1 0,4-3-8,-3 6-4,3-7 1,4 1-2,-2-2-3,4-3 1,0-1-1,4-2-18,-1 0-23,4-4-22,4-2-35,-1-3-55,5 0-53,0-5-66,-1-5-102,5 0-171,-1-4 52,-1-1-150,4-4-125</inkml:trace>
  <inkml:trace contextRef="#ctx0" brushRef="#br0" timeOffset="8269">9597 1326 1820,'-2'-8'86,"-1"3"19,3 1 8,0 4 4,0-11-3,0 11-3,0-7-11,0 7-7,9-6-4,-3 5-7,6-2 8,-1 2-20,2-1-5,2 2 4,-1 0-15,2 2-3,0-1-5,-1 2-8,-2-2-5,-1 3 3,-1 3-4,-2-2-9,-1 3 10,-3 1-7,-3 3-2,-2 2 3,-2 1-1,-3 2 0,-1 1 3,-5 2-5,0 0-2,-1-1 0,-1 0 2,2 1-10,-1-3 3,2 0 1,1-3-9,0-2-1,3 2 4,-3-5-5,4 0-3,2 1 8,1-1-9,2 0 7,0-2 6,4-1 0,2-1-12,3-1 12,1 0-3,1 0-5,2-2 5,1-2-7,0 0-19,4 0-26,-1-5-49,1 0-71,0-1-74,0-5-87,2-3-185,0-1 9,-4 0 58,3 0-118,2-8-59</inkml:trace>
  <inkml:trace contextRef="#ctx0" brushRef="#br0" timeOffset="8615.19">10118 1073 1598,'0'0'55,"-3"-9"26,3 9 17,0-8 15,0 8 6,-2-2 0,2 2-6,0 0-11,0 0-7,0 0-1,9-5 0,-9 5-2,14 7 8,-5-2-8,3 3-2,4 1 2,0 4-5,2 1-4,2 2-14,1 6-6,2 0-1,-4 2-9,5 6 1,0 4-2,-3 1-7,-1-1-3,-4-4-5,-2 3-5,-3-1 3,-4-3 1,-5 0-1,-2-1 3,-5 0-7,-1-1-9,-3-4-14,1 2-14,0-4-21,-3-2-28,2-1-26,-1-4-31,0-1-36,1-2-52,0-3-41,1-4-48,1 1-123,1-5-84,6 0-172,0 0-164</inkml:trace>
  <inkml:trace contextRef="#ctx0" brushRef="#br0" timeOffset="11192.98">10903 1093 1874,'8'-2'106,"1"1"19,-3-1-4,1-1-2,-7 3 7,10-1 3,-10 1-1,10-2-19,-10 2-7,10 0-14,-10 0-10,6 6-7,-6-6-8,2 11-5,-2 0-4,0 0-9,-2 3-7,2 3 2,-2 3-2,0-3-8,0 5 1,0 2 0,2-4-8,-3 3 1,0-3-8,1 4-27,0-2-23,0-5-35,0 3-48,2-3-42,0-1-54,-2-1-44,2-4-134,-2-2-91,2-1-176,0-1-154</inkml:trace>
  <inkml:trace contextRef="#ctx0" brushRef="#br0" timeOffset="11401.9">10736 1339 1821,'-11'-6'54,"5"0"15,-1 3 21,1-3 13,2 2 6,0-1-2,2-1-10,4 1-14,4-2-8,6 0-8,4-1-8,9 1-7,3 1-5,0-2-22,9 3-37,-5-2-38,8 2-49,3 0-30,-1-2-51,0 2-88,3-1-182,-1 0-118,-1 1-70</inkml:trace>
  <inkml:trace contextRef="#ctx0" brushRef="#br0" timeOffset="11955.76">11834 1078 1563,'-4'-7'43,"0"0"26,0 4 21,-1-2 22,4 0 16,-3 1 12,-2 1 5,6 3 1,-3-6-7,3 6-14,-2-8-8,2 8-12,-2-5-15,2 5-12,0 0-4,11-6-9,-5 4-9,4 2-5,2 0-7,2 2-8,-2-2-1,5 4-6,-2 0-4,0-1 0,-3 1-4,2 4 2,-4-1-4,0 0-3,-1 1 3,-2 2-2,-5-2-4,0 3 4,-4-2 0,-3 1 3,-3 2-5,-1 1 3,1-4-8,-4 1-7,0 1 6,0-1 1,-1-2-5,3-1-1,-1 1 1,2-2-2,1-1 1,2 1 1,0 0-4,-2-3 1,4 1-7,0 1 6,2-2-3,2-3-5,0 0 6,8 10 5,2-8-6,-2 1 2,2 1 2,3 0-4,2 2-2,0-3 5,-1 3-7,2 2 3,-4-3-1,3 4-1,-2-2 3,-1 1 0,-1-1 1,-1 0-7,-1 3 12,-2-3-6,-3 3 6,-2 0 4,-2-3-4,-4 3 6,-5 1-3,-3-1 3,-1 0-2,-6-1-1,-1 3-1,-2-3 2,-6-2-3,2 1 3,1 2-13,-1-5-17,-1 0-23,2 2-36,4-3-43,-3-3-52,5 2-64,-2-6-111,4 2-171,4-5 61,2 1-158,5 0-118</inkml:trace>
  <inkml:trace contextRef="#ctx0" brushRef="#br0" timeOffset="12291.98">12660 1453 1678,'0'0'58,"0"0"18,-14-11 6,14 11 12,-4-4 16,4 4 9,-4-4 3,4 4-10,0 0-11,0 0-14,0 0-7,0 0-4,-19 10-2,12-1-4,-3 2-5,-6 5 6,2 1-6,-9 6 7,-7 5-3,-4 5-1,-13 9 2,-3 4-13,-7-3 3,-1-1-13,-1-2 1,-2 4-9,1-4-3,3-2 5,2-2-9,11-7-2,10-5-2,4-4-14,4-3-25,5-4-23,5-1-33,0-2-25,4-5-33,3 1-41,5-2-49,1-2-39,3-2-86,0 0-104,0 0-2,20-9-118,-7 4-65</inkml:trace>
  <inkml:trace contextRef="#ctx0" brushRef="#br0" timeOffset="12645.09">12232 1962 1588,'12'0'48,"-12"0"7,0 0 4,8 2 14,-8-2 17,0 0 14,0 7 1,-2-1 6,2-6-5,-4 13-6,0-5 1,2 1-5,-6 1-5,4 0-6,0-1-7,-2 4-8,2-2-10,0 4-5,0-2 0,-1-2-5,2 0-7,2 2 0,-1-1-5,2-2-2,-3 1-1,6-1-7,-1 1 1,-1-2 9,7 1 3,-2 0 6,4-1-2,3-1-7,2-3 8,-1-1-13,6 0-3,-1-1 10,1 0-18,4-1 5,0-2-3,-3 0-5,2 0 1,0-2-2,3 2 1,-5-3-11,0 0-19,0 1-20,1-2-25,-4 1-33,1-3-44,-1-2-55,-3 3-56,-1-5-47,-1 3-114,-3-3-71,-1 0 30,-1 3-91,-4-1-39</inkml:trace>
  <inkml:trace contextRef="#ctx0" brushRef="#br0" timeOffset="12935.96">12582 2077 1490,'-8'-4'105,"8"4"39,-7-5 9,7 5 4,-6-4 3,6 4-4,0 0-5,0 0-17,-6-1-12,6 1-13,0 0-16,0 0-5,-6 7-9,6 0-4,0 1-10,-2 4 2,2 1-3,0 3 0,-3-1-18,1 2-2,2 2-6,-2 2 1,2-2-11,-3 3 0,3-5-2,-2 5-3,2-1-1,0-3-2,-2 0-3,2-1-15,0 1-19,0-5-21,0-2-30,-2-1-31,2 1-39,0-3-41,2-3-55,-2 2-70,-2-7-130,2 0-18,0 0-176,0 0-126</inkml:trace>
  <inkml:trace contextRef="#ctx0" brushRef="#br0" timeOffset="13707.99">13289 1298 1846,'-7'-5'86,"6"1"12,1 4 11,-4-4 10,4 4 12,-5-5 10,5 5 12,0 0-1,-1-4 0,1 4-15,0 0-8,0 0-13,-2-6-7,2 6-14,0 0-14,12-1-6,-4-1-7,8 2-6,-2 0-6,5-3-3,3 3-12,-2 0 1,2 0-8,-3 3 0,2-3-9,-2 0 7,-2 2-8,-2-1-7,-3-1-1,2 2-2,-4-2-7,-2 4 1,1 0 3,-5 0-3,-2 1 2,-1 4-1,-1-1 3,-3 6-9,-3-1 4,-3 5 2,-3 0-3,-4 3 0,0 3 1,-4 4-3,0-2 0,-2 0-1,3 3 2,-1-5-2,0 2 1,2-1-4,4-4 0,-2-2-1,5-1 2,1-1-1,0-2 2,1-1-4,4-2 2,-1 0 1,6-1 0,0-2 3,4-1 1,3-2 1,6 1-4,3-2 4,-2-2 0,6 2-4,-2-5 4,3 0-2,1 0-27,1 0-25,1 0-38,-1-5-45,2 0-59,-1-2-65,-1-2-65,-4 0-157,0-2-60,-1-4 78,0 2-184,-3-2-140</inkml:trace>
  <inkml:trace contextRef="#ctx0" brushRef="#br0" timeOffset="13981.99">13507 1095 1813,'-8'-2'86,"2"0"21,6 2 1,-10-3 5,10 3-2,-5-6-10,5 2-10,0 4-12,13-5-6,-5 1-10,7-1-5,2 4-4,2-1-9,3 0-31,-4-1-41,2 3-55,0-2-59,3 2-59,-3-3-119,-1-1-127,2 2-133,-4-1-79</inkml:trace>
  <inkml:trace contextRef="#ctx0" brushRef="#br0" timeOffset="14829.38">13778 831 1667,'-6'-7'44,"4"2"16,0 0 17,2-2 11,0 7 6,0-9-2,2 5-4,0-2-10,2 3-9,2 1-6,2-2-5,2 2-8,-2 1-7,3 1-2,0 1-6,-1 1-2,3 4-4,-2-1-2,2 3-2,-3 0-3,0 1 1,-2 3-3,-1-1 1,0 0 0,-3 3-3,-2-5-1,-2 3 0,0-2 0,-4 1-2,0-2 1,-1-2-3,1 3 2,-5-1-1,3-2 0,0-2 0,-2-1 1,1 2-5,-2-4 3,3 0-7,6-2 0,-12-4-6,5 0 0,3-2-4,-2 1 1,2-2-2,3-6 0,1 2 1,0 0-1,1-2-2,3-2 1,0 1 1,0 0 1,2 1 1,-1-1 0,3 3 1,-2 0 0,5-1-1,-2 5 3,3-1 3,-2 3-2,4 0 4,-2 3 1,3 4 4,2 1-1,2 2 6,-2 3-2,1 1 0,2 5 1,-1-1 2,-2 3-1,0 1 0,0 1 1,-2 0 0,-5-1-2,3 2 0,-4-1 1,-3-1-3,0-3 3,-2 3-2,-2-2 4,0-3-3,-2 2 3,-2-3 2,0 0-2,-2 1 1,0-2 7,0-1 4,0-1-2,-5-3 1,3 3-7,-1-4 4,1 0 11,-3-3-2,3 3 1,-2-4 7,8 0-4,-11 5 4,4-5 1,7 0-3,-12 0-5,8 2-2,4-2-8,0 0 2,-12 3-10,12-3-3,0 0 1,-1 3-8,1-3 5,11 7-4,-3-6 2,0 3-3,6 0-1,0-1 5,3 2-8,0-2 2,2 1-1,-2-4 0,2 2 8,-1 0-9,0-2 4,1 0 14,-6 0 7,4 0 13,-5-2 7,5 0 11,-4-4 3,0 2 6,-1-1-4,0-3-5,0 0-2,-4 0-7,3-1-6,-3-2-3,1 0-7,-3-1-3,1 0-2,-1 2-3,-2 0-4,0 0 0,0 3-8,-2-1-15,1-1-16,-1 5-24,1-1-25,-1-2-24,-2 7-27,0-8-30,0 8-38,-7-3-43,2 3-42,5 0-42,0 0-105,-16 2-115,12 1 37,-3-1-189,3 2-179</inkml:trace>
  <inkml:trace contextRef="#ctx0" brushRef="#br0" timeOffset="15129.83">14728 1482 1898,'-5'-5'79,"5"5"22,-4-7 14,4 7 16,-2-3 11,2 3 4,0 0-7,-4-4-9,4 4-21,0 0-11,0 0-11,0 0-8,0 0-11,10 17-8,-3-8-1,-1 3-7,0-1-8,4 4 0,2 3-9,0 1 3,0 0-5,2-1 3,-2 4-36,1-6-41,-3 1-53,0 0-71,1-1-71,-4-3-93,4-3-170,-3 2 17,1-6-157,-1 1-135</inkml:trace>
  <inkml:trace contextRef="#ctx0" brushRef="#br0" timeOffset="15372.97">15064 1482 1748,'0'-15'63,"0"1"39,0 5 26,-2 1 15,2-1 9,0 3-7,0 6-11,2-9-17,-2 9-14,0 0-9,0 0-6,0 0-7,-11 17-1,9-2-9,-4 1 2,-2 9-6,2 0-9,-6 10-4,2-3-4,0 4 1,-3-2-13,0 8 0,-2-1-1,1-8-9,-2 8-33,2-10-31,1 3-39,-4-5-55,1 0-61,5-5-53,-2-2-100,4-3-137,5-4 26,0-3-151,4 0-106</inkml:trace>
  <inkml:trace contextRef="#ctx0" brushRef="#br0" timeOffset="15655.19">15480 1403 1724,'0'-11'110,"0"2"34,-1 2 10,1-1 7,0 4-11,0 4-6,-2-8-20,2 8-13,-4-2-5,4 2 6,0 0-3,-10 15-4,5-5-2,-3 5-5,3 3-6,-3 3-3,2 3-9,0 1-8,1 3-3,0 1-7,0 1-8,4 2 0,1-1-8,0 0-1,1-3-7,2 0-34,-1 1-35,3-4-44,2-2-48,-3-4-58,6 1-58,-2-5-45,1-6-122,2-1-104,-1-3 34,-1-3-148,1-4-123</inkml:trace>
  <inkml:trace contextRef="#ctx0" brushRef="#br0" timeOffset="15974.32">15655 1547 1792,'0'-9'66,"2"-2"25,-2 4 19,0-1 5,2 2 3,0 1-1,3 1-11,-1-1-7,2 2-8,3-1-3,2 3 2,1 1-13,0 0-9,2 1 0,0 3-10,0 2-4,2 0-3,-3 2-8,-2-1 3,-1 4-6,0 0-7,-3 2 4,-5 0 0,-4 2-6,0 0 0,-4 1-1,-3 1 1,2-2-5,-1-1-1,-2 3 1,1-2-6,0-1 1,2-4 2,2 4-11,-1-5 6,1-1-7,3 1-2,-2-1 3,4-1 1,4 1 0,0-3 2,7 2-3,-1-2-15,1-3-19,4 0-30,-1-2-44,4-4-54,7-1-57,1-2-57,4-8-139,-4 1-96,2-3 53,-3-3-143,-1-1-90</inkml:trace>
  <inkml:trace contextRef="#ctx0" brushRef="#br0" timeOffset="16259.56">16083 1264 1723,'-5'-5'84,"0"1"18,4 1 12,-1-1 8,2 4 2,-4-5-6,4 5-6,0 0 0,0 0 4,0 0 0,26 9 1,-12 0-4,6 0 2,0 6-8,6 3-5,-1 3-4,1-1-8,1 4-11,-1 0-5,2 5-5,-6-2-4,-2 0-6,-1-1-2,-5 3-8,-1-1 4,-4-3-7,-5 2-5,-4-1-3,-2-1 0,-4-1 0,-7 0-7,0-3-18,-4 1-26,-2-1-37,-4-2-37,1-3-46,-1-5-55,2 0-54,-1-3-60,5-3-166,-1-2-64,5-1 70,0-4-170,3-2-130</inkml:trace>
  <inkml:trace contextRef="#ctx0" brushRef="#br0" timeOffset="16475.19">16999 1402 1897,'-3'-8'92,"3"8"12,0 0 5,0-6 10,0 6-4,0 0-3,0 0-12,8-3-6,-8 3-13,15 0-11,-5 0-2,5 0-10,5 0-2,0 2-23,2-2-47,1 0-55,3-2-71,0 0-74,2-2-157,-2-2-115,-3 1-131,1-4-116</inkml:trace>
  <inkml:trace contextRef="#ctx0" brushRef="#br0" timeOffset="16719.38">17593 1032 1732,'-2'-7'88,"0"1"26,0 0 20,2 1 12,-2-2 1,2 7 9,-3-8-9,3 8-12,0-7-9,0 7-17,0 0-2,0 0-17,13 12 0,-7 0-5,3-1-13,-3 4-6,0 3-6,3 2 0,-3 3-8,1 1 4,-2 1-11,0 2-13,-3 2-36,1-1-31,0-1-46,-3 1-59,0 0-64,2-2-47,-2-6-77,2 0-140,6-1-1,-4-3-167,4 3-133</inkml:trace>
  <inkml:trace contextRef="#ctx0" brushRef="#br0" timeOffset="16997.81">18086 1293 1831,'2'-8'58,"2"-1"33,-1 0 24,1 5 19,-2 0 9,-2 4 0,4-6-12,-4 6-12,4-3-16,-4 3-9,0 0-8,0 0 2,-6 17-1,2-4-2,-5 3-4,-1 4-2,-3 8 0,-4 1-8,-4 10-2,-4 0-8,-12 19-1,-1-3-9,-2 2-3,-5-2-4,1-1-7,-3-4-8,3-2-28,-1-2-31,8-7-33,5-10-30,4-1-32,3-6-34,6 0-42,2-5-24,4-2-23,2-6-51,5-1-140,4-1-8,2 0-128,0-7-75</inkml:trace>
  <inkml:trace contextRef="#ctx0" brushRef="#br0" timeOffset="17469.69">18058 1946 1675,'12'-7'77,"-2"-2"31,-6 1 21,2 0 21,1-1 20,-3 2 5,-2 0 10,2-3-7,-2 3-10,-2 0-7,0-1-14,-2 2-17,-2-1-13,-2 3-17,-3 0-7,1 1-11,-2 3-9,-4 0-9,-1 5-4,3-2-10,-3 6-4,0-4-4,3 5-7,-5-1-5,7 0-1,-1 4-7,2-2 0,-1 0-1,5 2-2,1 0-3,4 3-2,0-1-1,4 0-4,0 2 4,3 1-3,2 1 3,3-1-3,-2 3 4,4-1-4,-2 1-2,1-4 1,-3 4-1,3-4 4,-2 3-6,-3-6 0,0 1-3,-2 1 2,2-1 2,-7-2 1,-1-2-10,-1-1-1,-4 0-3,-2-3-9,-1 1-4,-2-4-8,-1 0-7,-2-2 7,1-2-6,-2-2 7,0 0 1,3-4-2,-1-2 8,4 1-3,-1-5 1,2-1 3,5 0-1,4-5 2,-1 1-1,7-3-3,3-4-12,0 2-6,7-3-8,3 0-20,0 1-18,0-1-28,5-2-42,-1 4-63,8-4-47,-5-1-155,5-1-82,-6 2 42,6-3-135,0 2-95</inkml:trace>
  <inkml:trace contextRef="#ctx0" brushRef="#br0" timeOffset="18047.33">18739 1235 1702,'-5'-5'66,"4"1"24,1 4 19,-4-5 7,4 5 16,0 0 3,0-6-2,0 6-4,0 0-11,0 0-9,8-6-6,-8 6-11,12-3-6,1 1-7,2-2 2,4 0-1,1 2-8,10-3-5,0 3 0,2-3-3,1 3-9,1-3-3,1 3 1,-3-2-4,-1 0-7,1 1 1,-4 1-6,-3-2 2,-2 0-3,-4 3-1,-1-2-4,-4 3-3,-1-2 1,1 1-11,-3 1-6,0 0-2,-6 1-2,2 4 3,-5 0 0,-2 4-4,-2 1 4,-5 4-5,0 3 3,-4 1-5,-2 6 6,-2 0-1,-1 2-3,-4 2 4,4-3-3,-4 1-5,3-1 2,1 0 2,0-6 0,6-1-4,-2 2 5,3-7-9,-2 0 6,5 0 0,0-3-2,-1-3 2,3 4-6,4-4 11,0 1-2,6-1 5,3-3-3,3 0 2,4 1 0,2-3-1,4 1 0,-1-1-4,2-2 1,0 0-2,5-2-18,-4-3-29,3 2-40,-1-3-41,-6-2-61,4-1-82,-5-4-85,-3-3-184,0-1 4,-2 0 66,-1-3-164,-2 2-128</inkml:trace>
  <inkml:trace contextRef="#ctx0" brushRef="#br0" timeOffset="18279.73">19418 842 1745,'-10'-4'61,"2"2"29,0-3 13,2 2 8,2 2 2,4 1-9,0 0-13,0 0-10,0 0-9,13-8-7,-4 8-7,3 0-7,3 0-17,0 2-47,2-4-54,1 4-65,2-2-63,-2 0-136,2-2-115,-3-2-97,0 0-45</inkml:trace>
  <inkml:trace contextRef="#ctx0" brushRef="#br0" timeOffset="18703.17">19798 560 1510,'0'-4'38,"0"4"21,0-10 11,0 10 6,0-7 5,4 3 0,-4 4-3,8-7-6,-1 6-3,3 0-3,-1 1-6,-9 0-2,19 0-4,-9 1-8,-2 3-4,4 0-3,-4 2-4,-3-1-3,2 3-2,-4 0-3,0 2-3,-1-1 0,-2 0 0,-2 3-2,-1-3-3,2 1-2,-3-1-4,-1 1-1,2-1-1,-1-1-1,1 2-3,0-3 1,-2 3-3,5-1 0,-3-1-1,3 1-1,0 1-1,3 0 1,2 1 1,-2-1-1,4 0 0,1 2 0,0 2-1,1-3-3,-1 0 0,2 2 3,0-1-2,-2 2 1,0-3 3,4 2-5,-6-1 6,0-2 3,-2-1 3,0 0 8,0-1 6,-2 2 6,-2-2 1,-2 1 2,0-4-3,-2 3-4,-4-2-2,-2-1-15,-4 1-35,0-4-52,-3 2-72,4-2-66,-7-2-150,4 0-103,-1 0-149,0 0-116</inkml:trace>
  <inkml:trace contextRef="#ctx0" brushRef="#br0" timeOffset="18948.31">19978 983 1714,'6'3'27,"-2"-1"13,2 3 27,-2-2 26,2 2 13,1 0 9,0 2 6,-1 3-1,2-1 4,3 3-12,-1 0-6,4 5-12,-2-2-10,2 2-7,2 2-4,-2-2-8,-1 2-2,2-2-18,-2 0-34,-3-3-40,0-3-56,2 3-55,-4-4-60,0 0-93,0-4-185,-1-1 40,2 0-104,-3-2-46</inkml:trace>
  <inkml:trace contextRef="#ctx0" brushRef="#br0" timeOffset="19220.14">20364 1093 1538,'3'-3'46,"-3"3"21,5-6 12,-5 6 5,4-2 8,-4 2 12,0 0 20,0 0 10,2 13 1,-4-3-1,0 2-4,-3 2-3,0 6-2,-3 2-6,0 5 4,-3 6-6,1-2-9,-3 3-10,2 5-8,-2-3-12,-2 5-5,1 4-5,-1-3-11,0-3-20,3-4-30,-1-2-31,1-5-39,-3 0-48,5-7-50,3 0-50,0-1-22,-1-7-81,6-1-133,-1-5-20,0 0-167,6 0-131</inkml:trace>
  <inkml:trace contextRef="#ctx0" brushRef="#br0" timeOffset="19535.09">20881 1099 1832,'0'-6'63,"0"1"17,0 5 7,0-8 4,0 8 2,-2-7-10,2 7-10,0 0-3,0 0 11,0 0 8,-10 12 3,6-2 0,-2 4-6,-4 7 4,3 0-8,0 1-6,1 5-5,-3 3-4,1 3-1,-2-3-11,2 3-10,4-5 2,-2 1-4,2 0-8,2-3-2,0 0-7,2-2-11,-2-3-15,4 0-28,2-4-39,0-2-41,2 0-49,5-4-61,-2-5-83,2 1-167,3-5 0,-4-2-161,4-2-126</inkml:trace>
  <inkml:trace contextRef="#ctx0" brushRef="#br0" timeOffset="19900.98">21075 1189 1693,'0'-9'38,"-3"4"31,1-3 15,2 8 7,-3-9 7,6 3-4,-1 2-1,5 1-4,-1-1-6,1 2-6,4 0-6,3 0-5,-1 2-3,0 2-6,6 0-3,-3 2-6,-1 1-4,2 1-3,-3 2-5,-1-1-3,-3 4-3,0-2-1,-4 4 1,-2-2 0,-4 2-3,-2 3 2,-2-1-1,-3 2 1,-2 2-6,-1-2-2,-1 3 0,3-4-3,-2-1-1,-1 1-2,2-1-2,1-4-1,2 3-4,0-2-2,2-3-1,-2 1 7,3-1-4,3-2 3,5 1 1,3 0-1,-1 0 0,3-2-2,6-3-1,-2 3-6,6-4-22,0-2-31,2 0-40,4 0-2,5 0-39,10-4-84,-1-3-140,6-7-135,1-2 54,-3 0-111,-3-5-50</inkml:trace>
  <inkml:trace contextRef="#ctx0" brushRef="#br0" timeOffset="20197.12">21690 983 1537,'-5'-6'66,"2"2"28,-1-2 13,-1 3 6,5 3 4,-6-6-5,6 6-11,0 0-7,0 0-3,0 0 8,0 0 1,23 17 11,-10-7-3,4 6 1,1 0 1,2 7-15,2 3 1,3 9-6,1-1-6,-2 4-4,-3 0-9,1 3-4,-3-2-2,-2 1-7,-7-5-7,-1-1 0,-4-5-2,-5-1 0,-3-1 1,-6-2-8,-3-3-4,-2-2-11,-6-2-32,1-3-39,-4-1-36,1-2-53,1-3-58,1-3-58,5-4-54,-3-2-137,6 0-81,2-4 67,0 0-129,4 0-82</inkml:trace>
  <inkml:trace contextRef="#ctx0" brushRef="#br0" timeOffset="20386.36">22542 1248 1630,'10'-8'44,"1"3"21,-1-2 16,-1 3 5,2 1 7,-1 1 0,2 0-3,2 0-9,2 0-8,1 2-6,0 0-8,2 4-7,-1-2-4,0 2-28,0-1-44,-1 6-56,-1-2-54,-1-1-69,-2 1-161,-7 1-241,0-1-103</inkml:trace>
  <inkml:trace contextRef="#ctx0" brushRef="#br0" timeOffset="20537.71">22637 1569 1681,'0'6'18,"6"-2"28,-1 0 18,6 1 4,5 0 6,3 0-9,6 0-6,3 2-5,6-2-47,4 5-71,7-5-63,7 4-182,2-1-248,6 1-58</inkml:trace>
  <inkml:trace contextRef="#ctx0" brushRef="#br0" timeOffset="22771.29">4277 3171 715,'6'-1'343,"-6"1"-95,2-6-54,-2 6-39,5-5-19,-5 5-14,2-7-8,0 4-6,-2 3 3,0 0 1,2-7-1,-2 7-3,0 0-8,1-5 3,-1 5-18,0 0-9,0 0-11,0 0-4,0 0-9,-5 15-1,0-5-5,-2 3-5,-1 0-1,3 4-4,0-5-4,-3 3-3,-1 3 0,0-5-4,3 2-3,-2-1 5,1-1 5,3-2-2,-2-1 4,2-1 4,-1 1 5,1-3 2,-2-1-1,3 0-4,1-3 2,0 4-7,0-4 1,2-3-5,0 0-4,-6 2-2,6-2-3,0 0-4,0 0 1,0 0-4,-4-13-2,4 7-4,0-2-6,0-1 3,2-3-7,0 2-2,0-5 14,0-2-13,0 1 5,2-4-4,-4 1 0,4-2 3,-3 3 4,2 0-9,0 0 11,-3 1-4,0-1 6,0 4 6,0 0-2,0 5-5,-3-4 3,3 3-4,-4 3-3,2 0 0,-4 3-4,-2 2 1,8 2-2,-24 6-2,10 1 5,-3 5 0,-3 0-2,0 6 5,-4 1-3,3 0-13,2 4 10,0-2-6,-1 3-5,8-4 10,-2 1 5,5 1 2,4-1-6,0 0-2,5-1 2,3-1 0,4 3 4,1-1-2,3 3-3,3-6 0,2 3 4,0-2-2,4 5 3,-5-8-6,1 5 4,-2-1-5,2-4 7,-4 5-2,-1-4 2,0 5 4,-7-7-2,-2 3 0,0-1 2,-4 1-1,-4-1 2,0-1-3,-6-3 0,2-2-3,-2 1 5,-2-5-2,0 1-2,-1-3 1,-2-5-2,2 0 2,0 0 0,-2-7-4,4 0-1,-1-3-2,1-5 3,3-4-5,1-1-6,4-1 6,4 3-4,2-5 2,4-1-2,4-2-2,6-1 5,4 1 0,-1 3 7,6-1-10,2 2-8,1 3-19,3 1-23,-1 4-24,-1-1-27,2 1-41,-3 5-52,3 3-50,-3-1-56,0 3-148,1 1-45,-2 3 68,1 3-128,1 1-63</inkml:trace>
  <inkml:trace contextRef="#ctx0" brushRef="#br0" timeOffset="23018.91">4909 3427 1690,'0'-6'105,"0"1"18,0 5 14,-3-10 10,0 4 14,-1 2 14,4 4 0,-6-7-16,2 2-4,4 5-8,-7-3-17,1 1-14,6 2-9,-14 5-14,0 2-6,2 0-10,-3 3-6,0 3-7,-2 0-8,1 3-4,-2 1-6,2 1 2,-2 2-16,4-1-36,-4 3-31,-1 2-36,5-5-41,-1 1-58,0 0-64,2-3-46,1-2-132,0-4-91,4-2 29,2-1-158,-1-1-130</inkml:trace>
  <inkml:trace contextRef="#ctx0" brushRef="#br0" timeOffset="23269.73">4601 3387 1883,'-4'-10'77,"1"3"16,-2 1 9,4 0 0,-1 3 4,2 3-9,0 0-12,-3-6-9,3 6-6,0 0-1,0 0 0,0 0 2,9 22 0,-3-12-5,3 1-2,2 3-2,-1 3-7,3-1-2,0 4-7,1-1-4,4 1-1,-4-1-3,3-1-2,3 5-28,-4-4-33,-1 0-43,-2-2-55,1 1-72,0-3-56,-2-2-144,-3-1-72,3-3-199,-2 3-162</inkml:trace>
  <inkml:trace contextRef="#ctx0" brushRef="#br0" timeOffset="23579.77">5291 3412 2018,'-2'-12'81,"0"3"18,0-1 16,-3 0 18,1 1 10,2 2 11,-1 1-3,0-2 1,1 2-11,0 2-14,-2-1-14,4 5-14,-5-5-11,5 5-8,0 0-9,-15 14-9,9-6-5,0 5-8,-3 1-1,2 0-6,-1 2-3,2 3-9,2-1-1,-1 2 1,1-1-2,2 3-2,-2-2 1,4-1-1,0 2-10,4-2-22,0 4-27,3-7-25,-1 1-40,2-8-40,1 1-56,4-3-52,-2-3-43,3 0-97,1-3-107,-3-1 20,3-1-160,3-3-130</inkml:trace>
  <inkml:trace contextRef="#ctx0" brushRef="#br0" timeOffset="23939.71">5471 3463 1874,'-7'-6'80,"4"1"13,0 0 10,1 3 2,2 2-1,-4-8-3,2 3-11,2 5-4,0-5-9,0 5-1,6-4-3,-6 4-8,15-2-2,-2 0-3,0 2-5,-1 0-5,3 0-9,0 2-3,-2-2-8,1 2 0,-1 2 1,-2-1-5,-3 4 2,-2 1 5,-2-1 0,-1 4 7,-6-1-4,-1 2 3,-4 3-7,0 2 1,-3 0-2,-2-1 0,0 2-2,1-1-6,0 2-3,0-5-1,2 1-1,-1-2-4,5 0-2,-2 0-4,3-4 6,1 2-5,2-2 1,2-3 3,2 0-7,4-1 3,3-3 4,4 2-1,-1-3-10,1-1-9,5 0-15,0-1-31,1-1-45,0-4-47,3 4-75,-4-3-60,6-3-117,-1 0-88,1 2 27,-4-4-139,4-3-95</inkml:trace>
  <inkml:trace contextRef="#ctx0" brushRef="#br0" timeOffset="24331.12">5921 3280 1702,'-8'-5'63,"2"1"22,4 0 6,2 4 5,-6-7 4,6 7 4,0 0-5,-2-2 5,2 2 2,0 0 17,0 0 13,26 8 12,-12-6-8,1 5-10,2 2-5,4 2-11,-2 3-8,0-2-7,2 2-11,-4 1-3,1 2-11,1 0-8,-5 1 1,-2 1-5,-1-1-1,-2 2-5,-7-1-2,0 1-2,-2-1-6,-2-1-2,-2 2-5,-3-4 0,-2 5-7,2-4-5,0-1 0,1-3 0,-2 1-4,-1-3-1,4 0-1,0-1-6,0-2-13,0-2-17,1-1-17,2-1-14,2-4-13,-2 3-17,2-3-13,0 0-16,0 0-18,0 0-30,0 0-36,0 0-52,0 0-48,11-11-113,-9 8-100,-2 3 29,2-7-176,-2 7-144</inkml:trace>
  <inkml:trace contextRef="#ctx0" brushRef="#br0" timeOffset="25149.82">6954 3522 1874,'-5'4'93,"3"0"12,2-4-3,-6 5 0,4-1 8,2-4 10,-5 4-2,5-4 7,0 0-3,0 5-12,0-5-9,0 0-6,11 5-2,0-3-9,3-2-2,8 0-11,3 0-6,5 0-3,1 0-13,1 0-7,2-2-21,0 2-29,-2-3-33,-1 3-46,1-4-56,0 4-81,-2-3-74,-3-3-157,-1 3-30,-5-1 65,-1 0-119,4-2-43</inkml:trace>
  <inkml:trace contextRef="#ctx0" brushRef="#br0" timeOffset="25482.01">7811 3347 1642,'2'-6'123,"-2"6"19,2-6 11,-2 6 8,0-5 8,0 5 3,0 0-10,2-4-16,-2 4-16,0 0-8,0 0 5,0 0-2,-10 17 2,3-8-10,1 3-3,0 1-7,-2 1-1,-2 1-10,4-2-8,-2 0-7,2 1-8,0-1-2,1-1-5,-1-3-5,1 0-7,3 2 1,0-2 2,2 0 3,2-1 7,2 1 3,5-1-1,3-1-4,3 1-4,5-3-6,1 2-5,4-3-3,2-1-6,3 1-3,0 0-4,-1-2-11,1 0-34,-2 0-35,-3-2-46,-1 1-44,-4-2-62,2-3-63,-3 2-75,-4-2-73,0-2-125,-3 1-15,-1 1 40,-2-4-255,-3 3-254</inkml:trace>
  <inkml:trace contextRef="#ctx0" brushRef="#br0" timeOffset="25692.31">8184 3437 2079,'-6'-7'40,"2"2"29,-4 1 18,4 2 12,0-1 1,4 3-1,-8-4-9,8 4 3,0 0 4,-15 9 10,9-3-6,-1 5 2,-1 3-7,2 1-8,-1 0-10,3 3-4,-4 2-7,3-1-6,-1 5-5,1-2-9,1-1-9,2-1-31,0 0-37,-1-2-49,2-1-59,-1 1-62,2-1-48,0-3-90,2-2-106,2-4-11,2 2-172,1-4-126</inkml:trace>
  <inkml:trace contextRef="#ctx0" brushRef="#br0" timeOffset="26149.96">8688 3473 1880,'0'-5'107,"0"5"8,0-5 10,0 5 7,0-6 6,0 6 1,0-5 3,0 5 1,0 0 1,2-6-1,-2 6-13,2-4-9,-2 4-12,15-4-8,-4 4-3,3-1-8,6 1-4,0 0-2,4 0-5,1 0-1,1 0-5,2 0-7,-3 0-7,0 1-7,-2-1-4,-1 1-6,-1 2-2,-5-3-7,2 4 0,-2-3-3,-5 4 0,-2-2 0,-5 5-2,-2 0-2,-6-1-2,-5 4 1,-2 0-3,-6 6-2,-2-3 1,-6 5-4,-3-1-3,4 1-1,-6 0-1,4-1-1,-1 0 4,3 1-6,3-3 0,2-4-2,4 4-2,2-7 0,0 2 1,3-1-3,0-3 1,3 1 3,1 1 7,4-4 11,2-1 4,0-4 1,8 7 5,1-5-2,3 0-7,4 0-1,0 0-2,3-2 0,3 0-2,-2 0-7,2-2-27,1 0-36,-1-2-45,2 0-53,0-5-67,-1 2-79,-1-6-78,0-2-178,-2 1-27,-1-3 44,4-5-313,-2 0-329</inkml:trace>
  <inkml:trace contextRef="#ctx0" brushRef="#br0" timeOffset="26355.64">9122 3213 2552,'-8'-6'86,"-1"1"12,2 0 19,3 0 16,0 1 8,2 1-9,2 3-12,-2-6-9,2 6-14,10-8-13,1 5-7,2 1-13,1 0-3,8 0-38,-3 2-25,2 0-39,-1 0-51,1 0-63,-2 0-65,-1-2-109,2 1-206,-7-3 59,4 0 59,-7 0-137,0-1-57</inkml:trace>
  <inkml:trace contextRef="#ctx0" brushRef="#br0" timeOffset="26579.69">9552 2913 1638,'2'-8'160,"0"3"26,-1-2 6,-1 7 16,3-9 20,-3 5 1,0 4-9,2-6-19,-2 6-21,3-3-20,-3 3-16,0 0-12,6 11-10,-2-1-11,-2 0-11,2 5-7,0 3-8,1 2-9,2 5-6,-1-1-23,-1 0-36,2 3-43,1 2-54,-1-3-58,0 1-70,1 2-85,-6-4-108,2 0-143,3-4 29,-3-3-275,0 2-284</inkml:trace>
  <inkml:trace contextRef="#ctx0" brushRef="#br0" timeOffset="26824.02">10126 3334 2243,'2'-6'71,"2"-1"22,-4 2 16,2-1 21,0 2 21,-2 4 8,3-5 2,-3 5-14,4-4-11,-4 4-17,0 0-9,0 0-5,0 0-10,-5 16-6,1-8-6,-2 2-10,0 2-7,-3 3-4,-2 1-6,1 2-5,0 2-14,-3-2-40,4 2-47,-4-2-55,1-1-56,-1 0-72,0 1-58,-1-3-130,0-4-103,4 1 48,-1-4-232,5 0-202</inkml:trace>
  <inkml:trace contextRef="#ctx0" brushRef="#br0" timeOffset="27078.96">9942 3328 2170,'0'-7'103,"2"0"4,-4 3 4,2 4-1,2-5 1,-2 5-5,4-4 7,-4 4 9,0 0 1,19 9 1,-11-3-2,6 1-3,-2 4-8,0 0-11,5 2-9,0 3-10,0-1-5,1 2-5,0-2-5,2 2-4,-2 0-11,1 4-3,1-5-29,2 5-45,2-4-36,-5-2-44,-1 0-74,4-1-74,-3-5-60,-2-1-124,3-1-71,-1-1 34,1-1-190,4-1-159</inkml:trace>
  <inkml:trace contextRef="#ctx0" brushRef="#br0" timeOffset="27389.95">10778 3370 1856,'0'-12'69,"0"3"33,0-1 15,-3 1 20,3 0 14,0 2 24,0 2 4,0-1-2,0 0-10,0 6-9,0-8-14,0 8-14,0 0-7,-3-3-14,3 3 11,0 0 11,-3 15 0,1-7-6,-3 4-7,4 2-7,-3 1-8,0 2-9,2 3-8,-3-3-11,3 4 5,0-4-8,2 4-6,0 0-5,0-3-5,2 4-5,3-3-5,-1 1-9,0-2-24,4-1-32,-2-2-42,6 1-51,0-1-53,3-6-67,0-3-70,2-1-51,-1-1-95,6-1-103,1-2 16,7-5-347,2 3-364</inkml:trace>
  <inkml:trace contextRef="#ctx0" brushRef="#br0" timeOffset="27785.32">11288 3463 2310,'-8'-6'39,"2"1"32,2 0 10,-1 3 14,5 2 6,-7-7 14,7 7 2,-4-4-8,4 4 7,-2-4-21,2 4-11,0 0-6,0 0-7,8-7-9,-8 7-4,14 0-9,-4 0-7,1 0-4,1 2-3,3 0-3,-2 1-3,3-1 0,0 0-10,-4 2 4,-1-3-6,2 5-6,-5-4 4,1 5 5,-4 1 0,-2-2-3,-1 4 4,-4 0-1,-2 0-1,-2 1-2,-3 2-3,-1 0 2,-1 0 5,0 2 1,-1-1 2,2 0-6,-2-3-5,4 3-1,0-4 0,-1 2-3,5-2 1,-3-3-2,5 1 2,2 0-3,5-2 0,3-2 3,1 3-3,1-3-2,2 0 4,4-1-2,2-1-3,0-2 5,3 2-3,0-2-12,1-2-24,1 2-25,0-3-45,0-2-61,2 0-68,-1-4-65,-1 1-161,1-4-63,-2 3 38,0 0-203,3-1-177</inkml:trace>
  <inkml:trace contextRef="#ctx0" brushRef="#br0" timeOffset="27903.15">12014 3350 1806</inkml:trace>
  <inkml:trace contextRef="#ctx0" brushRef="#br0" timeOffset="28125.37">12006 3338 1869,'-4'-7'115,"0"2"17,2 0 15,-3 3 9,5 2 19,0 0 5,-4-9 1,4 9-6,0-4-9,0 4-3,0 0-10,11-5-7,-11 5 0,19 2-1,-8 1-3,3 1 0,2 2-4,2 1-6,1 4-10,3 2-7,-4-2-8,4 5 1,-3-1-13,0 0-7,-4 2-8,-1 1-6,2 2-8,-8-1-2,-2-2-6,-2 1-12,-4 0-29,-4-1-29,-4-2-37,-3 3-43,-4 1-44,1-2-38,-2-1-30,-3-5-37,3 0-41,0-2-43,2-1-48,-1 0-107,0-1-61,5-6 33,-3 3-249,5-3-248</inkml:trace>
  <inkml:trace contextRef="#ctx0" brushRef="#br0" timeOffset="28675.16">13031 3227 2231,'13'0'83,"-7"2"16,-6-2 11,11 2 8,-11-2 12,8 1-1,-8-1-12,6 6-4,-1-2-3,0 0 8,-3 5 11,2 2 8,-3-2-2,4 10-12,-3-4-4,2 4-10,-2 2-12,2 1-4,0 3-6,-1 0-7,1 0-9,-2 2-8,1-2-26,-1 1-45,0-2-59,0 3-51,-2-6-68,2 0-75,-2-1-64,0-5-144,-2 0-68,0-2 34,2-1-233,-2-3-228</inkml:trace>
  <inkml:trace contextRef="#ctx0" brushRef="#br0" timeOffset="28863.78">12905 3580 2262,'-8'-9'110,"4"1"12,2 3 6,2 0-1,0-3-10,4 2-7,4 1-6,0-3-11,6 2-11,6 0-8,3-1-14,5 2-1,1 1-12,5-1-43,2 0-49,2 1-67,0-2-69,7 2-55,-1-2-152,1 3-102,1 0 60,-1-2-120,3 2-53</inkml:trace>
  <inkml:trace contextRef="#ctx0" brushRef="#br0" timeOffset="29097.58">13938 3309 1700,'2'-6'125,"-2"0"25,0 1 18,0 5 8,0-8 2,0 8 7,2-6-18,-2 6-14,0 0-17,0 0-6,0 0 2,0 0 3,0 21-6,-2-10-8,2 2-11,0 5-10,-2-1-6,2 2-9,0 0-8,0 2-7,0 0-2,0 0-10,0 0-10,0-1-28,0 2-40,0-1-42,2-4-51,-4-2-55,2-1-68,2 1-53,-2-3-107,4-3-138,-3-1 42,4 0-258,0-5-241</inkml:trace>
  <inkml:trace contextRef="#ctx0" brushRef="#br0" timeOffset="29335.03">14186 3389 2071,'2'-10'80,"0"2"32,-2 1 21,0 1 12,2 0 6,0 3-6,0-3-8,-2 6-12,0 0-13,0 0 2,0 0-6,0 0-8,6 17 2,-3-7-8,-3 4-8,4-2-8,-2 5-7,0 2-6,0 1-6,-2-1-2,1 2-5,-1 0-7,3 0-38,-3 0-38,0-1-54,0 0-52,0-3-69,2 2-77,-4-6-119,2 0-123,0-3 44,2 0-233,3 0-207</inkml:trace>
  <inkml:trace contextRef="#ctx0" brushRef="#br0" timeOffset="29793.27">14590 3381 2229,'-4'-4'151,"2"-2"21,2 6 15,-2-5 11,2 5 3,0 0-8,4-8-19,2 6-19,2 1-12,9-4-16,3 4-11,0-1-9,4 0-11,-1 2-10,3-2-9,-4 2-7,4-2-8,-4 2-6,1 0-5,-5-2-4,-1 2-7,-2 0-4,1 0-5,-4 0-3,-1 2-7,-1 0 0,-2 0-1,1 3-1,-4 1-1,-1 0-1,0 3-3,-4 1-1,-3 0 2,0 3-5,-4 0 1,-2 2 1,-3 3-1,2-1 1,-5 1 1,0 2-2,0-1-2,1 0 2,-2-2-2,4 0-3,-1 1 0,2-4-2,1-2-1,1 0 1,3 1 1,0-2-4,2-1 3,4-3 3,2 0-2,4 1 2,0-1 1,5-4 1,-1 1-1,5-2 3,0 2-3,5-3 1,-4-1-1,3 3-1,-3-3 0,4 0-27,0-3-39,-2 3-55,1-3-63,-2-1-77,2-1-94,-4-1-133,-2-2-117,-1 1 45,-1-3-339,0 2-375</inkml:trace>
  <inkml:trace contextRef="#ctx0" brushRef="#br0" timeOffset="30057.39">15138 3181 2426,'-6'-10'43,"2"3"31,2 2 16,0-2 11,4 2 14,-2 0 19,0 5-4,8-8-4,-3 5-11,6-1-5,1 2-13,0 1-10,3-1-11,0 2-5,1 0-48,3 0-51,1 0-69,1 0-85,1-2-86,-2 2-174,2 0-64,-6-2 42,2 2-159,-1-2-121</inkml:trace>
  <inkml:trace contextRef="#ctx0" brushRef="#br0" timeOffset="30706.61">15631 3059 1942,'0'0'125,"0"0"1,-6-4 2,6 4 13,0 0 3,0 0-8,0 0 5,0 0-19,-8-2-9,8 2-8,0 0-8,0 0-12,-6-3-4,6 3-12,-4-4-6,4 4-4,-6-8-11,5 3-12,1-2-5,-2 0-8,2 0-4,2-1-6,-2-2-4,5 3-3,-3-3-7,2 1 0,2 1-2,-2 0 0,4 1 1,-1-1-2,2 5 0,1-3-5,1 2 6,1 4-6,1 0 6,-2 4-5,3 2 3,2 1 3,-2 4 4,-1 2-5,0 7 9,-3-1-8,-3 3 16,-1 4-5,-2-2-2,-2 1 2,-2-2 7,-4 2-3,-2-1 6,-1 0 7,-1-2-6,-1-1-5,-1-2 12,-1-3-12,-3 1 6,2-6 6,0 0 4,0-2 1,1-1 7,-4-4-1,4 0 4,3-2 3,-1 0 4,-2-2 7,11 0 2,-14-4 0,8 3-5,0-3-1,1-2-5,3 1-6,2 5-5,-2-7-6,2 7-6,4-7-3,3 4-1,-7 3-7,16 0 2,-6 3-2,6 1-3,3-1 0,0 2-1,4 2-2,-1 0 1,3 1 0,0-1-1,0 1-2,0-2 2,-1 0 1,-2 0-1,-4-3 17,2-1 17,-2 1 17,-2-3 11,-2 0 9,-1-3 6,-1 1-3,4-1 1,-6-3-9,0 0-10,-2-2-4,2 2-4,-4-3-6,2 2-15,-3-4-19,-1 2-28,0 0-39,-2-1-43,-2-1-48,1 2-49,-1 0-59,0-2-60,-1 4-61,-3-1-108,-1 0-126,4 1 35,-4 1-356,3 0-406</inkml:trace>
  <inkml:trace contextRef="#ctx0" brushRef="#br0" timeOffset="31284.88">16538 3471 2326,'4'-3'-51,"3"2"47,-7 1 41,8-4 34,-6 0 30,-2 4 25,6-2 17,-6 2 10,0 0 12,9-3-3,-9 3-4,0 0-16,0 0-14,0 0-14,0 0-6,0 0 4,3 14 3,-8-6-6,-2 1-6,-1 6-10,0-2-5,-3 4-7,-2-2-10,0 6-4,-1-2-3,1 0-9,-4 2-23,2-2-43,-3 4-53,0-3-45,2-4-63,-4 1-74,4 0-70,-6-4-88,5-1-123,1-3-10,2-1-308,2-2-329</inkml:trace>
  <inkml:trace contextRef="#ctx0" brushRef="#br0" timeOffset="31525.92">16261 3568 2307,'2'-15'-4,"2"5"48,-2-2 33,0 5 21,1 1 25,-1 1 6,0-1-1,2 1-4,2 3-1,-6 2 3,12 0 6,-12 0-6,20 9 2,-10-4-11,3 5-7,-2 1-9,4 0-7,-1 6-11,2-3-7,-2 4-6,1-1-5,1 2-9,2-2-19,-4-1-47,2 1-46,-3 1-51,-1-4-60,1-3-75,-1 0-59,-3 1-123,1-4-107,-1-3 33,0 1-228,-1-1-218</inkml:trace>
  <inkml:trace contextRef="#ctx0" brushRef="#br0" timeOffset="31823.26">16906 3522 1950,'2'-9'77,"1"-2"29,-1 4 29,-2 0 19,2 1 13,0-2 14,0 5 7,-2-3-3,0 6-15,3-6-15,-3 6-18,0 0-12,0 0 2,0 0 3,0 0-2,0 0-1,-7 23-3,3-12-6,1 5-8,1 1-10,-2 0-9,0 3-11,2-2-6,-4 7-7,4-2-9,0 1-5,0-3-1,2 3-6,0-4-12,0 1-19,2-1-26,2-2-25,0 1-34,4-3-42,1-1-39,2-4-58,-1-1-66,5-2-65,-3-4-121,4-1-127,-4-3 62,5 0-319,2-3-331</inkml:trace>
  <inkml:trace contextRef="#ctx0" brushRef="#br0" timeOffset="32193.05">17332 3577 2328,'0'-6'42,"-2"1"31,2 5 13,-2-8 10,2 8 10,0-8-4,0 8-4,4-4-8,2 1-8,-6 3-6,17-2-8,-5 4-3,-1-2-6,4 2 0,0-1-6,3 3-6,-4 1-5,1 0-3,-2 1-7,-1-1-4,1 4 0,-4 0 2,-5 0-5,-2 2-6,-4-2-2,0 6-2,-6-2 1,-1 0-1,-4 5-2,-2-2 0,2 0-2,-1-1 3,-1-2-4,5 0-3,-4-1 1,6-3-1,0 1 0,0 0-2,3-5-1,-1 4 1,3-2 0,1-2 2,2 1-2,2 0 3,5-1 1,0-1-3,2 0-2,1-3 1,4 4-2,-1-3 0,4-1-21,-1-2-35,2-1-45,-2 0-58,4-4-62,1-5-55,-2-1-148,2 0-78,1-5 35,3 3-147,2-4-109</inkml:trace>
  <inkml:trace contextRef="#ctx0" brushRef="#br0" timeOffset="32479.41">17906 3412 1639,'-2'-6'79,"0"2"36,2 4 15,-2-7 2,2 7 8,0-6 1,0 6 1,6-5-6,-6 5 0,13 3-4,-5 2-7,5 1 8,2 2 6,-3 2-5,6 4-6,1 1-7,-3 3-10,2-1-4,2 5-7,-2 2-8,-2 0-8,-1 3-6,-2 0-5,-2-2-7,-5 1-5,-2-1-2,-4-2-4,0-2-2,-6 4-3,0-4-12,-5 0-31,-2-4-35,0 2-34,-1-4-40,-2-1-50,0-2-64,4-2-72,-6-2-108,6-5-152,-2 3 15,5-4-287,-2 2-307</inkml:trace>
  <inkml:trace contextRef="#ctx0" brushRef="#br0" timeOffset="33335.66">19205 3644 2074,'-1'-3'-118,"1"3"24,0 0 26,-4-4 23,4 4 28,0 0 34,0 0 29,0 0 28,-2-6 25,2 6 22,0 0 15,-4-5 12,4 5 10,0 0 5,0 0-1,0 0 8,0 0 12,-2-5 4,2 5 2,0 0 0,0 0 0,0 0 3,-2-5 2,2 5 1,0 0 2,0 0 9,0 0-11,0 0 5,0 0 5,0 0 0,0 0-8,-2-7-7,2 7-5,0 0-9,0 0-5,0 0-7,0 0-7,-5-5-9,5 5-5,0 0-12,-2-6-10,2 6-8,-2-3 3,2 3-9,0 0-12,-4-6-8,4 6-7,0 0-9,-3-6-51,3 6-19,-2-3 0,2 3 0,0 0 0,-2-6 0,2 6 0,0 0 0,-4-8 0,4 8 0,-2-6 0,2 6 0,-9-7 0,1 0 0,0 4 0,-3-3 0,-4 0 0,3 1 0,-2-1 0,0 0 0,3 1 0,-1-2-31,-1 5-35,2-5-1,1 3-2,1 0-2,-2 1 6,1-1-2,1 0 6,1 1 2,0-1 8,2 0 0,-2 3 6,2-4 1,0 2 3,6 3 2,-10-4 5,6 1-2,4 3 0,-7-2 6,7 2-2,-8-3 6,8 3-1,-3-4 1,3 4 0,0 0 2,-7-1-1,7 1-4,0 0 0,0 0 1,0 0 1,0 0 3,0 0-2,21-7-4,-7 7 3,7 0 0,11 0-4,1 0-9,12 4-8,4-1 1,6 2-1,3-1-6,-5 0 8,3 1-4,-9-1-7,-3 0 0,-3 0-8,-9 0-4,0-2-5,-7-1-8,-2 1-18,-2 0-13,-1 0-11,-4-2-16,1 2-17,-4-2-21,0 2-23,-3-4-33,0 2-41,0-2-44,-2 0-43,-2 0-129,0 0-60,3-1 39,-1-1-260,3 0-262</inkml:trace>
  <inkml:trace contextRef="#ctx0" brushRef="#br0" timeOffset="33955.68">20422 3450 2208,'0'0'31,"-13"4"12,5-1 11,-3-1 22,1 1 16,-1-2 9,-2 1 15,1 1-2,-1 0 2,0 0-2,0-1-1,1 0-11,2 0 0,-2 0-10,4-2-6,-2 2 2,10-2-5,-15 0-2,8 0-6,7 0-8,-11-4-7,7 0-5,0 1-2,1-2-12,3 0-5,3-3 0,1 3-7,0-3-4,3 0-8,0 1 0,1 1-1,0 1-8,-1-1 1,1 2-1,0 2-6,-1-2-1,2 4-2,-9 0-1,16 4 2,-9 2 3,-1 0-2,-1 3 0,-3 3 0,-2 1 0,-2 2 3,-3 2 3,-1 1-2,-3 2 1,-4 3 3,1-3 0,-7 6-2,-1-3 0,1 2 2,-3-5-1,-4 2-1,1-2-2,-1-3-4,0 1 3,6-7-4,-4 0 2,3-1-2,2-5 4,2 1-4,2-2 0,0-2-2,3-4 0,1 2-3,1-4 9,4 1 3,1-3-4,3 2-4,0-4 5,4 2-6,2 1 0,1-3 4,3 3-9,-2 0 4,5 2-2,1-1 3,2 2-4,0 0 5,3 4-4,2 0 5,0 2 2,1 2-2,0 1 0,2 3 4,-2-2-4,-2-1 2,3 5 0,-3-3 1,2 3 0,-1-2 2,-2 1-1,0-2 1,2-2-25,-2 3-22,-2-2-31,2-2-42,0-3-53,-1 1-69,4-1-69,-6-3-166,4-3-53,-4 3 39,0-3-204,4 1-184</inkml:trace>
  <inkml:trace contextRef="#ctx0" brushRef="#br0" timeOffset="34607.03">20751 3476 1926,'-3'-5'29,"3"5"25,0 0 19,-4-6 18,4 6 13,0 0 10,-2-3-2,2 3-3,0 0-2,0 0-1,9-5 0,-9 5-1,21 2-7,-7 1-2,2-2 3,6 1-8,-1-2 1,3 2 0,-3-1 2,1 2-4,0-1 1,-2-2 0,-2 1 3,0 1 3,-6-2 4,3 0 4,-2 0-2,0 0-1,-3 0-2,-1 0-4,-9 0-7,17 0-4,-9 0-12,-8 0-8,13 2-8,-7-2-8,-6 0-7,6 2-5,-6-2 0,1 8-1,-2-1-6,-5 0-4,0 1 0,-5 2-1,-1 4-4,-4-2-2,0 2-2,-2 1-1,2 1 0,-3-1-3,-1 3 0,2 2 2,-2-5-4,4 3-1,-1-2-3,1-2 1,2 1-4,4-5-1,-2 0-1,4 1 4,-1-4-6,4 1 2,2-1 4,3-1 10,5 1 4,3 0 1,2 0 6,5-1 6,2-1 4,3 2 0,1-4-9,0 1 3,0 0-2,0-3-2,-2 1-2,1 1 0,1-2-3,-3-1-2,0 2 0,-5-2-3,1 0 1,-1-2-2,0 2-4,-3 0-4,0 0-20,-10 0-17,20-1-27,-14-2-34,-1 1-36,3-1-33,-2 1-35,-4-4-40,0 1-52,-2-1-56,0-2-54,2 2-162,-4-2-43,0 1 76,-2 0-331,4-3-339</inkml:trace>
  <inkml:trace contextRef="#ctx0" brushRef="#br0" timeOffset="35151.65">21095 3012 2273,'-8'4'-51,"8"-4"33,0 0 28,-4 3 28,4-3 29,0 0 24,0 0 17,0 0 12,0 0 14,0 0-2,14 7-6,-5-5 5,-2 1-11,5-1-12,-1-1-5,-1-1-9,2 3-8,2 0-10,-4-3-8,3 2-9,0 0-35,0 0-40,-1-2-39,-2 0-61,6 0-72,-2 0-70,1-2-118,0 0-153,4-2 65,-2 0-181,-2-2-143</inkml:trace>
  <inkml:trace contextRef="#ctx0" brushRef="#br0" timeOffset="35602.37">21512 2878 1809,'0'0'59,"-2"-5"29,2 5 18,0-8 15,0 8 7,0 0 10,-2-6-4,2 6 4,0 0-16,6-4-3,-6 4-10,0 0-4,20 7-8,-8 0 3,2-2-16,-2 3 1,1-1-14,-3 4-5,1-4-1,0 3-4,-3-1-9,-4 0-8,-2 1 0,-2-3 2,-2 4-6,-4-4-6,0 3 6,-5-1-10,-2-2-6,2 3-12,-1-3-10,-1 1-8,0-1-7,3-1-6,0 0-10,3-2 10,-2 2-10,1-3 6,2 1 0,1 0-4,0 2 7,4-2 4,1 1 0,0 3-1,4-3 5,0 2-3,3 0 1,-1 3 7,4-3-8,1 4 7,0 0 1,1 2 1,0-4 1,-2 2 1,0 1 0,-1-2 3,-1 0-2,-1 0 9,-3 0 2,0-3 6,-4 3 2,-2-3 3,-2 1 2,-5-1 0,-3-2-5,-3-1-1,-5 1 1,2-3-17,-6-2-20,3 0-19,-2 0-34,2-2-40,-8-3-53,11 5-66,-8-4-105,8-1-181,-1-2 45,6 3-202,2 0-170</inkml:trace>
  <inkml:trace contextRef="#ctx0" brushRef="#br0" timeOffset="35887.93">22107 3331 1959,'0'0'83,"9"-1"24,-9 1 24,0 0 15,12 0 11,-12 0 7,8 1-8,-8-1-15,0 0-16,4 7-5,-4-7 3,-3 9-4,0-1 2,-5-1-8,2 2-4,-4 4-11,-1-1-5,-4 2-7,0 1-8,-1 2-6,-4-2-3,2 1-11,-2 0-8,-1 0-31,0-3-45,0 4-52,-1-4-60,-1 2-75,5-3-78,-6-2-78,4 0-162,4-3 5,1 0 59,3 0-165,1-5-130</inkml:trace>
  <inkml:trace contextRef="#ctx0" brushRef="#br0" timeOffset="36145.75">21841 3323 1955,'2'-10'128,"-2"0"26,0 2 10,2 5 10,-2-3 0,0 6-11,2-6-20,-2 6-13,0 0-11,0 0 0,15 8 5,-6 1-2,1 4-17,3 0-7,1 7-7,2-3-9,-2 4-7,-1 0-9,6 7-2,-4-6-5,2 2-8,-4 0-30,1-6-38,4 7-31,-6-5-55,1-3-54,-3-5-62,3 5-54,-4-8-65,1 2-157,-2-3-19,1-4 59,0-1-145,-2 1-98</inkml:trace>
  <inkml:trace contextRef="#ctx0" brushRef="#br0" timeOffset="36431.3">22360 3303 1806,'0'-8'121,"0"2"15,2 1 6,-2-1 0,0 6 1,0-7-19,0 7-13,0 0-10,0 0 15,0 0 11,0 0 5,-9 21-5,7-8-2,-4 3 0,1 1 4,-3 0-19,4 2-10,-2 2-4,0 0-8,-3 1-11,6 2-3,1-4-8,0 0-9,-1 2-1,6-3-4,-1 1-8,2-3-19,4-1-26,0 1-43,4-1-41,-1-3-40,4-2-66,0-3-64,3-5-47,0 1-144,-1-4-93,2 0 45,2-4-210,-2-1-198</inkml:trace>
  <inkml:trace contextRef="#ctx0" brushRef="#br0" timeOffset="36773.94">22589 3387 2046,'-9'-6'85,"5"1"24,-1 0 10,3 1 16,2 4 9,-4-5-10,4 5-10,0 0-1,6-6-12,-6 6-12,16 2-4,-16-2-18,21 6-2,-2 0-3,-3 0-10,0-1-6,3 3-1,-3-1-14,-1 3 1,0-3 0,-3 3-12,-1 1 5,-2 0-3,-3-1 0,-4 2 0,-2-1 3,-2-1 6,-2 4-2,-5-2-3,1 2-4,-1-3 0,-1 0-3,0 2-4,-3-2-2,6-2-5,1 0 0,-1-1-8,1 1-1,2-1 3,0 0 1,4 0 4,0 0-3,4-3 3,2 2-6,3-1 0,1-2-5,0 0-21,5 0-30,0-4-49,0-3-59,0 2-77,4-5-74,3-2-143,-4-3-95,4-2 41,3-3-222,1-2-214</inkml:trace>
  <inkml:trace contextRef="#ctx0" brushRef="#br0" timeOffset="37017.4">23033 3210 1974,'-6'-10'73,"2"2"36,0 4 13,2 1 12,-1-3 14,3 6 5,0 0-3,0 0 4,0 0 10,19 2 13,-6 8 9,4 1 1,1 4 0,9 6-1,-2 1-3,5 7-10,2 3-17,-3 3-10,-2 1-9,-2-1-3,-1 1-12,-7 1-9,-6-2-7,-5-7-10,-9 1-5,-2-3-4,-10 2-38,-6-7-67,-9 0-94,-2-4-114,-1-4-173,-6 1-237,-7-4-20,-4 3 71,0-2-458,0 0-515</inkml:trace>
  <inkml:trace contextRef="#ctx0" brushRef="#br0" timeOffset="48430.88">1026 5821 901,'0'0'178,"0"0"-64,-6-8-29,6 8 1,-6-5-2,6 5-3,-1-4-4,1 4-3,-4-5 3,4 5 2,-2-4 2,2 4-2,0 0 2,-2-6-2,2 6-6,0 0-1,0 0-7,-3-5-5,3 5-6,0 0-6,0 0-7,0 0-6,0 0-3,-10 9-3,4-3-4,0 5-1,0 0-2,-2 5-4,2-1-3,0 4 1,0 1 1,2 4-4,1-5-1,1 4 1,4-1-4,1 3 2,1-2-1,4 0 1,0 0-3,6-4 5,-4-2-3,4-1 1,2-1-3,3-6 0,-3-1 5,4-3-1,-4-3-2,4 0 0,-1-4-2,-1-2-2,0 1 3,0-5-3,-2 1-2,0-5 1,1 0 1,-4-3-2,2-2 0,-5 1 0,-1 1-1,0 1 1,-3-2-2,2 3 0,-4 0 1,1-1 1,-1 4-1,-2 3-6,2-2 0,-2 3-2,3-1-1,-3 7 0,-2 0 1,0 0 1,0 0-1,0 0 0,-5 20 2,3-5-1,0 3 1,0 1 2,-2 7 2,0 3-3,-1 1-3,3 7-2,-2 1 4,0 0 1,-2 2 0,2 1 1,-3 0 2,-2 0 0,-1 4 0,0-2 0,-4 1 2,2-2-3,-3-8 3,2-1-1,-2-3-1,-1-3 5,-2-1 1,4-6-5,-1-3 0,-2-4 0,-2-2 2,0-4-2,2 0 1,-2-6-1,0-2-3,0-6 3,-3-2 0,4-4-1,-1-2-4,-1-8 2,4-2 0,2-3-3,2-3-2,2 1 4,6 1-3,-1 0 2,5 1-4,0 1 3,6 0 0,1 3-7,3 2-10,3-2-23,4 0-14,2 2-26,2 2-28,4 3-29,3 0-29,2-3-43,-1 5-125,1 4-275,-4-1-112</inkml:trace>
  <inkml:trace contextRef="#ctx0" brushRef="#br0" timeOffset="48770.72">1574 6004 1626,'-2'-9'-38,"0"-1"28,-2 0 27,2 1 20,-5 0 23,6 1 28,-3-2 14,-2 3 10,2-1 4,2 1-3,-2 1-6,2 0-11,0 3-14,2 3-7,-8-4-7,8 4-6,-13 11-1,7 0 3,-3 3-10,3-2-6,-3 6-3,3 1-1,0 5-5,-2-2-3,2 2-4,0 0-2,2 2-1,2-1-1,0 0-3,2 0-3,2-4 2,0 3-26,4-2-25,-2-6-26,7 3-39,-2-4-53,6-6-33,0 2-50,0-5-77,1-5-107,2 1-218,0-2-128</inkml:trace>
  <inkml:trace contextRef="#ctx0" brushRef="#br0" timeOffset="49223.32">1847 6048 1674,'0'-12'19,"-2"3"22,0 2 21,2-1 14,-2 3 9,2-3 3,-2 1-4,2 2-9,0 5-11,0 0-7,0 0-4,0 0-3,0 0-2,0 0 3,-2 25-5,2-16-2,0 5 2,2 1-2,0 1-4,-2-1-3,2 0-3,0 2-2,-2-5-1,2 5-4,-2-6-2,0 0 0,2-1-2,-2 0-3,0-1 1,0-2 0,0 1 3,-2 0 0,2-4-5,-2-1 1,2-3-3,0 0-1,0 0-3,0 0 0,-8-19-6,8 10 0,2-5 2,0-3-4,0 0 1,2 0 2,3-2-4,0 0 0,1 0-5,2-1 4,1 5-2,0 2-2,2 0 1,-1 1 0,0 1 0,4 3-2,0 2 3,1 1-1,-2 3 5,1 2 1,3 2-1,-5 2 4,3 1-1,0 3 2,-4 2 1,-2 0-3,3 3 4,-3-2-3,-3 2-1,0 3 1,-1-3 3,-3 2-4,1 0-26,-2-2-32,2 3-38,-3-5-41,0 3-59,0-3-38,-2-1-63,2-2-128,0-1-248,3-1-161</inkml:trace>
  <inkml:trace contextRef="#ctx0" brushRef="#br0" timeOffset="49515.64">2450 5800 1816,'-1'-7'53,"-1"-1"16,2 2 2,0 6 2,-2-9 3,2 6-6,0 3-3,2-7-8,-2 7-5,6-2 3,-6 2 3,13 7 0,0 0 4,0 3-1,-1-1-3,3 4 0,2 1-1,-3 3-2,2 0-5,1 2 1,-5 1-5,3 0-8,-4 1 1,-2 0-3,0 1-2,-2 2-3,-3-2 1,-1-1-7,-3 0 1,-5 4-16,3-4-27,-4-2-33,1-2-36,-1-2-49,0 1-62,0-4-57,-1 0-157,0-2-62,1-3-136,0 1-105</inkml:trace>
  <inkml:trace contextRef="#ctx0" brushRef="#br0" timeOffset="50071.59">3368 5949 1602,'-6'-3'20,"6"3"21,-15 0 13,15 0 14,-14-2 14,9 2 20,5 0 13,-12-2 5,12 2-1,-13 0-8,13 0-10,0 0-10,0 0-10,-10 0-10,10 0-9,0 0-7,0 0-2,0 0-5,33 4-3,-15-4-6,9 0-3,1 0-1,5 0 1,-1 0-24,4 0-29,-3 0-34,3-2-41,6 2-58,1-5-41,-3 2-75,0-1-144,-1 1-39,-1-4-86,-2 2-39</inkml:trace>
  <inkml:trace contextRef="#ctx0" brushRef="#br0" timeOffset="50367.61">4310 5741 1573,'-3'-5'48,"0"-1"12,-4 2 17,2 0 11,-7 1 15,4 1 6,0 0-1,0-1-5,-3 3-9,11 0-8,-19 7-8,9-4-7,3 3-4,-1 2-11,1 1-5,-1 0-5,7 2-1,-1-1 0,2 2-9,6 1 1,4 0-5,0 2-1,5 2-3,4-3-1,0 1-5,-1-1 1,4 1-1,-1-1-5,-1-2-3,-2 1 1,-1-1-1,-2-2-3,-2 0 4,-3-1-1,-1 3 2,-5-5 0,-2 3-13,-2-1-22,-4-1-38,-2-1-39,-3 1-53,-4 1-49,1-7-56,0 3-129,-6-3-75,1-2-116,0-2-75</inkml:trace>
  <inkml:trace contextRef="#ctx0" brushRef="#br0" timeOffset="50537.69">4151 5796 1519,'5'-11'33,"2"-2"11,3-1 6,3 1 17,10-4 17,2 0 5,5 1 3,2-2-10,-1 2-9,5 4-5,-2-1-5,5 4-9,-3 2-30,2 1-43,-5 2-58,1 2-51,-3 2-77,-1 2-166,-2 2-154,-5 2-28</inkml:trace>
  <inkml:trace contextRef="#ctx0" brushRef="#br0" timeOffset="50843.9">5030 5856 1419,'14'-2'96,"-14"2"20,0 0 3,8 0 5,-8 0 5,0 0 3,0 0-4,0 0-8,0 7-5,0-7-1,-20 15 1,4 0-3,-3 1-5,-7 6-4,-8 6-3,-19 14-4,-1-3-12,-7 5-13,1 2 5,-3 2-17,0 1-5,5-1-1,5 0-5,0-1-2,5 1-15,4-3-1,11-6-28,6-10-18,9-3-20,-1-3-24,4-4-19,3-4-22,3-2-41,7-5-59,-1-3-47,3-1-83,0-4-153,0 0 20,22-4-93,-7-1-59</inkml:trace>
  <inkml:trace contextRef="#ctx0" brushRef="#br0" timeOffset="51170.11">4723 6454 1672,'0'0'109,"0"-6"4,0 6 0,-4-6 1,4 6 6,-10-1 4,10 1 1,-15 1-1,7 2-13,-1 0-9,-2 5 2,-1-1-5,-4 4-1,4-1-6,-6 6-10,4-1-10,-3 2-2,3 0-3,-1 2-8,4 3 4,1-5-13,-1 5-1,0-1-6,4 0 1,-1 0-4,6-2-12,-2 0 8,4-2-2,2 2-4,2-3 1,7-1-4,0-2-5,5 1 0,1-6 2,5 2-4,0-2 2,7-2-3,-4-2-12,4-3-19,1 1-21,0-2-20,-1-3-31,-1 1-52,2-4-49,-3-1-55,-1-4-58,-1 1-133,-4-4-85,-2 1 61,-1-2-136,-6-1-92</inkml:trace>
  <inkml:trace contextRef="#ctx0" brushRef="#br0" timeOffset="51359.39">4997 6587 1580,'-2'-4'57,"-3"0"15,5 4-2,-4-5 1,-2 3 10,6 2 16,0 0 13,-13 11 8,9-2 2,-2 6-7,2 3 0,-6 7-6,4 0-9,-4 8-5,1-1-10,0 5-3,-3-2-11,1 2-4,1-2-7,2 2-18,-4-1-27,2 0-39,-2-1-71,1-6-64,2 2-61,-1-8-116,1-2-138,3-4-200,-2-3-172</inkml:trace>
  <inkml:trace contextRef="#ctx0" brushRef="#br0" timeOffset="52289.47">8222 2130 1718,'0'0'-98,"0"0"18,0 0 15,-4 5 12,4-5 17,0 0 11,0 0 12,0 0 11,-3 3 7,3-3 14,0 0 5,0 0 4,0 0 8,0 0 2,0 0-1,0 0 3,-3 7-7,3-7-3,0 0-1,0 0-1,0 0-8,0 0-3,8 4 0,-8-4-1,21 2-6,-7-1 2,10 2 0,6-2-1,17 3-1,14-2 3,32 3-2,15-1-7,6 0 3,5 2 1,0-3-5,-1-1 4,-1 5-6,-6-6-4,-2 1-12,-8 3-11,-10-5-8,-14 0 0,-22 0-24,-9 0-2,-10-3-7,-4 3-15,-9-2-27,-3-1-25,-10 1-75,-7-3-145,0 3 131</inkml:trace>
  <inkml:trace contextRef="#ctx0" brushRef="#br0" timeOffset="52625.59">8108 2355 953,'-33'5'7,"9"-2"26,2-3 32,4 0 8,7 0 8,-2 0 14,2 0 8,3 0 1,0 0-3,8 0-11,-12 0-9,12 0-7,0 0-13,22-11-6,3 7-3,12-3-5,18 0-4,34-5-14,12 0-3,22 3 4,15-3-1,3 3-1,7 2 0,-3-2 1,-5 4-3,-9 0-4,-4-2 0,-10 2-2,-6 2-3,-13-2 0,-11 3-1,-22-2-2,-14 3 1,-8-1 2,-12 0 0,-3 0-2,-5 0-3,-2 0-14,-6 2-27,-6-2-27,-1 2-26,-8 0-33,7 4-30,-7-4-35,0 0-93,0 0-294,-20 6-67</inkml:trace>
  <inkml:trace contextRef="#ctx0" brushRef="#br0" timeOffset="54785.22">5642 5614 1632,'2'-8'167,"0"1"-41,1-1-19,-1 1 1,0 1 4,1-1-4,-3 0-6,2 2-8,0-1-1,-2 6-9,2-8-3,-2 5-15,0 3-7,0 0-8,0 0-5,0 0-6,-4 15 1,-1-1-3,3 3 1,0-1-2,-3 5-4,3 5-1,2-2-3,0 0-3,2 3-4,5 0 4,0-1-2,1-1 1,0-1-6,5 0 2,0-5-6,2 1 4,2-6-1,2-1-5,0-2 2,0-4 1,-2-4-6,0 0 2,3-1 0,0-4 2,-3-1-7,0-2 1,-1 0-1,0-6 0,-4 2-2,3-6 0,-2-1 1,0 1-3,-3-3 2,-2-2 0,-2 3-5,2 2 4,-2 0-4,-2 2-1,0 1 0,0 2 0,0 1-9,-2 1 4,0 4 0,-2 4-3,0 0 5,0 0 0,3 16 0,-6-4 2,1 3-1,-2 4 2,2 3-4,-2 5 5,0 1-2,0 9 4,-2-1-2,-2 2 2,2 4 5,0 6 2,-2-1 0,-3 1 2,0-1 1,-4-2 0,-1 1 0,-4-5-6,0-1 0,-4-3 0,-3-4 0,1 0 2,1-10-1,1-3-2,2-3 3,0-5-6,-1-2-2,4-7 2,2 1 2,-3-6-6,6-1 0,-1-5 3,0-2 2,3-6-3,1-2 1,3-3-5,1-3-1,3-3 1,1-1-1,6 4-3,1-5 0,3 3-7,3 1 4,3-4-6,3 5-12,4-1-17,1 2-26,0 3-27,4 0-35,1 3-43,4 0-47,-5 1-100,-1 3-163,-2 0 26,8 0-98,-2-1-60</inkml:trace>
  <inkml:trace contextRef="#ctx0" brushRef="#br0" timeOffset="55053.26">6408 5770 1582,'-4'-5'55,"2"-2"24,0 2 18,-3-1 25,2 2 21,1 0 4,2 4-3,-6-7-16,6 7-12,-6-2-10,6 2-2,-11 11-3,4-2-2,1 6-6,2-1-8,-5 3-4,3 5-7,0 1-5,0 3-5,2-2-10,-2 3 0,4 1-12,2-2 3,0 1-8,3-2-6,4-1-29,-1-2-27,4 0-31,-1-3-39,5-2-47,1-2-51,0-4-50,-1-3-88,4-2-134,-1-3-15,-2 0-107,2-1-86</inkml:trace>
  <inkml:trace contextRef="#ctx0" brushRef="#br0" timeOffset="55521.76">6761 5876 1670,'0'-5'51,"0"-1"12,2 0-6,-2 6-6,0-7-3,0 7 23,0 0 21,0 0 11,0 0 2,2 19 3,-1-7 0,2-1 0,0 2-9,-1 2-5,-2 0-6,2 2-9,-1-1-5,2 1-2,-3 0-6,2-1-3,-2-3-7,0 0-4,0-2-2,0 2-4,-2-4 0,2 0-6,0 0-1,-3-3 1,2 0-4,-3-4-5,4-2-3,-9 2-3,9-2 1,0 0-4,-11-16-6,9 9-3,2-6 3,0-1-13,2-3 9,0 0-5,5-5-3,1 2-4,0 1 2,1 0 0,3 2-2,0 0 2,2 0-2,1 3-4,2 1 4,0 1-2,-1 5 4,4 1 0,-3 2 1,2 4 8,0 3 5,1 0 7,-4 1-9,1 5 5,-2 1 9,0 0 7,-5 3 4,0-2-5,1 4-3,-2-1 2,-3 1-2,-1-1-1,0-2-2,0 5-2,-3-7-3,0 4 0,1-3-2,-3 0-20,2-1-40,-1 2-47,2-5-40,-3 1-61,2 1-70,0-3-59,0-2-140,-1 1-73,4-1 39,-5-4-145,13 0-131</inkml:trace>
  <inkml:trace contextRef="#ctx0" brushRef="#br0" timeOffset="55723.11">7394 5974 1736,'2'-6'62,"-2"6"18,2-5 9,-1 1 5,6-1 11,2 2 4,4-2 2,2 1-3,3-1-6,8 0-12,0 2-6,1-2-13,1 1 0,1 2-11,-1-1-20,0 1-41,-4-2-57,-1 0-71,-2 2-70,2-1-145,-5-1-131,0-1-140,-2 2-112</inkml:trace>
  <inkml:trace contextRef="#ctx0" brushRef="#br0" timeOffset="55986.66">8277 5765 1914,'2'-5'124,"-2"-1"19,0 6 16,2-4 10,-2 4 2,1-5-20,-1 5-12,0 0-20,0 0 1,0 0 2,5 13 2,-5-4-9,0 3-6,0 2-10,0-1-9,0 4-9,0 2-6,3 0-3,-1 1-11,-2 1-5,1-1-3,2 0-5,-3 1-12,2-5-37,-2 4-42,2-3-42,-2-4-50,0 0-58,2 0-59,-1-1-38,3-4-94,-2-2-134,1-1 18,2-1-163,0-2-159</inkml:trace>
  <inkml:trace contextRef="#ctx0" brushRef="#br0" timeOffset="56271.78">8593 5625 1826,'0'-9'43,"0"-1"40,-3 0 31,3 2 18,0 1 8,3 0 1,-6 1-7,3 6-12,7-6 6,-7 6 7,19 6 2,-4 1-4,3 6 2,7 3 1,1 3-3,0 2-7,8 8 1,-2-3 2,-1 1 1,-1 4-6,-2-1-8,-4 3-9,-4-7-6,-5 4-6,-5-1-7,-6-2 1,-6 0-4,-5-3-10,-6 5-5,-9 0-32,-10 0-55,-1-2-68,-3-1-74,-3-4-81,1 1-101,-4-5-129,1 0-144,-1-1 48,-1 1-346,-3-5-392</inkml:trace>
  <inkml:trace contextRef="#ctx0" brushRef="#br0" timeOffset="58259.1">9924 5690 2477,'0'0'-34,"0"-8"23,-2 3 28,2 5 21,-3-8 24,2 2 18,1 6 9,0-5 3,0 5 0,-2-7-2,2 7-6,0 0-6,-2-5-10,2 5-7,0 0-13,0 0 3,0 0-7,-5 15-3,4-3-4,-3 3-4,-1 1-1,4 4-3,-3 1-6,-1 4 3,2 0-4,1 1-4,0 1 3,-1 1 2,2-1-6,-1-1 0,2 2-20,-2-6-28,2-1-36,0-1-44,-2-4-48,2 1-48,0 0-44,-3-5-62,2 2-133,-2-5-15,1-1-123,0 0-84</inkml:trace>
  <inkml:trace contextRef="#ctx0" brushRef="#br0" timeOffset="58475.73">9592 5922 1613,'-7'-4'35,"3"1"17,-2 1 12,6 2 11,-4-6 6,4 6 2,-3-4-7,3 4-12,10-5-2,2 1-7,3-2-6,8 2-5,7-2-6,8 2 1,6-5-5,11 3-7,3 1-6,3-1-33,-2-1-35,5 1-49,-1-1-35,-1 2-58,-4-2-122,-2 1-276,-9 0-88</inkml:trace>
  <inkml:trace contextRef="#ctx0" brushRef="#br0" timeOffset="58933.42">10829 5673 1541,'2'-6'19,"-1"0"21,2 1 21,-1-2 15,1 2 16,-3 0 12,2 0 3,-2 0-5,4-1-12,-2 3-7,3-3-10,4 2-10,1 0-6,0 2-5,0 1-5,3 1-1,0 0-8,0 3-5,1 1-2,-1 2-3,0-1-2,-3 5-1,-2 0-1,-1 0-1,-2 2 0,-3 0-4,-4-1 2,-1 5-3,-3-1-1,-5 0 0,1 0-5,-3 1-1,-2-4 2,3 2-1,-1-4-2,2 1-1,0-3 1,1 2-3,2-3 5,2-1-2,-2-1-3,4 1-5,0-1 1,1-1 0,3-4-2,5 6 0,1-2 0,3-1-2,0 1-1,1 1 1,3 0 3,2 1-1,-2 0 0,1 1 1,0 1 1,-2-1 0,0 3 4,-3 0 1,0-1 4,-3 3 2,-4-3 12,-2 2 1,-4 1-5,-2 0 4,-6-1-5,0 0 0,-4 1-3,-4 0-3,-3-3 0,-3 2-10,0-3-20,-3-1-18,-1 1-24,1-3-25,2 2-30,-1-4-32,7 2-36,1-5-54,4 0-115,3-5-104,4 3-128,5-4-80</inkml:trace>
  <inkml:trace contextRef="#ctx0" brushRef="#br0" timeOffset="59222.88">11535 5865 1676,'10'-4'73,"-4"4"9,-2-2 8,-4 2 11,0 0 12,0 0 4,0 0 2,0 0-3,-16 15 1,6-8-2,0 6 6,-4 2-3,1 5-8,-7 2-4,0 2 2,-4 3-2,-1 6-9,-3 2-12,-3-2-5,3 2 4,-4 1-11,-6 11 0,2-7-8,7-6-6,-3-1-5,2 2-7,1-5-8,3 1-17,2-9-25,3 1-20,5-4-32,0-2-35,2-4-25,4 1-30,-2-4-25,6-1-33,2-1-34,2-4-56,2-4-116,4 3-70,2-3-182,-6 0-158</inkml:trace>
  <inkml:trace contextRef="#ctx0" brushRef="#br0" timeOffset="59499.55">11377 6416 1868,'0'0'60,"6"-5"15,-6 5 8,0 0 10,0 0 14,0 0 6,0 0 6,0 0-12,-18 14 6,12-6 0,-6 4-1,4-1 5,-2 2-1,-3 4-10,2 0-2,3 0-10,-1 2-4,3-1-7,0 0-9,2-1-6,2 3-8,4-3-2,0 0-7,2 0 2,4 1-6,5-3-2,2 0-6,4-3-2,-1-1-17,4-2-36,-1-1-36,3-2-40,-4-2-51,2-3-62,-1 1-60,-2-5-69,0-1-138,1 0-42,-6-2 62,1-1-120,-2 1-72</inkml:trace>
  <inkml:trace contextRef="#ctx0" brushRef="#br0" timeOffset="59698.44">11638 6572 1596,'-2'-8'51,"2"1"16,-2 1 2,2 6-1,-2-7 1,2 7 25,0 0 14,0 0 10,0 0 1,0 0 4,-7 22-3,5-9-7,0 0-10,0 5-9,-3 1-1,3 0-12,0 3-7,-2 2-3,2-3-10,0 0 0,0 2-21,2-4-46,-2 0-41,2-2-61,0 1-64,0-4-43,0-2-95,2-3-164,0-1 32,0-3-109,2-1-53</inkml:trace>
  <inkml:trace contextRef="#ctx0" brushRef="#br0" timeOffset="60351.75">12157 5595 1638,'-9'-11'54,"0"1"12,3 2 15,1 1 11,2 2 7,1 2 1,-3-1-10,5 4-9,0 0-6,0 0-3,0 0 0,-12 15-5,9-6 1,3 6 2,0 2-2,0 0-1,4 4 5,1-1-7,1 3-3,3-3-7,-1 2-2,3-1-2,0-1-6,3-2 2,1-3-2,0 1 0,2-4-7,3-3-1,-4-4-3,3 1-4,0-4-1,-3-2 4,5-4-7,-5 0-1,1-3-7,-1-5 3,2-3-4,-4 0 0,2-4 0,-4-1-5,-1 0-3,-1-3-3,-1 4 3,-3 0 1,1 4 8,-3-1-2,2 3-4,-2 1 3,-2 3-4,2 4-3,-1-2-2,-1 6-6,-2 1 3,0 0-1,0 21-1,-2-6 3,-1 3-4,1 10 3,0-1-4,0 5 6,-2 4 0,2 2-4,-2 4 3,2-3-5,-5 6 2,3-6 8,0 4-4,-5 5 0,1-11 3,-1 2-1,-1-5-3,0-2 4,-4-1-2,0-4-4,1-6-6,-2-4-13,0 1 4,-1-4-9,-2-7-3,2 0 2,-3-4 3,1-1-2,0-7 2,2 2 2,0-5 1,-1-1 3,2-6 3,2 0-4,2-3 2,6 2 1,3-4-2,-1-1 2,6 2 3,1-3-5,4-2 3,5 4-3,-1-2-10,8 1-10,-2 1-23,4-2-30,-1 2-41,4 1-47,-1 2-49,1-3-73,5 4-154,-5-3-26,1-1-88,1 1-67</inkml:trace>
  <inkml:trace contextRef="#ctx0" brushRef="#br0" timeOffset="60599.26">12843 5566 1628,'2'-9'61,"-2"1"20,-2 1 29,2-2 23,0 4 13,-3-3 2,3 4-6,0 4-7,-2-9-14,-2 7-10,4 2-11,0 0-1,-14 15-11,2-2-2,4 5-6,-2 2-11,0 5-5,3 0-1,-2 3-8,3 0-8,2-1 1,-1 5-6,3-3 1,4 1-3,0-4-6,3 3-22,3-3-27,-2-2-30,4-2-40,0-2-39,2-5-51,4 0-49,-4-6-47,3-1-96,0-2-117,0-2-195,-1-3-174</inkml:trace>
  <inkml:trace contextRef="#ctx0" brushRef="#br0" timeOffset="61041.93">13107 5738 1900,'0'-8'31,"-2"2"24,2 1 6,0 5 10,2-8-2,-2 8-10,0 0-6,0 0 7,0 0 8,0 0 6,6 19-2,-3-10 5,-1 5 2,2 0-7,1 3-2,-3-2-4,2 2-4,-2 0-6,2-2-2,-2 0-5,0 0-7,1-2-2,-3-1-1,2-2-6,0-1 1,-2-2 7,2 1 4,-2-3-1,0-5 0,0 4-2,0-4-11,0 0-2,0 0 0,0 0-5,-2-20-5,2 9 0,2-1-2,2-3-3,2-2-1,1 0-7,2-2 2,1 0-1,0 2-1,-1 2-4,2 1 4,-1 2 0,3 1-8,0 3-2,0 3 5,-1 1-1,1 2 1,2 2 5,0 4 2,1 2 0,-2 1 4,2 2 4,-2 2-6,0-2 6,-4 2 1,3 3-8,-5-3 7,3 2 3,-5 1-3,3-1-1,-5-2-4,2 2 7,-2 1-18,-2-2-31,0-5-55,0 3-71,3-1-82,-5-3-86,3-1-178,5 4-6,2-4 54,5 1-119,2-2-74</inkml:trace>
  <inkml:trace contextRef="#ctx0" brushRef="#br0" timeOffset="61237.72">13988 5830 1830,'-3'-7'157,"2"0"9,-1 1 9,2 6 5,0-10-7,-2 6-16,2-1-14,0 5-20,5-9-11,2 5-11,4 0-14,0 2-4,6-3-29,-1 5-41,4-2-40,-2-3-45,0 3-53,1 1-61,0-2-48,-4-1-105,1-1-154,0 1 24,-4-1-79,-1-3-49</inkml:trace>
  <inkml:trace contextRef="#ctx0" brushRef="#br0" timeOffset="61581.45">14259 5586 1538,'2'-7'52,"0"3"16,-2-3 9,2 3 9,4-1 8,-2 0-2,0 2-4,2 1-5,2 0-1,-8 2-3,23 4 3,-7-2-6,0 4 6,0 1-4,0 1 3,1 4 3,-2-2-2,2 4-3,-5 1-6,0-1-2,-4 1 1,-2 0-4,-4 2 1,0 1 0,-6-3 2,0 2-9,-2 0-2,-3-3-5,0 3-2,1-2-5,2-1-13,-3-2 6,1 0 0,1-1-9,1 0 0,2-1-3,-3-5-12,5 5 1,0-3-1,4 0 4,0-2 4,5 1-6,3-2 0,3 0-3,2-3 2,2 1-4,2-2-20,2 0-29,0-2-30,-2-1-51,5-5-58,3 1-63,-1-5-83,1-2-184,0-4-11,-3-1 63,-1-5-135,1 2-86</inkml:trace>
  <inkml:trace contextRef="#ctx0" brushRef="#br0" timeOffset="61849.13">14740 5199 1804,'-4'-6'102,"-2"0"14,4 3 1,2 3 2,-5-6-6,5 6-8,0 0-8,0 0-5,0 0 0,37 17 2,-17-4 3,6 8-5,5 4-2,3 5 2,-2 3-4,11 13-8,-7-7-3,-7-3-5,-3 1-5,-1 1-11,-4 0-7,-5-1 0,-2-4-4,-3 2-1,-7-7-2,-4 0-3,-2 1-26,-4-3-14,-5 0-24,-4 1-31,0-2-41,-6-5-52,4-2-61,-2-5-53,-2 0-137,2-2-126,1-2 64,3-2-135,1-1-96</inkml:trace>
  <inkml:trace contextRef="#ctx0" brushRef="#br0" timeOffset="62345.36">15943 5629 1598,'0'0'23,"-9"0"28,9 0 16,-8 2 14,8-2 15,0 0 15,0 0 7,-10 1 9,10-1-9,0 0-9,0 0-2,0 0-6,0 0-5,0 0 2,0 0-3,0 0-3,0 0 2,0 0-8,0 0-10,0 0-8,0 0-3,25-9-9,-6 7-6,2 1-4,7-3 2,4-2-11,-1 2-9,9 1 7,-1-1-11,-1 0 1,4-3-8,-2 5-28,1-3-33,-3-1-50,-4-1-57,-4 3-83,-1-3-112,-7-3-205,1-1 68,-9 0-173,-4 2-153</inkml:trace>
  <inkml:trace contextRef="#ctx0" brushRef="#br0" timeOffset="62592.68">16631 5134 1971,'2'-10'89,"3"5"25,-3-2 9,0 2 1,0 2 5,0-2-12,-2 5-14,0 0-14,0 0-3,15 12-6,-8 3-2,-1 4-10,2 6-3,2 9-3,0 0-4,-2 2-8,-2 5-1,2-3-4,4 8-8,0-1-1,-5-7-30,1 0-27,-2-4-66,0-4-42,0 0-79,-4-5-117,0-4-173,2-1 24,0-1-151,-1-3-123</inkml:trace>
  <inkml:trace contextRef="#ctx0" brushRef="#br0" timeOffset="62855.66">17226 5488 1817,'2'-7'70,"3"-2"27,-3 4 10,0 1 8,0 1-3,-2 3-10,0 0-9,0 0-2,0 0 13,7 12 10,-9 2 5,-1 5 2,-1 6-6,-2 2-6,-5 4-12,-2 4 4,-3 5-9,-4 1-4,-4 2-4,-6 14-8,-5-4-7,-5-1-6,0-4-13,-3-1-40,1-1-47,7-8-49,-2-5-50,3-3-55,6-3-49,4-6-45,1 0-90,7-7-87,6-2-12,4-2-115,6 0-88</inkml:trace>
  <inkml:trace contextRef="#ctx0" brushRef="#br0" timeOffset="63295.35">17553 6116 1651,'20'-8'59,"-4"-1"22,-6 2 18,-1 1 20,-3 1 17,-4-1 7,-2 1-1,0-2-3,0 7-9,-8-10-12,-3 7-6,1 1-15,-4 2-8,0 0 1,-3 5-15,0-3-1,-2 5-12,-3 1-6,2 3-6,0-2-6,5 0 2,-1 1-8,2 2-3,3 0-3,1 0-11,5 2-5,1 1 3,2-1-7,2 2 5,4 1 3,2 1-5,2 3-3,3-1 2,1 2-9,6 2 1,-2 0 4,1 2-3,0-2 4,0 0 3,-4-3-2,0 0-1,-5-1-2,-2 1 0,-4-4 2,-2 3-3,-8-5 1,-5 1 0,-2-1-10,-4-1-10,-2-2 4,-2-4-2,0-3-3,3-3 3,0 0 2,-2-4-3,3-2 7,0-3 0,4-1 1,5-1 7,0-4 4,-1-2-1,11-1-2,3-4 2,5-2 0,8-5-8,5-2-4,9-1-33,16-10-31,3-1-48,2 3-75,4-3-81,-4 2-208,-4 0-52,-3-5 86,1-4-173,-8-3-116</inkml:trace>
  <inkml:trace contextRef="#ctx0" brushRef="#br0" timeOffset="63945.75">17557 5134 1826,'2'-8'91,"-2"1"7,2 0 22,0 2 6,-2 5 6,2-10-5,0 6-8,0 1-16,0-1-10,-2 4-12,0 0-5,8-2-7,-8 2-10,14 9 0,-6-3-11,3 2-3,1 4-2,4 1-6,0 0-3,4 0 2,-2 4-10,4-1-15,1 3-36,-5-4-47,2-2-59,-1 1-62,-2-7-83,2-1-169,1 0-43,-2-3-134,1-1-121</inkml:trace>
  <inkml:trace contextRef="#ctx0" brushRef="#br0" timeOffset="64175.13">18116 5012 1793,'-2'-8'46,"-1"3"15,3-1 5,-2 1 6,0 0 4,2 5 3,0 0 8,0 0 0,-21 12 0,15 1 1,-4 2-8,-2 6 0,0 8-5,2 2-1,-6 4-10,4 1-4,-3 5-3,3 0-8,-2 2-5,2-7 0,2 0-14,-5-1-32,4-1-40,-2-3-51,3-2-57,3-5-62,-2 0-102,5-9-156,0 0-182,4-3-148</inkml:trace>
  <inkml:trace contextRef="#ctx0" brushRef="#br0" timeOffset="64462.74">18468 4872 1863,'-3'-13'39,"1"2"24,-2 4 21,-1-1 12,1 2 9,0 4-7,-2 1 3,6 1-5,-22 7-3,8 4-5,1 2 4,-4 7-2,2 4-7,1 5-10,0 3-7,4 3-8,0 4-5,3 0-4,1 0-3,2 3-8,2-3-4,2 1 4,2-2-4,2-2-13,-1-2-15,5-1-23,0-7-27,2-2-36,4-4-47,0-2-55,5-5-72,-1-4-157,0-3-78,0 0-159,0-4-143</inkml:trace>
  <inkml:trace contextRef="#ctx0" brushRef="#br0" timeOffset="64898.96">18772 5058 1809,'-4'-9'44,"0"2"13,-1 1 3,1 4 2,0 2 13,4 0 16,0 0 6,-10 15 6,8-5 0,2 4-5,-2 3-4,-1 2-7,3 2-2,3-1-15,-3 2 1,0 1-6,0-2-8,0 0-4,2-2-8,-2-1-2,0-1-2,0-3 1,0-2-5,0-1 0,0-2-2,-2 0-4,2-6-4,0-3-4,-4 2 3,4-2-8,0 0-3,-4-17 2,4 5-1,4-3-4,-3-1-2,4-4 9,3-3-4,0 0-9,3 0 6,0 3-3,-1 0-7,5 1 5,-1 2-4,2 2-5,0 1 5,4 5 0,-3 1-2,2 5 7,1 1 4,0 2-2,0 3 7,1 7 7,-1-1-5,-1 5 3,-1-1 2,-4 6-1,-1-2-6,-1 2 9,-1 2-8,-2-1-4,-3 1 8,0-5-3,-2 3-9,0-2-36,-2-1-54,3-1-73,-2 0-66,1-3-49,2 1-160,0 1-113,5-5 74,1 0-158,6-3-123</inkml:trace>
  <inkml:trace contextRef="#ctx0" brushRef="#br0" timeOffset="65084.03">19567 5189 1938,'-1'-11'119,"-1"0"20,2 4 15,-2 1-2,4 1-12,-2-1-18,3-1-14,5 3-14,3-2-10,-1 1-6,7 1-15,0 1-15,2 0-43,2-1-48,-2 1-63,0 3-62,2-7-51,1 3-152,-5 3-105,-1-7-157,0 4-131</inkml:trace>
  <inkml:trace contextRef="#ctx0" brushRef="#br0" timeOffset="65529.18">19992 4867 1776,'2'-5'44,"-2"0"30,0 0 13,4 1 7,-2-2 1,2 2 0,6 1-1,-2 1 1,2 0-3,1 2-5,1 0-1,4 2-2,0 0-4,0 1-7,0 3-6,1 0-6,-4 1-8,0 3-3,-1 0-1,-4 1-8,0 0-1,-4 3-3,-2-5 6,-2 4-10,-2 3-1,-6-3-3,1 2-2,-3 1-3,3-1 1,-2-2-5,1-2 0,-1 4 2,2-5-14,1 2 2,2-1 0,0-1-3,0 2 0,4-4 0,0 4-4,0-2 1,2-1 6,2 5-3,2-4-2,3 2-2,-2 2-3,3-1 2,1 1 1,-2-1-3,1 0 2,3 0-2,-1 2 0,-2-1 8,3 3 0,-4-4-6,-1 1 7,-2 0 8,1-1-1,-5 0 4,0-2-2,-2 1 5,-4 0 1,-3-2-7,-1 2 2,-3-3-18,-4-1-23,1-1-31,-4-3-43,2 1-49,-3-4-65,-1-2-59,2-1-157,-2-5-96,6 2 69,-3-5-127,4-1-79</inkml:trace>
  <inkml:trace contextRef="#ctx0" brushRef="#br0" timeOffset="65805.51">20160 4766 1704,'-2'-5'71,"2"-2"18,-3 4 6,3 3 3,3-8 3,-3 8 4,6-2 8,-6 2 8,18 8-1,-2-3 3,2 7 9,8 3-1,1 6-10,3 6-1,4 1-8,-3 7-2,1-2-10,7 16-7,-7-7-5,-9-4-7,0 3-8,-6 0-4,-2 1-7,-6-4-6,-3 0 0,-5-6-5,-2 0-3,-5 3-4,-8-5-11,0-1-40,-3-3-42,-2-1-56,-1-4-60,0-4-71,5-5-72,-4-2-161,1-3-86,6-1 79,2-4-187,3 2-160</inkml:trace>
  <inkml:trace contextRef="#ctx0" brushRef="#br0" timeOffset="65998.63">21218 5049 1881,'13'-13'81,"-5"2"25,0 2 3,4 3 11,-4 0-2,2 1-4,3-1-9,2 1-8,2 3-10,3-3-11,0 3-7,4 2-9,-1 2-32,3-2-48,3 2-65,-2 3-63,3-2-59,-5 5-148,-3-3-124,-8 5-119,-1-1-97</inkml:trace>
  <inkml:trace contextRef="#ctx0" brushRef="#br0" timeOffset="66158.87">21346 5395 1599,'-10'9'39,"4"-4"34,2 2 20,0-2 23,4-2 23,0-3 16,8 5-2,1-3-13,8 0-10,4 0-17,11-1-7,3-1-19,8 2-42,2-4-75,-3 1-102,5-3-86,-5 4-184,3-2-59,-1 0-133,-1 0-93</inkml:trace>
  <inkml:trace contextRef="#ctx0" brushRef="#br0" timeOffset="67433.19">3915 8829 533,'6'-11'138,"-2"-3"-9,0 4-3,-2 1-9,1 0-10,-3-2-2,0 2 8,-3-1-15,3-2 15,0 2 5,0-4 4,-5 2-3,4 3 6,-1-2-16,-2-2-4,-1 4-10,-1 0-7,0-1-14,-2 3-8,-2-1-6,-2 1-7,-5 4-6,0 1-6,-4 2-3,-5 5-7,-1 0-1,0 5-5,-3 1-2,3 2-2,-3 2-2,7 2-3,-1 3 1,8-2-6,0 2 0,6 3 3,6-3-6,4 2-1,6 2 3,8 0-1,8 4-1,6-2-1,5 3-2,5-1 1,3-1 0,11 7 1,-5-3-1,-7-5-1,1-1 0,-5 2 0,-2-3 0,-7-2 2,-3 0-2,-8-2 1,0-3 1,-8 1 1,-4-1-4,-4-5 4,-4 4-4,-2-5 3,-6-2-5,0-1 1,-5-3 3,0 0 0,-3-5-4,-1-5-2,1 2 4,-4-7 3,3-3-8,3-2 6,0-2-4,4-3 3,1-4-4,4 0 1,6-3-2,2 1-2,5 0 0,3-1-5,6 2-8,3-3-10,4 1-16,1 3-29,8 2-35,-2 2-49,7 3-51,-3 1-100,7 1-190,-2 5-121,-1-3-115</inkml:trace>
  <inkml:trace contextRef="#ctx0" brushRef="#br0" timeOffset="67938.91">4707 8846 1609,'0'-7'10,"0"7"21,0-10 23,0 7 21,2-3 4,-2 0 6,4 1-6,-2-2-4,4 2-1,1-1-10,4 0-1,-3 3-2,4-1-3,-2 2 4,6 0 1,-1 2-1,2 2-5,0 2-4,-2 1-2,4 4-3,-5-1-5,1 6 0,0 1-7,-4-2-3,-1 0 0,-4 4-3,0-2-2,-1 2-3,-2 0-2,-1-5 2,-2 0-4,0 2-4,0-5 1,0 2-1,0-2 0,0-4-4,-2-1 2,2-4-3,0 0-1,0 0-3,0 0-2,0 0-4,2-25 0,2 12 2,2-2-3,0-4 1,0-1 1,3-1 0,-2 0 3,-1 4 1,0 2 4,1 0 8,-3 1 2,0 4-1,0-1-1,-2 2-5,0 2-3,0 3-3,0 0-2,-2 4 1,0 0-3,0 0 4,0 17 1,0-4-3,0 0-2,0 5 3,0 1 1,2 2-5,1 4 9,4-3-5,-3 3-2,2 0 2,2-1 1,1-2-14,-1-1-16,3-2-20,-1 0-26,3-8-41,0 1-42,2 0-38,1-7-49,0-1-101,-2-4-160,3 0-140,-1-2-136</inkml:trace>
  <inkml:trace contextRef="#ctx0" brushRef="#br0" timeOffset="68177.73">5482 8726 1745,'-2'-7'3,"-1"-1"27,1 3 25,-2-1 19,2 1 9,-3 0-7,5 5 6,-6-1-3,6 1-3,0 0 7,-14 11 0,10-4 1,-5 7 0,6 1-6,-1 2-5,1 4-7,2-1-4,-1 8-5,2-6-3,2 6-5,-1-2-3,4 1-3,-1-1-6,4-1-13,-2 0-30,2-2-34,-4-3-48,4 1-57,3-4-41,-2-2-71,1-6-154,5 0-51,-3-1-93,-1-3-57</inkml:trace>
  <inkml:trace contextRef="#ctx0" brushRef="#br0" timeOffset="68605.85">5747 8846 1519,'0'-9'31,"0"0"21,0 1 6,0 2 4,0 1-2,0 5-9,0 0-1,2-7 24,-2 7 13,0 0 1,14 20 2,-7-9 0,-1 2-4,1 3-4,3 1-5,-1 4-6,-1-1-5,0 0-3,0 1-6,2-1-7,-4-4 0,-2 1-7,0 0-2,-1-4-4,2 1-2,-2-3-2,-1 2 2,0-6-7,0 1 1,0-3-2,-4-1-2,2-4-6,0 0-2,-9 1-8,9-1-7,-8-10-7,4 2-5,1-4-7,2-1-2,-1-4-4,2-1 2,0 1 2,3 0 0,4 0 1,-1 0 2,1 2-1,3 0 1,0 2 2,4 1 0,0 2 3,2 0 6,0 5 9,3 1 6,1 2 5,0 4 3,0 0 2,-2 4 1,4 1 3,-3 4-4,-2-1-2,-1 4 1,-6-1-3,4 2 2,-3 0-3,-3-2-6,-1 3-28,-6-1-46,-1-2-61,0 1-72,-4-2-100,2-1-174,-3-2 4,4 0-87,1-2-57</inkml:trace>
  <inkml:trace contextRef="#ctx0" brushRef="#br0" timeOffset="68860.19">6331 8768 1571,'4'-9'82,"-2"3"16,2-1 4,1 1-1,1 2 8,2-1 6,7 0 4,0 3 6,5 2-2,2 2 4,4 3-4,-1 3-6,1-1-4,4 6-11,-1 0-8,-3 4-11,-4 1-6,0-3-5,-3 6-9,-2-2 1,-4 0-8,-4 3-9,-2 0 8,-5-3-9,-4 1 4,-2 4-26,-4-2-41,-2-1-47,-5 1-70,2-4-74,-2-3-72,-2-2-162,0-1-98,3-2 78,-2-3-120,4 1-83</inkml:trace>
  <inkml:trace contextRef="#ctx0" brushRef="#br0" timeOffset="69071.83">7324 8918 1811,'-5'-8'100,"5"8"17,-1-7 11,1 7 2,1-5-11,4-1-14,3 0-9,3 3-6,4-3-15,3 1-4,8-2-7,1 2-5,3 0-20,0-2-40,0 2-58,-3-1-65,5 2-72,-4-5-138,-1 3-157,-1-1-121,-1 0-111</inkml:trace>
  <inkml:trace contextRef="#ctx0" brushRef="#br0" timeOffset="69371.29">8084 8591 1891,'3'-5'117,"-3"5"12,2-6 5,-2 6 0,2-6-17,-2 6-6,0 0 12,0 0 10,0 0-11,-13 23-1,6-12-6,1 4-6,0 1-2,-1 1-8,4 3-4,-5 0-10,2 3-10,-2-1-3,3 2-7,2-2-5,-2 4-9,2-8-7,3 3 0,3 1-1,0-6-5,5 5-2,2-4 1,4-1-7,4-3 1,2-2-5,3-1-12,2-2-27,0-2-31,1-3-37,3-3-41,-3 0-56,2-3-65,-1-3-50,-3-4-104,-4 0-149,0-3 31,-4 0-157,-3 1-168</inkml:trace>
  <inkml:trace contextRef="#ctx0" brushRef="#br0" timeOffset="69571.73">8352 8748 1852,'-8'-2'11,"8"2"7,-8-2-1,8 2 40,0 0 28,-10 9 14,7-1 14,2 1-2,-1 4 4,2 3-8,2 3-3,-1 2 0,2 5-5,-1 1-4,2 1-7,0 1-9,0 3-4,0-3-10,0 2-3,1 1-19,-2-1-35,-1-3-59,0 0-62,0 0-77,-4-6-114,2-2-191,2-3 20,-2 0-130,1-5-105</inkml:trace>
  <inkml:trace contextRef="#ctx0" brushRef="#br0" timeOffset="70327.66">8740 8719 1686,'-2'-6'-4,"0"3"9,2-3 15,2 0 13,0 1 6,0-2 6,6 2 5,0 0 4,0-2-4,1 3 5,3 0 1,1 3 0,0-1 0,-1 0-2,4 4 0,0 1-3,-1 1 0,0 7 2,0-2-2,-3 6-2,2 2 2,-2 5-3,-4-2-4,-2 1-4,1 3-3,-3 0-3,-4-4-1,2 1-5,-4 0-1,2-1-2,-4-2-1,4 0-4,-2-3-7,-2 0-13,4-3-5,-3-3-16,1-3-12,0-1-3,-1-1-1,3-4-1,0 0-2,0 0 1,-1-15 1,2 6 2,4-6 0,-1-3 5,5-2 3,0-2 3,-1-2 3,5-5 2,-1 0 0,2 0 6,-4 5 15,0 2 15,1-2 18,-5 5 11,3 2 1,-3 4-1,1-1-6,-3 5-9,0 1-10,0 3 11,-2 3 5,-2 2 3,0 0 3,0 0 3,2 19-3,-2-7-1,0 1-5,0 4-1,2 3-5,0 2 1,3 2-2,2-2-6,1 4 0,4-3-5,-1-1-19,4 2-33,0-6-40,0-2-50,6 1-59,-2-6-70,8-1-139,-4-5-97,-2-1-88,0-6-78</inkml:trace>
  <inkml:trace contextRef="#ctx0" brushRef="#br0" timeOffset="70553.86">9668 8584 1569,'-4'-8'29,"0"1"19,0 3 7,-4 1 21,3 2 14,5 1 12,-17 4 9,10 1 0,-1 5-3,0 1-1,0 1-7,0 3-7,2 2-10,3 2-4,2 3-11,-1-2-2,4 5-6,4 0-2,1-3-7,1 1-26,2 0-41,1-4-48,3-2-29,0 1-51,5-5-61,-2-5-88,4-1-182,-1-3-137,-2-1-111</inkml:trace>
  <inkml:trace contextRef="#ctx0" brushRef="#br0" timeOffset="70981.68">9990 8654 1613,'3'-9'27,"-6"3"19,3-1 7,0 0-3,3 4-8,-3 3 28,0 0 22,0 0 5,0 0 1,0 0 2,4 15-1,0-5 3,0-1-6,0 4-4,2 4-6,-1-1 4,1-1-10,-2 2-9,1-3-1,-1 1-11,-2-4-1,0-2-8,2 2-2,-1-3 1,-3 1-8,2-4-3,-2-1 1,0-4-8,0 0-12,-9 2-4,9-2-6,-8-9-11,6 3-5,-1-4-6,2 0-4,1-1-2,0 0-2,4-3-3,0-1 2,2-2 1,3 2 3,-1 1-1,1 2 1,6-2 1,-3 2 4,5 1 2,-2 2 4,2 2 9,2 4 12,0-1 4,-2 4 5,3 0 2,2 4 4,0-1 1,-4 2 2,4 4-1,-6-1 1,2 1 0,-3 0-1,-1 4-7,-2-2 3,0 2-6,-4-2 2,0 0 4,-1 1-10,-1-2-22,-2 0-48,1-1-65,-3-2-67,4-1-62,1 1-158,-1-1-137,4-3 60,3 2-90,2-2-74</inkml:trace>
  <inkml:trace contextRef="#ctx0" brushRef="#br0" timeOffset="71155.29">10725 8645 1710,'-4'-6'83,"4"2"25,-2-1 12,2 5-9,2-10-6,4 5-8,3 0-10,1-1-7,6 1-8,3-1-5,-1 4-9,3-1-30,1-3-62,-2 1-67,6 2-67,-5-2-64,5-2-145,-3 5-240,0-5-116</inkml:trace>
  <inkml:trace contextRef="#ctx0" brushRef="#br0" timeOffset="71465.69">11143 8424 1670,'0'0'12,"0"-6"16,0 6 8,4-4 9,-4 4 9,7-4 10,2 4 10,-9 0 6,18 2 8,-6 0 2,1 2-5,1 2 0,0 1-3,-4 1-1,0-1-2,-2 3 0,0-1-1,-6 3-2,-2-1 3,-2 0-6,-3 4 4,-2-3-4,-1 4-13,-4 2-2,-2-2-8,0 3-4,1-2-5,0 1 1,0-1-12,3-4-5,3 0 2,2-1-1,0-1-1,5-1-2,5-1-7,0 0-11,8-2-14,3-2-19,0 0-21,5 2-2,3-7-42,2 0-58,5 0-49,1-7-69,2 0-128,0-3-97,-5-4-160,-4-1-149</inkml:trace>
  <inkml:trace contextRef="#ctx0" brushRef="#br0" timeOffset="71709.85">11519 8228 1810,'-2'-6'4,"0"3"15,2 3 19,0 0 34,0 0 32,14 0 11,0 7 15,2 2 16,8 1 12,7 5 2,10 4 5,3 0 0,0 3-12,3 0-8,10 10-12,-12-8-12,-9 0-11,-9-3-11,-1 0-7,-5 0-6,-9-2-7,-7-2 0,-5 0-10,-7 5-34,-5-5-58,-9 5-65,-5-3-78,1 0-102,-5-2-107,0-4-206,6-2 43,-3 1-227,6-2-254</inkml:trace>
  <inkml:trace contextRef="#ctx0" brushRef="#br0" timeOffset="72014.68">12597 8243 2046,'-4'-6'38,"2"4"46,-3-2 23,5 4 13,-4-7 16,4 7 7,-4-5-10,4 5-18,0 0-8,0 0 10,0 0-3,2 21 3,2-7-6,0 2-6,1 3-9,2 1-4,-1 6-10,0-3-6,0 2-4,0 2-6,0-1-7,-3 2-40,2-2-53,-1 1-59,-4-4-86,2 2-91,-4-6-129,0 0-171,-2-2 51,-2 0-192,0-2-205</inkml:trace>
  <inkml:trace contextRef="#ctx0" brushRef="#br0" timeOffset="72190.08">12426 8574 1966,'-2'-9'25,"2"-1"17,4 0 9,4 3 12,5 1 12,6-1 5,6-1 0,9 1-7,4 1-7,5 1-6,3-2-7,0 3-37,1-2-51,-2 1-71,1-1-71,-3 0-154,-3 1-125,-4-2-70,3-2-29</inkml:trace>
  <inkml:trace contextRef="#ctx0" brushRef="#br0" timeOffset="72425.7">13345 8128 1590,'2'-9'104,"0"3"27,0 0 17,-2 1 6,1 1-1,-1 4-11,0 0-13,8-3 4,-8 3 10,10 15-9,-2-3-2,1 5-9,0 3-11,-2 3-7,2-1-12,0 2-8,-3 2-7,0-1-6,1-1-11,-1 4 0,-1-4-39,-3 2-43,0-6-45,-2-1-66,2 0-72,0 0-69,-4-6-164,2 1-113,-2-2 81,2-5-128,0 0-95</inkml:trace>
  <inkml:trace contextRef="#ctx0" brushRef="#br0" timeOffset="72647.59">13630 8149 1686,'0'-9'79,"3"2"12,-3 2 5,0 1-6,0 4-8,0 0-4,0 0 16,0 0 13,11 9 3,-3 4-5,-2 0-8,3 2-10,-2 2-10,4 3-3,-2 2 0,1-1-17,-1 2-10,-1 0-25,-1-1-18,1 0-64,-3 0-66,3-2-75,-1-1-143,-3-2-146,2 0-169,-2-3-154</inkml:trace>
  <inkml:trace contextRef="#ctx0" brushRef="#br0" timeOffset="73282.95">14344 8274 1775,'0'-7'24,"-2"0"29,0-1 30,2-1 27,0-1 19,2 1 2,0-1-3,2-1-6,2 2-6,2-3-12,2 2-10,2 1-6,3 3-7,2 0-8,0 3-8,3 3-6,-2 1-5,-2 7-8,4 2-4,-3 2-1,-4 4-7,0 0-2,-6 1 2,-2 1-3,-3 1-5,-2 2 3,-2 0-3,-3 0-5,-2 0-1,-4 0 3,-1-1-12,2-2 0,-2-1-10,2-1-14,-1-4 0,2 0-1,-1-2-17,4-3-12,-2-1-1,0-2 2,2-4 0,6 0-3,0 0-1,-6-7 0,8-3 3,2 0-5,2-4 4,6-6 1,2-6 1,3-3 8,2 0 0,2-7 5,0-1 2,-2 8 4,-1 0 14,-5 2 19,1 5 18,-4 3 8,2-1-3,-4 7-3,0 2-7,-4 2-4,0 4 13,0 3 11,-4 2 4,7 10 4,-4-2-3,-1 5 3,0 4-1,1 3-8,2 0 2,-1 5-7,3-2-3,-1 1-2,2 2-1,1-2-1,4 0-5,-1 3-1,4-2-1,0-2-23,-2-2-30,2-3-38,-1-1-39,-1-2-55,4-4-61,-2-2-42,1-3-92,0-1-150,0-5 42,-2 0-80,4-5-47</inkml:trace>
  <inkml:trace contextRef="#ctx0" brushRef="#br0" timeOffset="73528.11">15198 8012 1544,'-3'-9'37,"-2"1"24,4 1 13,-1 2 6,2 5 7,-4-3 33,4 3 10,0 0 3,-14 15 6,9-4 8,1 3-2,0 5-3,2 0 0,-2 1-6,4 4-12,0 4-9,4-1-11,-2 1-7,2-2-11,0 2-7,1-2-3,2 1-9,2-4-9,-1 0-6,3-3-43,-2 3-31,3-7-41,-4-1-56,4-3-64,-2 0-62,2-7-90,-3 0-180,2-2 9,-1-1-173,-1-4-174</inkml:trace>
  <inkml:trace contextRef="#ctx0" brushRef="#br0" timeOffset="73987.56">15441 8153 1855,'0'-10'21,"0"6"21,2-5 10,-2 5 4,2-1 5,-2 5 8,0 0 27,0 0 18,0 0 4,15 12 11,-8 1 3,-1 2 6,1 2-8,1 2-5,0 3-5,0-1-5,-2 1-6,0 1-11,-1-1-5,2 2-3,-4-6-12,2-1-3,-3 0-6,2 1-6,-1-3-4,-3-4-7,2 1-2,0 0-1,0-3-3,-2-1 0,0-3-4,-2 1-8,0-3-12,2-3-16,-5 4-14,5-4-5,0 0-12,-12-11-6,8 1-15,-1 1-8,2-4-1,1-5-8,0 0-4,-2-3 2,8-1-3,-2-2 4,0 2 2,1-2 7,6 2 4,-3 0 4,3 5 4,0 2 3,1 1 2,1 4 3,1-1 3,2 6 12,2 1 3,-2 4 12,2 0 11,-2 5 10,3 3 1,3 2 10,-2 1 2,0 3 6,-2-1-3,1 2 4,-2 2-5,-2-1-6,-1 1 5,0 1-10,-4-4 1,-3 1 0,0 1-7,-1 2-32,-4-9-46,-2 8-63,-2-4-85,-2-2-68,-1 1-179,-3-2-77,3-1 83,-3-1-112,-1-1-67</inkml:trace>
  <inkml:trace contextRef="#ctx0" brushRef="#br0" timeOffset="75439.85">11124 8567 1433,'0'0'-39,"-10"0"30,10 0 23,0 0 22,0 0 19,0 0 19,-8-2 17,8 2 12,0 0 8,0 0 1,0 0 4,-4-4 0,4 4-3,-2-6 2,2 6 1,0-6 0,0 6-7,2-7-8,-2 7-1,4-8 1,-2 2-9,3-1 1,-4 1-11,2 1-4,-1-1 7,2-1-10,-3 0-4,4 2-1,0-3 3,-1 2 2,-2 0 2,2 1-1,-1 1-5,-1-1-5,0 0 2,-2 5-15,2-5-5,-1 0-8,-1 5 0,5-3-16,-5 3 0,0 0-1,0 0-6,10 16 3,-8-7 1,3 3 2,2 3 5,-3-1-2,2 6 0,-2 3 0,5-3 0,-3 6-4,0-4 0,0 3-1,4 0-2,-6 1 0,4-2 0,-4 0-5,2-2 0,-2-4 1,1-3-2,0 3 0,-1-5 2,-2-2-3,0 1 6,0-3 2,-2-1 14,2 0 18,0-2-4,-2-6-6,0 0-4,0 0-6,0 0-2,0 0-3,-14-22-1,9 10-5,-2-2-5,3-3-1,0-1-4,0-5 0,0-1-6,0-1-3,1-1-1,2 0-2,-2 0 0,1 0 0,0 6-2,-1-1 2,3 4 1,0 0-4,-1 3 1,1 3-3,0 0-3,0-1-4,0 5-1,0 3 1,0 4 0,0 0 4,0 0 1,0 0 0,6 26 4,-4-12-2,2 3 1,-1 2 2,-1 1 0,0 2 0,0 2 2,2 2 3,-2-2-1,2-1 0,-2-2 0,0-2 1,0-2 3,-2 0-2,2-2 1,1-3 2,-3 0 4,3-3 2,-3-1 0,-3-3 0,3-5-1,0 0-4,0 0 1,0 0-2,-11-17-11,9 5-7,0-3-5,0-4-10,0-1-1,0-7-8,0 1 1,2-5-4,-2 2 1,0-3 4,-1 1 1,2 2 3,-2 5 3,1 2 6,0 2-2,2 3-1,-3 1-5,2 8 3,-2 1 3,1 5 4,2 2-1,0 0 6,-6 17 3,4-8 0,2 6 0,0-1 3,2 3 1,0 3-10,2 1-46,2 1-52,-1-4-55,0 1-72,3 0-80,-4-2-162,2-2-99,-2-1 82,2 0-259,2 1-250</inkml:trace>
  <inkml:trace contextRef="#ctx0" brushRef="#br0" timeOffset="76479.58">15943 8357 857,'0'0'335,"23"-4"-97,-23 4-54,0 0-21,0 0-11,7-2-5,-7 2-15,0 0-15,4-4 3,-4 4-9,0 0 0,8-1-16,1-1-6,0-2-11,1 2-5,2 0-10,8-2-6,-2 3-3,6-3-5,-1-1-6,5 3-3,-1 0-4,1-1-4,2 1-19,-5-2-31,3 2-51,-8-2-60,6 1-67,0-3-74,-3-2-187,-2 1-12,-2 0-137,-2-3-105</inkml:trace>
  <inkml:trace contextRef="#ctx0" brushRef="#br0" timeOffset="77033.35">16755 8130 1781,'0'0'68,"4"3"10,-4-3 8,0 0 11,0 0 12,-4 8 4,4-8 4,-11 5 1,3-2-4,3 1-9,-4-1-10,-1-2-5,2 3-15,-2-4-5,4 2-6,-2 0 5,8-2-13,-12 0-2,12 0-6,-16-4-9,12 0-3,-2 0-7,2-1-1,1-3-5,1 0-2,2 0-6,2-1 1,1 0 1,1 1-7,2 0 1,-2 1-4,5-1 0,0 2 0,-1 1-5,2 1 0,2 2-3,-2 2 2,2 2-1,2 5 0,0 1 3,-1 5 0,-3 1 4,-2 5 1,2 0-1,-6 4-1,-3-3-4,-1 1 2,-1 1 3,-5 0-2,-4 4 4,2-6-1,-4 4 0,-1-6 2,-4 1-4,0-1 2,-1-3 1,4 0-1,2-6 0,-4 3 0,4-5-1,1-2 1,1 2 0,-1-6 8,4 1 5,7-2 3,-12-2 1,12 2-3,-4-8 0,4 3-3,2-2-10,6 1 7,-2-2 5,6 1-1,0-1-2,3 1-8,-1 1 3,2 0 4,2 3-5,2 0 1,-3 1 0,4 2-3,-1 2 0,3 1 2,-3 0-4,1 2-2,5 0-21,0-1-29,-4 3-40,-2-3-50,1 2-65,5-1-67,-6-3-103,0 0-189,-2-2 64,-3 0-196,-2-2-184</inkml:trace>
  <inkml:trace contextRef="#ctx0" brushRef="#br0" timeOffset="77337.21">17006 7877 1913,'0'-9'67,"-2"1"19,2 1 4,2 3 6,1-2 6,3 3 5,2 2 3,-8 1 6,32 5 6,-11 4-4,7-1 10,5 8-11,5 6-2,3 2 1,13 13-6,-2-2-4,-12-1-13,-4-3-8,-5 2-4,-2-2-10,-7 1 4,-4-5-9,-6 1-3,-8-2-2,-4-6-1,-4 4-14,-4-2-1,-5 2-4,-4-2-3,-2 2-17,0-7-38,-2 5-38,1-7-48,2-1-51,0-2-55,2 0-61,1-4-98,0 0-166,6-3 17,1-1-244,4 0-252</inkml:trace>
  <inkml:trace contextRef="#ctx0" brushRef="#br0" timeOffset="77588.12">18211 8121 2205,'-4'-4'76,"2"0"21,2 4 18,-2-7 11,2 7-5,2-11-2,4 9-6,3-5-5,5 2-10,4 2-10,7-4-2,2 3-10,3 2-11,4-2 2,-2 3-14,1-1-32,2 0-30,-6 0-52,1 0-70,2 0-83,-8-3-137,3 0-191,-5 0 66,2-1-153,3 0-128</inkml:trace>
  <inkml:trace contextRef="#ctx0" brushRef="#br0" timeOffset="78173.43">19228 7978 1821,'0'0'77,"0"0"25,0 0 12,0 0 11,0 0 12,0 0 2,0 0-2,0 0-10,0 0-4,0 0-10,-24 5-7,16-2-12,0-3-11,-3 2-2,2-1-9,-4-1-11,3 0-2,-2 0-4,-2 0-10,2-1-3,2-4-6,-2 2-5,2 0-8,0-4-7,3-1 4,-1 0-12,3-1 4,2-2-1,0-2-6,3-2-5,5-3 5,-1 3 7,2 0-5,2 0-10,3-1 10,-1 3-10,1 2 2,2 1 7,-1 2-12,4 4 7,-4-2-3,3 6-1,0 3-1,0 4 6,-2 5 2,2 3-3,-3 2 6,-4 7 4,-3 0-8,1 5 8,-6-1 2,-2 0-7,-5 7 3,-3-3 0,-2 0 1,-8 5 2,-3-5-6,-3-1 1,3-5 3,-2-2-3,-1-6-10,1 1-1,3-3 2,4-6-2,-2 2 0,6-4 2,-1-2 0,5-3-6,-2 0 9,4-3-2,8 0-6,-9-6 5,9 0 3,3-2 0,3 1-7,5-5 8,2 2-5,4-2 4,-1 0 1,6 1-4,-2 3 5,2-2 12,1 5-1,-1 1-4,0 0 6,2 4-9,1 0 6,1 4-3,0 2 2,-3 0 5,4 1 0,-4 1-4,1 1-7,-6 0 3,4 1 6,-5 0-29,-3-3-28,2 0-41,-4 0-56,-2-2-60,4 1-70,-6-4-132,0 0-157,-1-2 68,-7 0-177,11 0-161</inkml:trace>
  <inkml:trace contextRef="#ctx0" brushRef="#br0" timeOffset="78573.81">19575 7890 1800,'1'-13'49,"2"0"40,2 2 20,-2 2 6,4 1 10,1-3 1,6 4 9,-3-1-5,9 1-3,0 1-1,6-1-9,0 2-10,1 1-6,3-2-9,-2 3-10,-1-1-5,0 2-6,-5 0-12,-1 1-9,-4-1-3,-2 2-9,-5 2 1,3-1-1,-5 5-11,-4 2 1,-1 2 0,-3 3-1,-5 4-5,-1 1-1,-2 6-2,-1 2-7,-6 3 8,0 1-5,-1 3-4,1-3 14,0-1-10,0 1-4,1-2-3,3-6 4,0 0-5,1-4 4,4-1-7,-4-2 1,6-1 9,0-3 15,2-1 19,4-1 8,0 1 1,4-3 0,4 0-5,2-2-1,-2-2-6,6 2-4,1-3-2,-1 0-3,1-2-18,2 0-36,1-2-50,-1-3-62,-3 0-79,6-3-90,-6-6-113,2 2-199,-2-5 72,1 1-289,5-5-314</inkml:trace>
  <inkml:trace contextRef="#ctx0" brushRef="#br0" timeOffset="78837.58">19949 7374 2328,'-6'-3'31,"0"1"26,2-3 20,-1 2 11,5 3 6,0-10-5,3 4-3,3 1-9,3-1-7,1 0-6,5 2-8,2-1-5,2 1-5,4 2-4,0 0-27,5-1-43,0 1-58,1 2-68,2-3-62,-1-1-114,0 1-158,-2-1-182,0-2-165</inkml:trace>
  <inkml:trace contextRef="#ctx0" brushRef="#br0" timeOffset="79267.19">20580 7092 1729,'3'-2'11,"-3"2"23,2-5 18,-2 5 5,6-6 0,-1 4 2,0-1-3,-5 3 3,14 0 1,-6 0 3,3 3-4,-3-1-1,1 1-3,-1 1-4,0 2-3,-1 0-5,-2 2-1,-1-1-4,-2 0-3,-2 1-5,-2 1 2,-4 6-3,-4-6-5,2 2 0,-4 0-1,1 1-4,0 0 0,1-3-4,-1 0 1,3 2-3,0-1-2,0 0-6,4-1 4,2 1 1,2 0-2,2 1 0,2 1-2,4 1 0,2 2-2,0-2 0,5 4-10,0-1 5,2 2 2,-1-1 2,2 3 5,-1-1 2,0-2 6,-2 2 4,1 2 9,0-2 0,-5-1 3,2 2 4,-5-1 19,4 0 2,-8-2 15,-1 1 3,-3-1 5,-3-3-3,-3 4-7,-4-4-8,-4 0-1,-2 2-12,-6-5-2,1 3-29,-2-3-46,-2-1-62,-1 1-80,0-3-98,1-1-193,1 1-97,2 0 88,2-3-155,6 2-122</inkml:trace>
  <inkml:trace contextRef="#ctx0" brushRef="#br0" timeOffset="79868.95">20941 8124 1728,'-5'-5'31,"3"-1"30,0-1 27,2-1 19,-2 0 15,2-1 1,0 1 4,0-1-8,4-1-10,-2 1-9,3 1-7,2-1-9,-1 1-7,2 3-9,0-4-3,3 6-6,0-3-7,1 4-2,1 0-2,0 0 1,0 4-4,1 4-2,1-1 2,0 3-9,-2 3 3,0 3-4,1 1-2,-1 4-1,-5-2-1,0 2-2,-2 0-4,0 1-2,-4-3 3,0 2-11,-2-2 4,0 2-6,-2-2 6,0-2-3,-3 0-1,4-1-2,-3-3-4,2 0-5,-1-1 0,2-1 2,-1-4-12,0 1-2,2-2 2,0-4-2,0 0-7,0 0 0,0 0-5,0 0 3,0 0 1,0-24-5,4 9-3,2 0 2,4-6-14,-2-2-3,2-3 5,5-2 0,-3-2 1,2 1 4,-2 3 7,0 1 1,-2 4 4,-2 1 8,0 6 10,-1-1 3,-1 1 1,-1 3-5,1 2 0,-2 2 4,-2 5 3,-2 2 9,5-3 4,-5 3 7,0 0-4,2 20 3,-2-11 3,0 4 3,2 3-1,0 1 0,0 3-6,-2-1-4,4 0 5,0 2-9,0-2 2,3 2 2,0-4-15,-1 4-13,2-6-34,-2 0-31,2-1-41,2-1-49,-2-2-63,3-3-54,-1-1-186,0-5-39,2 1 55,-3-3-81,4 0-33</inkml:trace>
  <inkml:trace contextRef="#ctx0" brushRef="#br0" timeOffset="80150.93">21862 7836 1509,'-2'-9'70,"0"3"29,-1-1 21,3 1 16,-2 1 6,2 5-1,-2-8-14,2 8-16,-2-5 1,2 5 12,0 0 15,-8 18 5,6-6-7,2 4-1,-3 1-4,2 1-6,-1 3-2,2 6-14,0-1-12,2 1-11,-1 1-3,4 0-13,-1 0-3,2-3-6,1 1-3,1-3-6,1 0-4,1-2-12,1-1-39,1-3-35,4 0-35,-2-5-43,-1 0-58,2-4-60,2-3-56,-5 0-79,1-5-131,2-3-21,2 1-194,-2-6-207</inkml:trace>
  <inkml:trace contextRef="#ctx0" brushRef="#br0" timeOffset="80617.26">22275 7907 1965,'0'-8'10,"2"1"31,-2 0 20,2 1 18,-2 6 7,2-9 1,1 7-11,-3 2 6,0 0 8,0 0 8,8 13 9,-6-4-2,1 5 9,2 3-3,-1 0-5,1 6-3,0-1-8,1 3-6,-2-1-10,0-2-5,-2-1-8,0-1-7,1-2-1,-3-1-10,3-1-7,-1-3 1,1-2 2,-3 1-3,2-5 6,-2 3-5,1-5 2,-1 2-4,0-7-8,0 3-2,0-3-5,0 0 1,0 0-7,-3-20-12,3 9-9,-3-4-15,6 0-4,-3-5-8,3 0 2,2-5-12,2-2 5,-1 3-4,3-3 4,-3 5 7,1-2-1,5 3 4,1 3-2,-1-1 6,-1 3 1,1 5-1,1 2 5,0 0-3,1 4 5,-2 2 8,2 3 14,-1 0-3,2 7-1,-3 1 21,1 1 0,0 2 3,-2 3-6,-1 5-1,-3-4-5,0 2 14,1 2-11,-4 0-3,0-2-1,-2 3 5,0-3-1,-2-1-15,0 1-32,-2 0-35,0-2-53,-2-4-70,0 0-89,-1-3-166,0-2-152,3 1 98,4-3-192,3 0-181</inkml:trace>
  <inkml:trace contextRef="#ctx0" brushRef="#br0" timeOffset="80855.44">23050 7938 1904,'-11'-4'36,"2"2"25,6-2 10,-1 1 8,4 3-2,2-6 0,-2 6-4,14-8-4,-1 5-2,4 2-4,4 0-4,5-3-9,3 1-2,3 3-6,2 0-5,0 0-6,1 0-32,-4-3-44,5 1-62,-4 0-60,-3-2-124,1-2-189,-5 1-117,0-1-95</inkml:trace>
  <inkml:trace contextRef="#ctx0" brushRef="#br0" timeOffset="81432.98">23693 7657 1652,'-1'-5'22,"1"5"28,-2-9 28,2 5 11,0 4 6,0-10 11,2 6-1,-1-1-10,4-1-9,0 3-7,3-2-10,-2 2-6,5 2-3,-3-2-6,5 3 0,-3 0-9,2 3 1,-2-2-6,0 2-5,3 5 2,-2 0-2,-5-1-4,2 4 1,-1 1-6,-3-3 3,-2 4-1,-2-2-3,0 2-4,-2-2 1,-4 2-1,-1 1 1,1-3-5,-2 3-3,-3-3 3,2-1-3,1-2-9,0 3-4,2-4-9,-2 1-6,2 0-4,0-3 2,2-1-2,-2 2 1,3-1 0,-2 0 3,4-1-4,-1-1 4,2-3 2,3 9 2,2-4 2,2-2 0,1 3-3,0 0 5,2 1 0,2 0 4,-2 1 0,1 1 4,0 2 6,1-2 3,-1 4 0,-1-1 3,6 5 3,-6-2-1,2 0 1,-4 0-1,2 1 2,-2-1-8,-2-2 5,-1 3 5,-1-4 3,-2 3-3,0-4 0,-2 0 4,-2-2-3,-3 1 0,1 0-6,-4-3 5,0 1-7,-6-1-20,2-1-28,0-4-45,-6 1-49,4-3-62,-5-5-65,1-1-153,-2-1-102,-4-1-113,3-1-123</inkml:trace>
  <inkml:trace contextRef="#ctx0" brushRef="#br0" timeOffset="81724.12">23888 7315 1746,'5'-7'72,"-1"5"48,3-5 22,-1 4 3,2 1 2,3 2 8,1 2 7,6 1 15,0 5 11,6 6 6,3 5 10,7 5 2,-4 11-5,17 18 5,-3 5-12,-4 4-10,1 1-13,-10 2-16,-3 3-12,-9 0-14,-10-8-9,-7-9-8,-11 2-7,-12 12-50,-13-8-67,-10-3-103,-8-6-98,-9-5-113,-9-3-150,-11 0-200,-12-1 58,-6-7 87,-10-4-308,-6-3-324</inkml:trace>
  <inkml:trace contextRef="#ctx0" brushRef="#br0" timeOffset="86084.79">1114 11432 748,'-3'-5'60,"3"5"-3,0 0-2,0 0 1,-7-2 9,7 2-2,0 0 5,0 0 2,-6-6 3,6 6 3,0 0 5,0 0-1,0 0 2,-3-5 1,3 5-3,0 0-6,0 0-9,0 0-6,0 0-8,0 0-9,0 0-2,0 0-4,-6 13-1,4-3-3,-1-2 0,2 3-8,-1 5-4,0-1 2,0 4 0,0 4 1,2 2 0,0 1 0,0 0-1,0 3-2,4 3-4,0-5 3,2 1-2,-2 1-4,5-2 1,0-4 1,1 2-3,1-4 3,1-2-1,2-4 2,0 0 2,-2-5 0,4-4 0,1 0-1,-3-6-2,0-2 1,6-5-2,-2 2 1,0-6 0,-1-3 0,0-1 0,-2-2-2,-1-1 0,0-4-4,-2-5 2,-1 2 0,-3 0 4,-4 3 1,1-1 0,-1 5 5,-1-2 0,1 3 3,-2 4-2,0 1-5,-2 0-1,2 3-7,-2 3 0,0 6-1,0 0-4,0 0 4,-11 15-3,7-2-1,0 7-2,-3 6 3,1 9-2,-2 3 0,3 2 4,-1 9-1,0 3 1,0 0 2,-2 1-1,4 1 1,-1 1-2,0-2 0,3-2 2,-4 0-2,-1-3 1,1-6 1,-1-1 0,-1-6 6,-5 3-7,3-5-1,-6-4-1,2-3 2,-2-6 1,2-2-1,-3-3-2,-2-4-2,2-5 1,-1-3 0,0-3-2,-1-4 0,0-2-2,-1-5-1,3-4-1,-1-2 1,4-5 1,1-2-2,0-1-1,4-2-3,3 0 5,4-1-7,2 0 1,4-3 0,2-2-1,6 3 0,2-3-1,5 5-13,1-1-24,2 5-29,2 0-32,1 2-31,5 3-36,4 2-35,-5-3-85,3 3-145,4 3-147,5-3-86</inkml:trace>
  <inkml:trace contextRef="#ctx0" brushRef="#br0" timeOffset="86370.47">1938 11735 1655,'-4'-10'20,"0"2"13,0-1 19,0-1 23,-2 1 18,1 1 15,1 0 5,-2 3-1,1-3-4,1 2-11,2 3-8,-2-1-12,-3 1-11,7 3-8,-12 7 0,2 2-3,-2 4-6,2 4-3,0 3-4,-3 5-4,2 3-1,-3 3-3,7 1 0,-1 2-9,-1-1 4,3 1-4,1-6-4,3 3 2,-1-5-8,3 1 2,0-3-19,3 0-23,1-5-28,-1-2-33,7-1-32,0-3-42,0-2-50,4-3-44,2-4-153,2-3-270,-2 1-171</inkml:trace>
  <inkml:trace contextRef="#ctx0" brushRef="#br0" timeOffset="86794.56">2099 11885 1745,'0'-17'-19,"-1"4"38,-2 1 25,1 2 23,0 3 14,2-1 6,-3 1-5,3 1-9,0 6-12,-3-5-7,3 5 0,0 0 0,0 0 1,0 20-2,2-9-3,-1 5 3,2 1 0,1 3-4,-1-3-2,1 3-4,0-1-6,-2 1-3,2-4 0,0 4-7,-2-6-2,3 2-2,-5-5 2,2 0-3,1-1 3,-2 0-2,-1-2-4,0-1 2,0-2-5,0-5-7,0 0-1,-6 3-1,6-3-5,0 0 2,-7-19-7,7 7 1,2-3 0,1-2 0,1-1-2,3-4 0,0 1 0,4 1 0,2 2 1,0 1 1,4-1 0,-1 3 6,4 4 5,1 0 3,0 5 3,-3 1 2,5 2-2,-6 3 3,2 4 4,-1 0-2,-1 3 0,-2 3 0,0-1-3,-3 3 0,0 0-1,-2 3 3,0-1-4,-1 0-2,-3 2 0,-3-1-22,1 0-42,-4-2-49,-2 1-62,2-1-68,-2-2-93,-1-1-181,1-1 37,2-1-67,2 0-38</inkml:trace>
  <inkml:trace contextRef="#ctx0" brushRef="#br0" timeOffset="87055.71">2599 11714 1470,'-4'-12'59,"0"4"26,2 1 6,0 1-3,2 1-4,0 5-11,0 0-1,4-4 13,-4 4-3,17 6 4,-4-1-1,-1 5-4,8 2-8,1 2-4,-1 4-8,4 0-5,-1 5-3,-3 0-7,5-1-2,-8 4-3,-1-2-4,-3-1-2,-2 2-3,-5-2-3,-2 0-2,-1-2-2,-6 1-5,-1 2-14,-2-2-32,0-5-45,-2 1-53,0-3-58,0-2-101,0 1-169,0-4-214,1-3-161</inkml:trace>
  <inkml:trace contextRef="#ctx0" brushRef="#br0" timeOffset="87245.49">3379 11918 1996,'4'-6'49,"2"2"9,0-3 8,6 2 2,-2-2-2,5 2-8,0-2-4,4-1-6,-1 5-5,2-3-15,1 3-32,0 1-48,-3-2-47,3 2-65,-5 0-125,1 2-366,-4 0-152</inkml:trace>
  <inkml:trace contextRef="#ctx0" brushRef="#br0" timeOffset="87442.93">3548 12175 2002,'-4'7'85,"0"0"9,0-2 15,1-2 9,1 1 13,2-4 18,5 8 29,1-6 4,7-2-14,-1 0-13,8 0-13,-3-2-15,6-2-10,-2 0-30,0 0-51,0 1-54,1-2-57,-4-4-98,3 1-115,-3 1-200,-2 0-42,2-1 75,-4-1-176,4-3-127</inkml:trace>
  <inkml:trace contextRef="#ctx0" brushRef="#br0" timeOffset="90124.69">4397 11517 1708,'-2'-15'52,"0"2"19,2-1 21,0 4 20,-2 3 15,0 0 13,2 1 9,0 0 2,-2 3-4,2 3 0,0-9-14,0 9-15,0 0-16,-2-5-9,2 5-12,0 0-5,-7 15-6,0-4-3,1 5-4,-2 0-5,0 4-10,2 3-2,-5-3 0,4 4-6,-1 1-5,1 0-3,1-3-3,-1 0-3,4-2 1,1-1 0,0-2-7,-3-1 1,3-3-4,2-2 0,-3 0 0,6-4 0,-1 1 1,5-3-7,1-1 4,2-2-7,1 0 3,2-1-4,2-1-5,-1-1 4,4 1 7,-2-2-8,3 2-3,1 0 0,-2 0-1,2 0 2,-2 2-3,2-1 1,-1 2-1,-2 0 1,0 3-2,-1-1 0,0 3 1,-2 0 2,-3 1 0,-3 3 7,-2-1-3,-1 0-3,-5 3 5,0 0-6,-7 3 1,-1-2-1,-2-1-18,-5 3-18,-3-2-20,0-1-29,-2-2-33,-3-2-47,2-3-47,2-1-44,-3-2-50,4-4-114,-1-2-83,2-3 30,0-2-121,-1-1-91</inkml:trace>
  <inkml:trace contextRef="#ctx0" brushRef="#br0" timeOffset="90345.58">4277 11436 1770,'0'-10'76,"-1"2"18,1 2 17,0 1 9,0-1 5,0 6-5,7-9-12,0 1-7,5 3-4,3-3 2,11-2-7,6-1-4,5-1-6,8 1-7,8-1-9,0 3-5,0 1-4,-1 2-9,1-3-5,-6 7-30,-3-4-33,-4 3-50,1-1-55,-5 4-54,-2 0-55,-4 4-164,-1 1-93,-3 3-165,-3 3-153</inkml:trace>
  <inkml:trace contextRef="#ctx0" brushRef="#br0" timeOffset="90709.72">5351 12091 1879,'-2'-8'66,"0"1"12,-2-1 6,2 0 13,-2 1 10,2-3 18,-4 3 15,4 1 12,-4 1-12,2-1-11,-3 4-5,-2 0-22,-1 2-2,-5 4-4,-4 9-8,-2 0 2,-9 6-2,-8 8 2,-20 8-7,2 8-3,-3-1-4,-7 6-3,1 1-7,-4 2-4,4 2-7,1 1-5,1-2-2,3-1-3,7-5-5,5-1-5,7-10-5,9-6-21,8-7-24,0 1-29,7-5-24,0-1-26,2-5-28,5 0-37,2-6-37,6-1-57,4-1-36,-2-4-80,0 0-115,13-1 0,0-4-179,3 0-160</inkml:trace>
  <inkml:trace contextRef="#ctx0" brushRef="#br0" timeOffset="91022.64">4812 12741 1791,'9'-2'94,"-9"2"14,0 0-6,0 0 0,0 0 8,0 0 10,0 0 10,0 0 3,-15 16-4,9-8 2,-1 4-12,-1 0 0,0 1-12,-1 2-2,0 0-10,1 5-10,0-2 1,-1 1-10,-2 4-6,5-2-4,-2-1-1,1 2-10,3-3-7,2 0-4,0-1-3,0 2 0,4-3-2,2-1 2,2-3-1,5 0-1,4-2 1,2 0-8,4-4 1,2 1-5,3-6-2,-1 3-2,1-5-12,-1 0-31,5 0-37,0-2-33,-1-3-43,1-3-58,-3 1-62,5-5-68,-3 0-163,-9 1-51,3-2 68,-6-1-209,0 1-171</inkml:trace>
  <inkml:trace contextRef="#ctx0" brushRef="#br0" timeOffset="91221.96">5212 12905 1921,'-6'-5'98,"1"3"14,5 2-10,-7-5-10,7 5 3,0 0 16,-15 7 9,11 1 4,0 0 0,-3 5-1,2 0-14,1 3-10,-1 1-8,2 2-13,-1 1-7,0-3-4,0 5-7,2-3-14,-3 0-28,3 0-24,-4-2-45,5 1-47,-3-4-49,4 2-59,-2-7-84,2 3-160,0-5-14,0-2-199,0 0-159</inkml:trace>
  <inkml:trace contextRef="#ctx0" brushRef="#br0" timeOffset="91907.18">5555 11681 1728,'-3'-29'-13,"3"5"16,-1 5 24,1 2 25,-2 3 27,4 3 19,-2 4 8,0-2-3,0 1 2,0 1-4,0 0-7,0 4-10,0 3-3,0 0 8,0 0 5,0 0-2,-6 20 2,3-8-8,2 2-1,-1 3-10,2 0 2,2 5-10,-1 0 0,4 1-1,-1 0-5,5 3-10,2-6-5,-1 3-4,3-3 4,4 0-4,2-3-11,2-1 0,0-5 3,2 0-4,1-3-3,-1-3 0,-4-3-8,2 0 0,0-4-4,-2-1-3,2-3-2,-1-2-5,-1-3-3,-2-3 4,-1-1-3,-2-2-2,-2 1-1,-1-4 0,-3 3 0,-4-1 5,3 3 6,-3 0 7,-2 4 3,0 1 2,1-1-6,-1 3-6,-2 0 1,0 8-2,0 0 1,0 0-7,0 0 3,-7 18 2,5-5-4,0 4 3,2 5 1,-2 6 8,2 2 3,0 2 5,0 7-5,0 1-1,0-1 5,0 4-7,0 1 1,-2-3 0,-3 3 0,3-3-1,-4 3-1,2-3-3,-5-3 2,1-2-4,-3-1-3,0-4-8,-3-5-1,1-6-9,-2 2-7,-3-7-7,3 0 1,-3-4-5,0-4 7,-1-6 0,1-1-3,0-1 0,-4-6-3,1-4 0,2-4-3,-2-6 6,1-2 2,4-6 0,3 1 3,0-2-3,1-1-1,3-1-4,5 5-2,-1 1-11,5 0-4,5 2-10,0-1-25,11-2-34,4 5-48,4-2-50,6 5-45,0 0-110,0 0-127,10 0 24,-6 3-146,2 2-112</inkml:trace>
  <inkml:trace contextRef="#ctx0" brushRef="#br0" timeOffset="92164.84">6398 11690 1762,'2'-11'54,"-2"0"22,0 2 21,-2 0 29,2-2 13,-3 4 9,2-1 4,1 2-8,0 6-14,-6-7-7,6 7-11,0 0-7,-17 10 2,9-3-8,-1 6-2,1 0 0,-1 5-1,-1 3-8,2 0-3,-2 4-6,4-1-4,2 3-4,0-3-7,0 2-6,4 2-3,0-2-5,2-1-15,2-2-32,2 2-47,2-6-41,0-2-59,2-2-65,2 1-68,-1-7-110,2-1-147,2-5 41,-1 1-240,0-4-224</inkml:trace>
  <inkml:trace contextRef="#ctx0" brushRef="#br0" timeOffset="92590.84">6630 11796 2034,'0'-13'9,"0"1"36,0 2 35,-2 3 21,2-1 12,0 2 4,-3 3-14,3-4-10,0 7-7,0 0 6,0 0 9,0 0-3,5 20 2,-5-11 0,2 3-1,0 2-5,0 4-4,0-3-6,0 3-12,0-3-5,0 0-7,0 3-4,-2-8-4,5 4-9,-5-4 1,2 1-4,-2-2-4,2 0 2,-2-2 2,2-1-5,-2-2-6,0-4-1,0 0-4,0 0-7,0 0-1,0 0-3,0-24-4,2 11-2,0-2 6,2-3-10,-3-1-1,7-3 0,-1 2-2,-1 1 4,2 2-1,-2 3-6,2-1-5,4 2 6,-2 2 0,1 2 2,1 3 4,0 2 2,2 1 9,-4 6 6,3 1 2,0 2 3,-1 1 5,-1 2 2,0 3 3,-4 0 1,3 3-1,-2 0-6,0 0 0,-4 3-4,4-1 1,-4 0-4,0-2-2,0 2-30,-2-2-43,2-1-49,0 0-49,-4-4-70,4 2-72,1-5-63,-1-1-173,3-2-24,1 0 62,1-4-209,3-2-191</inkml:trace>
  <inkml:trace contextRef="#ctx0" brushRef="#br0" timeOffset="92779.03">7199 11788 1913,'0'-5'86,"-2"-2"23,2 7 14,-3-8 13,3 8 8,-2-7 3,2 7-7,2-6-14,-2 6-12,10-5-15,-2 3-3,0 0-16,5 0-3,-3 0-10,6 0-36,-2 1-37,4-1-57,-2-2-50,1 1-48,0 2-55,-2-6-77,3 4-150,-3-2-20,2-1-126,-2 0-88</inkml:trace>
  <inkml:trace contextRef="#ctx0" brushRef="#br0" timeOffset="92988.68">7589 11526 1785,'4'-7'106,"-2"-1"26,-2 3 17,2 1 19,-2 4 10,3-5-12,-3 5-7,2-6-24,-2 6-7,0 0-5,0 0 0,6 15-5,-2-7-9,-2 1-10,0 3-10,0 3-5,1 0-10,-1 0-7,0 1-4,0-1-9,0 2-31,-1-1-42,2 1-38,-1 0-53,0-5-65,0 3-64,-2-3-90,0-2-187,1 2 15,-1-5 60,0 2-153,4-1-93</inkml:trace>
  <inkml:trace contextRef="#ctx0" brushRef="#br0" timeOffset="93267.94">7756 11355 1753,'-8'-13'113,"0"6"28,5-1 6,-1 2 9,1 3 6,1-1-7,2 4-11,0 0 5,9-4 1,2 4 2,1 4 4,6 1-3,2 5 0,3 1 1,3 3-5,2 3-12,-2 2-10,1 1-10,-2 4-10,-2-2-8,1 2-10,-3 4-8,-5-3-5,-2 3-6,-6-3-6,-2 0-6,-4 1-30,-4 1-40,-6-1-53,-2 3-54,-6 0-60,-1-2-74,-2-2-82,-2-5-141,-3 0-106,6-2 41,-1-4-302,4 1-328</inkml:trace>
  <inkml:trace contextRef="#ctx0" brushRef="#br0" timeOffset="93957.88">8546 11478 2134,'-2'-5'-88,"2"5"34,0 0 36,0 0 29,-2-5 23,2 5 23,0 0 16,-4-4 13,4 4 7,0 0 7,0 0-1,-2-4 0,2 4 1,0 0-3,0 0 1,0-6-8,0 6 0,0 0 0,0 0 0,0 0 2,0 0-4,0 0 2,0 0 1,0 0-3,0 0-5,0 0-1,0 0-12,0 0-7,0 0-8,0 0-7,0 0-3,0 0-3,-2 18 0,2-7-3,-2 4-5,-1 2 4,3 3-6,0 0 0,0 3-2,0 4-1,0-2-1,0 4-3,3-3-1,-3 3-2,2-4-7,-2 1-25,2-1-38,0-4-43,0-3-42,0-4-49,0 3-50,0-4-46,-2-2-83,2-4-132,0-2-27,-2 0 68,0 0-163,0-5-114</inkml:trace>
  <inkml:trace contextRef="#ctx0" brushRef="#br0" timeOffset="94160.26">8363 11730 1703,'-10'-8'91,"1"1"34,3 4 19,1-1 16,4 1 10,-1-2 5,2 5 1,0-6-18,3 1-12,6-1-17,9 1-6,0-1-13,10 2-14,4-3-9,6 3-10,0-2-51,0 2-55,0-2-68,-4 2-84,3-5-85,-2 3-198,-5 2-49,-1-1 81,-1-3-151,0-1-84</inkml:trace>
  <inkml:trace contextRef="#ctx0" brushRef="#br0" timeOffset="95803.26">8279 11685 1485,'-4'-4'-28,"4"4"28,0 0 16,0 0 3,0-5 12,0 5 14,0 0 4,0 0 4,0-8 5,0 8 3,0 0-4,2-7 3,-2 7-2,0 0 0,0 0-2,4-4 3,-4 4 3,0 0-1,1-5 7,-1 5-1,0 0 0,0 0 2,0 0-4,3-5-1,-3 5-4,0 0-4,0 0-6,2-4-2,-2 4-3,0 0-3,0 0-3,0 0-7,0 0-1,0 0-4,0 0-2,0 0-1,0 0-4,0 0-1,0 0-5,0 0 0,0 0-2,0 0-1,0 0-4,0 0 2,0 0-12,0 0-6,0 0-3,0 0-8,0 0-10,0 0-11,0 0-11,0 0-13,0 0-8,0 0-5,0 0-10,0 0 0,0 0 0,0 0-7,0 0 0,0 0-6,0 0 6,0 0 1,0 0 9,0 0 2,0 0 7,0 0 1,0 0 9,0 0-5,0 0-3,0 0 0,0 0-6,0 0-13,0 0-20,0 0-57,0 0-190,-12 11 126</inkml:trace>
  <inkml:trace contextRef="#ctx0" brushRef="#br0" timeOffset="97593.5">8338 11689 961,'0'0'51,"0"0"29,-5 7 25,5-7 22,0 0 19,0 0 12,0 0 2,-1 4 0,1-4-7,0 0-12,0 0-3,0 0-11,0 0-9,0 0-7,0 0-11,0 0-10,0 0-10,0 0-5,26-7-7,-16 1-3,3 2 0,4-3-4,4-1 2,3 0 3,0-1-12,2 1 7,1-2-5,-1 1-2,0 2-7,-4-1 0,-3 3-3,-1-2 1,-5 3 0,4 0 4,-7-1-6,0 1 0,1 0-4,-5 3-3,-2-2-3,-4 3-9,0 0 1,0 0-11,0 0-8,-38 3-7,21-3-10,-1 1-5,-7 1 2,5 0-4,-4 0-1,2 0 0,-2-2 2,1 2 0,4-2 5,-2 0 3,5 0-2,2 0 3,1 0-1,3 0-2,-1-4 2,5 0-1,3 1-5,3-3 2,3-2 2,7 1 2,2-4 2,10 1 1,8-4 0,6 1 3,9-6-1,5 4 0,1-3 6,2 3-5,-7 2 4,1 1 1,-11 3 7,-6 0-1,-5 3 0,-1-2 6,-7 5 5,2-4-2,-5 4 0,-8 1-4,-5-1 3,-1 3-2,0 0-10,0 0 14,-30 8-11,13-1 3,-4-4-4,-5 5 6,-2-1-11,-5 3 3,-1 0-3,-2-1 0,2 1 0,2-1 3,5-1-4,1-3-9,3 2-3,-1 0-5,8-1 0,2-4-11,-2 3 2,6-3 0,1 2 1,5-4 6,4 0 7,0 0-4,0 0 0,21-8 8,-3 0-4,4 1 2,6-3 8,6-1-1,-1 0-3,1 0 11,-5 3-4,-7 1 3,2-2 13,-7 4-3,0 1 5,-2 0-1,-7 0-6,-4 4 6,-4 0-7,0 0 0,-14 13 1,-1-5-2,-5 1-1,-2 3-1,-2-1 3,-8 5-7,1-1 1,-1 0 5,2 2-8,1-3-2,1-2 2,4 2-19,3-4 2,5 0-8,0-3-13,4 1 3,4-3 4,4-1-1,4 1 13,0-5-7,14 3 5,3-6 1,4 3 6,7-5-2,12-3 4,1 1 2,13-2-2,2-1 13,22-4 10,-15 4-5,-10 1 2,-13 2 3,-3 3-7,-7-4 2,-2 4 9,-4 3-4,-5-3 1,-9 2-1,-3 4-3,-7-2-3,0 0 5,0 0-3,-30 15-4,7-8 4,-4 3-5,-7-1 6,-5 4-1,1-1-10,-2 0 6,1-3 2,2 4-3,-1-4 6,6 2-9,6-3-3,0-3-3,8 1-3,3 1-5,3-3 0,6 0 4,6 0 6,0-4-4,0 0 4,31 0 0,-11-3 3,10-2-2,11-2-1,3-1 1,8-1 4,0 0-9,0 0 7,-1 1-2,-6 1 2,-6 0 0,-5 1 0,-7 2 4,-2 0 5,-5 1 2,1-1-2,-12 1-2,-2 2 1,-7 1-2,0 0 1,0 0 0,-40 5-7,15 0 2,-5 0 3,-10 1-4,0-1 0,-5 1-1,-8 1-5,3 1 2,5 0 1,1-2-7,3 0 3,7-2-3,5-1-4,1 1-9,7 0 1,0-3-6,7-1 2,2 0-1,5-1-1,7 1 4,0-10 5,7 3 0,6-4 3,6-4 1,7-5-2,3-1 5,9-1 7,1-2 10,1 2 9,-2 0 7,-8 6 8,-8 4 6,1-1 13,-6 3 7,-1 2-11,-5 1-5,-8 3-4,-4 2-9,1 2 4,0 0-9,-40 7-2,16-1-2,-3 5-9,-7-3-12,0 6-6,0-1-11,-2 0-11,5 2 0,1 1-4,0-5-5,9 0-10,-1 1-11,8-2 7,3-3 4,3 1 2,6-2 9,4-2 2,6-2 5,5-2 1,8 0 9,6-5-2,11-2 4,7-1 6,10-3 5,3 1 3,-1-1 5,-3 1 2,-3-1 8,-11 4-1,-1-1 8,-9 1 10,-3 2 10,-4-1 8,-4 3 1,-6-1-11,-6 2-4,-7 2 1,0 0-5,0 0-10,-47 9 3,19-3 0,-6 2-7,-6 4-11,-9-1-7,-1 4-4,-1 0-2,-20 4-9,15-1-3,7-4 2,2 3-9,9-5-5,4 0-16,5 1-15,5-4-1,6 0 3,7-1 3,6-1 5,6-5 6,-1-2 4,25 3 7,-4-7 3,11 1 3,8-4 7,11-4 14,5 0 10,-2 0 8,3-2 3,-6 1 3,-9 2 5,-5 0 6,-7 5 15,-4-2 12,-2 1 3,-7 0-6,-7 4-8,-5-1-5,-5 3 0,0 0-5,0 0-7,-38 3 2,18 1-10,-2 1-2,-6 1-9,0 2-8,1-1-8,-3 3-8,3 0-4,1-1-11,0-1-18,6 1-16,3-1-12,4-1-19,4-1-15,3-2-25,6 1-23,4 0-20,-4-5-35,13 2-107,0-4-332,0 2-154</inkml:trace>
  <inkml:trace contextRef="#ctx0" brushRef="#br0" timeOffset="98337.48">9916 11412 1686,'-2'-7'-26,"0"-2"29,-1 1 32,2 2 22,-1 0 25,0 1 16,2-2 11,-2 0 11,-1 4 12,3-4-10,0 0 5,3-1-6,-1 3-11,2-3-12,2 3-7,-1-3-9,5 3-3,3-2-4,4-1-3,-1 5 1,4-3-8,0 4-9,2 0 0,-1 1-4,-2 1-11,2 3 9,-1-1-12,-4 2 0,-1 4-5,0-1-1,-6 3-4,-3 2-2,-2-1 3,-7 2-5,0 2-1,-6 3-2,-4-3-2,-3 2-9,1-2-6,-3 0-10,4-1-8,-1-1-5,-2-2 1,4 1 2,1-5 1,1 1 0,2 0 5,3-3 0,0-1-1,2 0-1,4-4-1,0 0-4,0 0 0,0 0 3,0 0 0,27 0 5,-10-2-2,0 0-3,5 2 1,0 0 3,2 0 1,1 2 2,2 0 0,2 4 1,-9-2-2,4-1 7,-1 4-2,-6 0 2,0-2 1,-2 3 5,-5 1 5,-1 1 7,-7 0 0,-2-1 9,-4 1-5,-3 1-4,-5 2 5,-5-1-4,-3 1-3,-7 0-5,-5 1-36,0-3-41,-1 1-54,-3 0-71,4-4-60,2-1-123,7-2-141,2-3 38,6 0-142,3-2-118</inkml:trace>
  <inkml:trace contextRef="#ctx0" brushRef="#br0" timeOffset="98612.9">10721 11460 1927,'15'-9'109,"-2"3"13,-5 3 10,-3 0 9,2 1-2,-4 1 4,-3 1-13,0 0-13,0 0 20,9 12 5,-12 0-6,-3 3 0,-1 4-3,-3 4-7,-7 6 0,0 0-6,-8 9-6,-1-1-10,-10 13-9,-2 0-6,6-8-9,-6 9-4,0-3-11,4-9-5,4-2-5,3-3-4,-3-1-20,3-1-40,1-1-39,5-7-46,4-2-37,0-2-40,2-3-47,7-3-50,1-1-25,3-4-57,4-1-130,2-2-46,7-3 68,1-1-151,4 0-108</inkml:trace>
  <inkml:trace contextRef="#ctx0" brushRef="#br0" timeOffset="99053.45">10700 12100 1886,'2'-3'105,"-2"3"3,-2-9 9,2 9 13,-6-3 15,6 3 11,-12 0 4,12 0-7,-14 8-6,6-3-2,-1 5-10,0 1-11,3-1-16,0 4-9,-1-2-4,3 2-9,2 1-6,2-2-5,2 1-2,4-1-8,1 2-4,1-2-4,5 1-5,4-1-6,-3 1-3,4-5-4,-1 1-18,0-2-30,0-3-31,1 1-33,0-2-26,0-4-20,0 0-17,-1-2-12,-3 0-4,2-4 0,-2 1 15,-4-3 16,1-2 11,0 1 14,-6-3 17,3 1 24,-4-2 28,0 1 25,-2 2 23,0-1 23,2 2 18,-4-1 4,2 2 7,0 2-1,-2 2-5,0 4-7,0 0 8,0 0 7,0 0-7,0 0 1,-12 10 8,8 0-4,2-1-2,-3 5 0,0 1-1,4 2-2,-3 0-7,-1 2-7,5 3-3,-4-3-3,2 1-1,0 1-7,0 0-18,0 0-38,2 0-45,0 0-48,0-6-57,2 0-67,0 3-63,0-11-120,2 1-120,3-2 29,-3-3-212,5-3-212</inkml:trace>
  <inkml:trace contextRef="#ctx0" brushRef="#br0" timeOffset="99683.45">11385 11269 2066,'-12'-18'30,"2"2"39,2 4 31,0 6 20,2 0 5,2 0-6,0 2-16,0 3-5,4 1-1,0 0-7,-17 9-3,10-1-7,3 3-4,0 4-6,2 2 5,2 4-4,0-1-11,2 6-3,2 1-7,2-1-6,3-1-2,0-3 2,1 4-7,-1-6-7,6 0 6,-1-2-7,1-3 1,2-1 0,0-3-2,-1-2-5,1-4 0,0-3-4,3-2-2,-3-2-7,1-5-6,2-3-6,-2-3 3,0-5-2,-3-1-3,-3-1 7,1-2-1,-2 0-7,-5 0 5,0 3 5,-2 5 6,1-1 7,1 1 0,-3 2-4,1 3-3,-2 1-9,-2 5 3,0 3 5,0 0-5,0 0-1,-9 20 7,3-4-3,5 5 2,-3 5 6,2 5 19,0 1 0,0 6 2,2 3 2,-2 2-4,0 1-3,0-1 1,0 1-5,-2 7-1,0-10 1,-5 1-3,2-2 0,-5-4-2,1-3 0,-2-2 2,-4-4-7,3-2-1,-2-4-6,2-5-9,-6-2-6,4-4-6,-1-4-5,-2-2-4,1-4-2,0-2-9,-1-6 7,0-2 1,-1-4-4,4-6 4,-1-4-4,4-2 0,2-4-7,1 0 1,6 1-3,2-1-3,2 1-9,4 0-4,2 1-1,5-2-11,4 1-4,4 0-13,7 5-23,2-2-43,7 0-51,3 6-55,-1-5-65,7 5-152,0 2-40,-2-4-169,3 1-174</inkml:trace>
  <inkml:trace contextRef="#ctx0" brushRef="#br0" timeOffset="99927.91">12158 11264 1836,'-1'-7'22,"-3"1"35,-1-2 25,-4 3 28,3-2 20,-2 2 12,1-1-1,-4 4-2,1 2 0,10 0-2,-25 8-4,11-3 4,0 7 1,2 0-3,-1 5 1,1 3-2,3 2-13,0 0-7,5 3-11,0 0-9,4 1-11,0-1-5,4 0-5,2 0-10,3-1-4,-2 0-31,7-4-46,-1 1-49,0-4-55,4 1-66,-1-5-80,5-2-52,-5-3-123,-2-1-106,1-5 35,2 3-192,-4-5-199</inkml:trace>
  <inkml:trace contextRef="#ctx0" brushRef="#br0" timeOffset="100350.81">12341 11410 1983,'2'-14'26,"-2"2"40,0 0 38,0 4 12,0 1 3,0 1-2,0 2-17,2-1 1,-2 5 20,0 0 5,2 17 4,-1-5 6,2 3-3,-1 0 0,0 3-4,1 2-5,-2 1-8,2-1-11,-3 0-7,2-1-9,-2 0-7,0-2-8,0-1-6,0-3-4,2 0-5,-2-4-2,0 2-4,0-2-3,0-3-5,-4-1-6,4-5-4,-7 2-4,7-2-3,0 0-12,-12-11-7,8 1-8,0-3-10,2-3-4,2-4-4,2 1-3,2-5-2,0 2-2,1-2 4,5 4 2,-2-1 3,4 1-2,2 4 0,-2-1 1,3 3-1,2 3 2,0 1 7,-2 6 5,4-3 8,-2 5 14,2 2 7,0 4 2,0 4 5,0 3 6,1 3 2,-2 1-1,-3 2 0,-2 1-4,-1 0-2,-1 1-1,-3-1-2,1 4-2,-6-7-3,1 3-19,-2-2-40,0 0-53,0-3-54,-1-1-72,-1-3-91,0 1-64,-1-4-178,1 1-39,-2-1 55,2-6-253,0 7-272</inkml:trace>
  <inkml:trace contextRef="#ctx0" brushRef="#br0" timeOffset="100532.11">12927 11410 2349,'-4'-9'83,"2"1"18,0 3 14,0-1-7,4 0-7,0 1-10,2-2-14,5 2-5,4 0-5,4 1-5,-1-2-35,4 2-44,-4-1-63,4-1-67,1 2-63,-3 0-136,-1 1-156,0-3-162,3 2-159</inkml:trace>
  <inkml:trace contextRef="#ctx0" brushRef="#br0" timeOffset="100866.88">13336 11192 1892,'4'-7'58,"1"2"16,-1 1 14,-1-1 12,5-1 6,-2 0 5,2 0-2,2 3-3,4-1 3,0 0 1,3 2 1,2 2-8,-2 2 1,1 0-6,-2 0-2,-1 3-4,0 1 3,-5 2-3,-1 2-2,-5 0-1,-3 1 0,-1 2-3,-5 1-2,-1 2-9,-3 0-6,-3 2-6,1 1-7,-2-3-7,1 1-5,-2-2-3,4 0-5,2-1-2,-1-1-7,3-2-3,0 3-1,3-4 1,3-1 0,4-1-3,1 0-3,3-3-1,5 1-1,1-3-13,4 1-26,-2-4-30,4 2-30,-1-4-48,0 0-52,-1-2-70,7-3-59,-5-3-128,-4-2-122,4-3 38,-1-3-222,2-2-236</inkml:trace>
  <inkml:trace contextRef="#ctx0" brushRef="#br0" timeOffset="101135.09">13864 10943 2242,'-3'-7'85,"3"-1"18,-2 3 12,2 1 7,0 4 4,0 0-3,8-8-1,2 8 2,-10 0 7,24 6 6,-4 0-2,3 3 2,1 2-5,-2 1-8,6 5-9,1 3-8,1-1-8,-4 2-11,1 1-7,-3 3-6,-4 1-4,-2 2-4,-5-2-5,-5 0-5,-6-2-4,-2-2-6,-6 4-24,-3-4-37,-3 0-44,-4 2-46,-2-2-61,-4-5-66,5 1-76,-1-7-84,-2-1-151,4-1-19,0-2 63,4 0-193,-1-3-186</inkml:trace>
  <inkml:trace contextRef="#ctx0" brushRef="#br0" timeOffset="101809.16">14861 11182 1771,'0'0'-76,"0"0"19,0 0 14,0 0 13,0 0 15,0 0 13,0 0 11,0 0 13,0 0 6,0 0 15,0 0 5,0 0 7,0 0 9,0 0 0,21-6 5,-21 6 2,0 0 5,9-4 6,-9 4 4,4-4-7,-4 4-2,3-3 0,2-1 2,-3 0-2,2 0 2,1 1 8,-1-3-3,0 1 0,0-1-1,0-2-7,1-2 4,-1 2-1,-1-3-4,1 2-2,-2-2 8,2-1 2,-2 2-3,0-1-3,0 1 5,0 3 8,0-1 7,0-1-5,-2 3-6,3-1-8,-1 0-5,-2 4-8,2-3-9,-2 6-15,0-5-4,0 5-5,0 0-3,0 0 0,-2 21-6,-3-8 0,5 2-2,-2 2 0,0 3-6,2 4 7,2 5-1,0 1-1,1 1 2,1-1-2,3 5-2,-3-3-17,0 0-43,4 0-50,-3-4-58,1-2-68,0-4-78,-2-2-71,0-5-177,-1 2-28,-1-3 80,-2-3-228,-2-2-212</inkml:trace>
  <inkml:trace contextRef="#ctx0" brushRef="#br0" timeOffset="102011.53">14685 11306 2162,'-4'-8'86,"0"2"8,4-5 6,4 5 4,2-1 4,7-1 1,4 1-12,6 0-1,5-1-10,8 0-6,1 0-11,4 3-2,-1-1-9,2 0-20,1 1-38,-1-3-50,1 1-45,1 0-72,0 0-59,-1-1-122,-1-2-134,1 1-194,-3 0-170</inkml:trace>
  <inkml:trace contextRef="#ctx0" brushRef="#br0" timeOffset="102246.81">15700 10938 1881,'-2'-6'17,"2"0"44,0 6 46,-5-9 24,3 6 18,2 3 4,-2-8 0,2 8-15,0-6-12,0 6-15,0 0-8,0 0 2,0 0 9,0 0-4,9 21 3,-3-7-14,0-1-5,0 2-7,-1 2-8,6 2-7,-5 3-9,2-2-1,-3 3-2,1-2-19,-1-2-36,0 4-47,0-4-47,-1 0-59,-2-2-65,2 1-70,-4-7-94,2 4-160,3-3 29,-3-2-185,4-1-187</inkml:trace>
  <inkml:trace contextRef="#ctx0" brushRef="#br0" timeOffset="102491.4">16167 11033 1960,'3'-7'53,"0"2"39,0-2 24,-3 4 19,0 3 11,4-8 1,-4 8-20,3-4-9,-3 4 25,0 0 15,0 0-6,-11 25 0,4-14-7,-5 8-4,-3 0-2,-7 10-11,-2 5-4,-5 2-9,-9 14-11,0 1-11,1 1-9,-1-1-7,-2-1-35,10-8-56,7-2-59,-4-5-71,0 0-85,8 0-86,1-7-119,0-2-145,8-4 39,3-6-264,5 1-291</inkml:trace>
  <inkml:trace contextRef="#ctx0" brushRef="#br0" timeOffset="102962.77">16419 11597 2430,'6'-13'94,"-1"4"19,2-3 22,-5 0 21,2 4 29,-3-2 12,2-2-8,-3 2-15,0 1-20,-3 0-16,-2 1-15,-2 3-12,-4 0-11,-1 2-12,0 3-11,-8 1-7,3 6-7,-2-2-6,0 4-9,1 1-4,-2 1-5,1 0-3,2 6-4,2-5-4,5 4 0,1-1-5,2 3 0,3-1-1,4-1-2,2 4-4,5 1 1,0 1-2,3 0-8,0 2-3,1-2-13,4 6-6,-4-4-11,1-1-8,-4 2-7,2-2-4,-6 0-4,0-4 6,-4 0 1,-4-2 8,0 0-3,-6-4 7,-2 0 6,-1-3 1,-4-2 2,0-2 6,-1-3 0,-4-1-4,3-2 6,0-2 3,0-3 2,0-1 2,1-5-2,4-3 1,3 1 1,3-4 0,1-1 3,7-2-1,3-3-3,4-4-1,9-3 1,1-2-5,7-3-11,3-2-16,5 5-35,8-15-27,2 1-45,5 4-54,6 1-58,-3 0-74,8-1-165,-2 4-35,2 2 71,-5-3-140,3 4-100</inkml:trace>
  <inkml:trace contextRef="#ctx0" brushRef="#br0" timeOffset="103552.67">17125 10869 1689,'-15'-11'35,"2"2"40,2-1 30,1 3 23,1 2 13,1 0-3,4 2-6,-4 2-11,3 0-11,5 1 2,-10 2-7,3 3-2,1 1-6,2 3-1,2 1-13,0 1-3,4 2-4,2 4-4,0-1-9,7 3-1,-1-1-10,3-1-2,4-1-10,-2 1 2,4-4-4,0-1-7,2 0 2,-2-5-3,0-1-5,0-2-2,0 0-6,-2-6-4,2-3-8,-1 0 4,-4-2-4,1-3-4,0-3-1,-3 0-4,-1-3 3,-1-1 4,-1 2-9,-2-3 2,-1 3 8,0 0-7,-4 4 3,2-1 13,0 3-9,1-1 1,-3 3-11,-2 1 6,0 6 0,0 0 2,0 0 2,0 0-2,-11 17 3,7-4 12,-2 2 4,4 6-1,-2 3 6,0 2 1,1 5-2,1 1 2,-2 8-4,3 0 7,-1 4 2,0 0 0,-3 7-3,4-8-5,-5 0 5,2-1-6,-5-3 4,-1-6-6,-3-1 1,0-3-5,1-7-7,-6 0-6,4-7-1,-6-2-10,1-5 2,1-3 1,-2-5-2,-1 0-1,-2-9 0,0 0 1,-4-7 0,3-4-3,0-5-4,4-2 0,0 0-2,6-3-11,5 0-11,2 3-9,7-2-3,0 3-7,7-3-11,4 1-4,1 1-13,8 0-15,0 0-19,4 2-26,9 1-25,4 2-37,3 2-30,4-4-34,3 6-133,-1-1-96,2 1-136,2 4-132</inkml:trace>
  <inkml:trace contextRef="#ctx0" brushRef="#br0" timeOffset="103804.23">17834 10793 1756,'0'-7'4,"-2"1"21,0-3 34,0 2 33,0 0 23,-2-1 13,1 3 0,-1-1-8,-1 4-8,5 2 2,-12-1 9,12 1 1,-19 5-3,9 2 7,-2 3 12,4 2-4,-1 3 2,4 0-8,-2 4-8,3 0-11,-1 0-9,5 2-9,0 2-7,3-2-7,1 1-13,3 2-8,-1-2-9,0 0-39,2-3-37,4 0-40,-4-4-41,2-1-49,1-3-50,0-2-57,-1-2-52,1-2-131,-3-1-103,0-4 69,2 0-147,-10 0-125</inkml:trace>
  <inkml:trace contextRef="#ctx0" brushRef="#br0" timeOffset="104238.94">17974 10894 1726,'4'-12'12,"1"5"32,-3 1 18,0 1 9,0 1 2,-1 0-8,-1 4-1,0 0 27,7-2 10,-7 2 8,9 11 6,-4-1 3,0 2 9,1 1 0,1 2-1,0 2-2,-3 1-7,2 1-10,-2-2-5,0 0-9,0 1-9,0-4-6,1 2-5,-2-6-5,-2 2-2,2 0-5,-1-3 9,-2-1-6,2-3 1,-4 2-5,2-7-5,-5 3-6,5-3-5,0 0-5,0 0-7,-17-17-12,13 10-7,0-5-1,-1-1-12,2-3-5,-1-3-4,0 3-4,4-4 2,4 1 0,-2 1 4,0-2-8,1 3 7,2 0-3,0 1 0,4 3-5,1 0 3,-2 3 0,2 1 6,3 1-4,-3 5 7,6-1 2,-6 4 3,2 0 9,2 4 2,-2 1 7,1 3 0,-1 1 3,-1 3 8,0 0-1,-1 2-4,-4 2-1,4-1 0,-6 0-3,0 2 0,0-2-6,0 2-35,-2-3-52,-2 1-53,0-3-65,0-1-77,-2-1-69,-2-1-192,2 0-44,-2 0 76,2-4-193,4 1-184</inkml:trace>
  <inkml:trace contextRef="#ctx0" brushRef="#br0" timeOffset="104415.76">18408 10965 2084,'2'-5'82,"0"-3"12,2 2 7,2-2 3,4 2-7,4 0-7,1 3-9,4-3-12,2 3-1,1-1-9,0 2-24,2 0-55,0-2-68,5 2-78,-1-4-88,1 1-195,-1 1-227,-1-1-171</inkml:trace>
  <inkml:trace contextRef="#ctx0" brushRef="#br0" timeOffset="104854.43">18885 10559 1940,'-5'-6'53,"3"1"32,0-1 16,2 6-3,4-7-3,1 3-2,1 2-6,-6 2-6,21 0-1,-9 0-7,3 3-8,1 1-2,0 2-7,-2 2-5,2-1-1,-2 1-8,-3 1-2,0 2-3,-3 0-3,-1-2-3,-5 0 5,0 3-5,-2-3 1,-2 3-5,-2-4-1,-1 5-2,2-4-6,-2 3 0,-2 0-4,3-3 0,0 2 1,4-2-3,-2 1-4,4 1 5,0-1-5,4 2 8,3 1-6,2-2 6,1 0 3,3 3-2,2-2 4,-2 1 2,2-2 5,0 0 5,-2 0 0,-3-1 5,3 2-4,-2-3-3,-3 1 5,2-1 14,-4 1 12,-4-2 18,-1-2 8,-3 1 4,-1 1-4,-7-2-8,-4-1-6,-4-1-10,-1 1-5,-4-1-10,0-1-46,-3 0-57,1-1-51,-2-2-69,2 0-81,-3 0-70,0-4-143,-2-1-115,3 2 48,5-2-212,-2-3-238</inkml:trace>
  <inkml:trace contextRef="#ctx0" brushRef="#br0" timeOffset="113011.23">19382 10447 619,'2'-8'189,"0"1"-26,0 1-19,-2-2-20,0 3 10,2-5-7,-2 2-11,0 0 2,-2 1 8,2 1 6,0-1-2,0 0-2,0 2-4,0 5-4,0-10-1,0 5-6,0 5-4,-2-5-11,2 5-2,0-7-1,0 7-14,0 0 0,0 0-11,0-7 6,0 7-13,0 0-5,0-6-4,0 6-5,0 0-4,0 0-1,0 0-6,0 0-8,2-5 2,-2 5-5,0 0 3,0 0-8,0 0-2,0 0-4,0 0 5,0 0 1,12 13 2,-6-6 7,2 6 9,0 1-2,5 1 4,0 4 3,2 3-3,-2 4 1,6 1-1,-3 1 0,4 2-3,-6 3-3,1-3-5,0 3 2,-4-2-7,-1-1 1,-6-1 1,0-3-1,-6 2-3,-3-4 2,-5 0-1,-4 1-2,-13-2-4,-3-3 0,-7 2-25,-2-3-35,-6-2-32,6-3-44,2-5-55,-1 1-77,6-6-87,3 1-218,3-1-8,4 1 71,5-5-249,7 0-230</inkml:trace>
  <inkml:trace contextRef="#ctx0" brushRef="#br0" timeOffset="124669.4">20255 10348 1041,'2'-5'54,"-2"5"-12,2-7-7,-2 3-1,0 4 16,4-6-7,-4 6 5,2-7 5,-2 7 9,2-5 3,-2 5 2,0-8 4,0 8 3,2-9 6,-2 9 5,-2-4 5,2 4-4,0 0 1,0-6 0,0 6-1,0 0 0,-2-6-4,2 6 1,0 0-4,0 0-2,-2-6-6,2 6-1,0 0-1,0 0-9,0 0 3,0 0-5,-2-6-5,2 6-2,0 0-1,0 0 0,0 0-3,0 0-7,0 0-2,0 0-7,0 0-1,0 0-6,0 0 0,0 0-3,0 0-1,-6 20-2,1-12 7,1 10-4,0-1 6,-4 8-3,3 0 15,-1 4 1,-1 4 2,3 4-2,0-1-1,2 2-2,0-6-1,2 3-1,2-2-4,-2-2-2,2 1-2,-1-3-3,4 0-10,-3-2 3,1-3-2,1-2-5,-2-3 1,0 0 3,-2-4-18,4-2-8,-4 0-20,3-1-13,-3-4-42,0-2-44,0-3-40,0-3-42,0 4-46,0-4-88,0 0-144,-7-13 8,5 5-183,0 0-161</inkml:trace>
  <inkml:trace contextRef="#ctx0" brushRef="#br0" timeOffset="124891.28">20067 10706 1896,'-7'-5'27,"0"-2"29,3 3 16,0 0 18,2 1 16,2 3 0,-2-6-9,2 6-3,8-8-8,1 3-7,8 1-6,1-1-6,8 1-7,0 0-8,3 0-7,1 0 1,2 3-10,-1-4-21,3 3-31,-4-1-32,-1 1-42,-1 0-48,-2 0-35,-5 0-49,2-1-114,-4 0-106,-2 3-115,2-2-60</inkml:trace>
  <inkml:trace contextRef="#ctx0" brushRef="#br0" timeOffset="125497.19">21273 10585 1507,'9'-7'14,"-3"3"18,1-2 18,-1 1 21,0-3 12,-1 1 15,1-2 3,-2-3 10,2 2 3,-2-3-5,0 2-7,4-3 2,-4 1-2,0-1 0,0 1-7,0 0 0,-2 1-12,0-1 1,0 1 6,-2 1-15,0 2-1,-2-3-12,-2 3-3,-2-1-8,-2 2-8,-5-1-7,2 5 3,-6 1-9,0 0 2,-4 3-11,5 4 0,-4 0-2,1 2-4,0-1-3,-1 5 1,5 0-3,-1 3 0,4-2-4,1 2 3,0 1-3,5-1 7,1 3-8,5-5 5,3 7-5,3-3 0,5 4 2,-1-1 0,3 0-2,0 1 2,6-2-2,-3 3-1,2-4 0,0 0 1,-1 0 1,1 2-2,-2-3 5,-1 0-7,0 0 6,-2-1-5,-5 1 3,-1-2 1,2 0 0,-7 0 11,-2-2-5,-2 2 0,-4-2 7,-2 2-1,0-3-1,-5 2-3,3-4 5,-3 1-5,-2-4 2,0 1 2,0-4-4,3-1-1,-3-1-2,2-1 5,0-3-8,0-3-1,3-3 3,0-1-5,7-3 0,-1-3-1,4 0-4,4-3-2,-1-2 3,6-2 0,-1 2-1,4 0 0,1 1-3,2-4 1,4 2 2,-3 3-6,4 3-18,-1 0-26,0 2-31,0 1-40,-2 2-57,4 2-61,-4 0-51,-2 3-121,-3 0-117,1 3 40,-2 0-130,0 2-115</inkml:trace>
  <inkml:trace contextRef="#ctx0" brushRef="#br0" timeOffset="127653.75">21805 10510 1582,'-10'-5'-60,"3"2"13,-4-3 15,3 4 25,-1-3 6,3 1 20,-3 0 10,2-1 16,-3 3 8,2 0 15,3-2 10,0 2 11,-2-3 7,7 5 2,-10-5 4,5 1-3,5 4-3,-6-5-4,2 1-4,4 4-2,-5-8-11,5 5-2,0-3-8,3 0-4,1 0-10,1 3-1,5-3-2,-2 0-5,4 0-4,1 2 0,4-1-1,0 3-6,1-2-2,-3 0-3,1 4-3,-2 0-5,4 2 0,-3 2 1,0 2-6,-3 1 2,1 5-2,-5-2 0,-1 7 2,-3-2-1,1 2 0,-5 0-3,-2 2 1,-3 0 1,-2 1-1,-3 2-3,-1-1 0,-1-2 1,-1-2-4,0 0 3,3-4 3,0 1-5,0-2 1,2-1 0,0-2 5,0-2-9,1-2 2,-1-1-1,1-3 1,7-1 2,-13 0-6,13 0-1,-6-10-1,4 3 1,4-2-2,-1-2-2,4-5 1,0 1-3,7-6 6,-4 0-8,2-2 4,4 0 0,-2 0-2,0 1 2,-2 1-2,0 4 4,-1-1 7,-2 3 6,0 2 3,0 1 2,-3 3 2,1-1-7,-1 2-2,0 3 0,0 3 3,-4 2 5,0 0-4,0 0 12,6 15 9,-8-5 5,2 0-1,0 5 4,-2-1-8,2 3 0,0 1-6,0-1 2,2 2-4,0 1-2,1-2-6,1 1 3,1-1-3,1 1 2,2-2-6,-2-3-24,7 4-27,-4-4-30,3-1-36,1-4-46,0 0-46,4-1-55,-3-4-57,2-4-131,-2 0-79,0 0 48,4-4-116,-1-1-84</inkml:trace>
  <inkml:trace contextRef="#ctx0" brushRef="#br0" timeOffset="127911.88">22356 10193 1663,'-5'-17'39,"-1"5"33,1-3 33,1 6 27,0 1 20,2 1 4,-2 0-11,2 0-20,2 7 3,-8 0 1,8 0-2,-12 12-3,8-3 3,-2 6 3,0 2-12,2 7-6,-3 2-2,3-1-8,2 4-9,0 0-7,0-1-10,-1 0-8,3 1-3,0 0-7,3-3-2,1 3-9,2-5-1,-2 3-25,3-5-31,1 2-34,2-5-46,4 0-44,-6-3-61,1-4-65,5-2-52,-1-2-128,0-2-95,-2-1 33,3-3-141,1-2-140</inkml:trace>
  <inkml:trace contextRef="#ctx0" brushRef="#br0" timeOffset="128377.73">22608 10372 1775,'-1'-20'27,"-7"4"42,2 3 39,2 0 29,2 3 24,-3 4 11,1-1-15,2 1-16,-1 2-24,3 4-8,0 0 2,0 0 11,0 0-3,-4 20-2,6-9-2,0 4-6,1 2-4,1 0-7,0 0-5,1 2-12,-1-1-7,0 1-3,0-2-8,-2-3-8,0 1-1,1 2-4,-3-6-3,3 0-5,-1-2 0,-2 2 0,2-4-6,-4 1 0,0-5-5,-2 1-2,4-4-3,-8 2 0,8-2-7,-10-6-1,5 1-7,1-4-9,0 1-4,4-6-7,0-1-3,2-2-5,0 0-1,2 1 3,3-1 0,-1 2-3,2 1 5,0 3 2,4-2-2,-2 3-3,0 3 1,3-1 2,0 4 2,0 4 1,1 0 8,2 7 6,-2-2 12,3 4 9,2 3 7,-2 1 7,1 1 5,-4-1 6,0 0-2,-1-2 3,0 0-2,-2 2-5,-1-2-2,1-2-3,-2 1 0,-3-3-2,0 1-6,0 0-3,-2-3-17,3 2-34,-3-2-44,1 1-42,-1-1-38,0-3-66,-2 0-76,-2-2-59,0 0-107,6-6-142,-3 1 38,-1-1-267,2-1-313</inkml:trace>
  <inkml:trace contextRef="#ctx0" brushRef="#br0" timeOffset="128637.11">23151 10074 2277,'-4'-12'29,"0"5"34,2-1 16,0 1 16,0 4 10,2 3 8,4-6 17,-4 6 11,17 2-1,-2 2 0,3 4 9,6 2 4,2 4-1,3 3 0,-1 5-13,4 5-8,-3 2-7,-1 4-8,-3-1-6,-6-1-9,-2-1-9,-4 1-4,-6-4-8,-7-1-7,-3 1-5,-8 0-5,-1 1-33,-8-1-60,1 0-74,-2-5-79,-2 1-91,5-6-90,-2 5-172,3-5-95,5 0 97,-2-2-309,6 0-327</inkml:trace>
  <inkml:trace contextRef="#ctx0" brushRef="#br0" timeOffset="130962.84">6817 13893 2193,'-3'4'-69,"-1"-3"34,4-1 22,-7 4 19,7-4 22,-9 4 10,5-1 16,4-3 7,-6 3 2,6-3-3,-4 4-1,4-4-7,0 0-3,-4 3-6,4-3-5,-2 5-4,2-5 1,0 0 9,10 5 10,-2-5 5,7 2 10,4-4 1,7-3-1,5-2 6,10 2-8,1-5-9,9 3-4,-7-1-5,5-1-2,-5 2-5,-1-1-7,-3-1-15,0 4-31,-4 2-38,-4-4-51,-1 5-52,2-1-54,-6-1-73,-2 0-164,1 0-34,-3-1-132,3 1-109</inkml:trace>
  <inkml:trace contextRef="#ctx0" brushRef="#br0" timeOffset="131425.72">7946 13621 1632,'0'0'42,"-6"-9"16,4 4 16,0 1 22,2 4 13,-6-6 9,6 6-2,-4-3-3,4 3-8,-5-4-13,5 4-11,0 0-12,0 0-6,0 0 5,0 0 2,0 17-1,5-5 1,-3 3 5,2 2 3,0 4-6,-2 4 0,1 1-3,0 3 2,-1-1-13,0 3 1,0-1-6,-2 0-8,-2-1-2,2 0 4,0-4-10,-2 0-7,2-4-4,-2-3 7,2-1-5,-3 1-9,3-5 7,0-2-7,0 1 4,0-3 0,0 1 1,0 0 1,0-3 6,0 1 2,0-2-6,0-1 3,3 0-6,-3-5-4,12 1-5,-2-1 2,2-4-2,8 0 0,3-1-2,3-3-3,7-1-6,3-3 6,2 2 3,2 0-3,7-4-1,-1 4-16,-3 1-11,-1 0-36,-3-2-38,-3 6-35,-7-4-36,-3 4-37,-1 0-38,-4-2-41,-5 1-93,0-5-132,-2 6 14,-4-2-140,-1-1-128</inkml:trace>
  <inkml:trace contextRef="#ctx0" brushRef="#br0" timeOffset="131661.91">8459 13764 1848,'-8'-5'71,"0"2"27,3 1 7,0 0 2,5 2-6,-8-2-13,8 2-9,0 0 4,-6 9 9,6-1-5,0 1-5,0 8-2,4 1-5,0 7-8,2 0 0,-1 3-8,1 9-6,3-4-9,-1 4-1,0 0 1,3 0-8,0-2-3,2 4-32,-3-4-47,3-5-45,-2 1-62,3-1-64,-3-9-70,2 0-149,-1-4-28,3-3-131,0-1-95</inkml:trace>
  <inkml:trace contextRef="#ctx0" brushRef="#br0" timeOffset="132151.65">8910 13791 1619,'-10'-18'65,"-3"3"14,1 3 13,5 3 22,0-1 12,1 2 0,2 1-3,2 1-8,0-1-14,4-1-7,2 1-9,4 0-8,1 5-8,2-3-6,1 3-5,5 4-1,3 0-2,-2 1-2,4 6-7,1 2 3,-2 0-6,0 2 1,0 3-7,-2-1 1,-4 2-5,0 0-4,-4 2 2,-1 0 1,-4-2-4,-2 0 0,1 1 0,-5-1-9,0-2 5,-2 1-1,-1-5-8,1-1 3,-2-1-2,0-3-1,-2-3-6,2-1-7,4-2-3,-9-9-3,7-1 3,0-3 0,2-2-1,2-4-2,3 0 2,-1-1 2,2 1 5,-2 2-12,2 0 7,0 3-1,1-2 3,0 5-1,-1-3-5,-2 7 2,2-1 3,3 3-1,-1 0 7,1 3 3,0 2 6,-9 0-2,15 7 4,-5-4-1,1 4-2,-2 5-2,1-2 4,1 3-6,1 0 6,-2 4-2,3-1 0,-3 0-8,4 1 6,-4 0-16,2-3-33,-1-1-35,0 1-52,-3-2-59,3-1-60,-3-3-90,5-3-127,0-1-32,-1-1-198,1-3-182</inkml:trace>
  <inkml:trace contextRef="#ctx0" brushRef="#br0" timeOffset="132419.79">9937 13442 1954,'-15'-9'29,"2"0"28,2 1 25,-1 3 20,2 1 10,3 1 1,1-1-12,-2 4-9,8 0-1,-16 5-2,10 1 0,-2 4 3,2 2-1,2 5 0,-2-1 1,0 3-4,4 1-6,2 2-5,-3 2-6,6 2-9,1 0-6,2 0-3,0 2-4,4 4 0,2-2-7,2-2-13,2 1-35,3-2-39,1-4-41,1-2-50,-2-5-60,4-1-58,-5-10-71,0 1-126,4-2-47,-4-2-161,-1-4-156</inkml:trace>
  <inkml:trace contextRef="#ctx0" brushRef="#br0" timeOffset="132862.47">10209 13614 1812,'-9'-14'23,"4"0"26,-1 5 37,2-2 19,-1 4 9,2 2-1,1 2-8,0-2-15,2 5-6,0 0 2,0 0 0,0 0 2,0 0 2,20 13 11,-9-4-5,-2 6 1,1-2-2,1 0-9,1 4 0,-3 0-9,2 0-7,-3-2-8,0 1-2,0-1-8,-2-2-4,-1 3 1,0-5-4,-3 1-1,2-3-4,-2 0-1,-2-1-6,0-1 0,-2-2-3,0-1-7,-2-1 2,4-3-2,0 0-2,-13-10-6,8 3-1,1-4-4,4 0-1,-2-6 0,2 3-3,2-1-1,2-2-6,4 0 4,-3 3-5,4-1 2,4 0 1,2-1 1,0 4-1,3 1 4,4 2 3,1 1-3,-4 4 0,4 3 4,-1 1 4,-2 1 4,4 3 3,-6 2 0,4 1 1,-3 1 2,0 3-2,-2-1-2,-2 0-3,-2 1 5,0 0-2,-3 1-4,0 0-28,-1-3-39,0 2-42,-3-1-55,-2-3-64,2 1-62,-1 0-73,-1-5-207,-2 4 24,2-6 58,-4-1-171,13 1-140</inkml:trace>
  <inkml:trace contextRef="#ctx0" brushRef="#br0" timeOffset="133063.26">11103 13580 2024,'-7'-3'146,"7"3"14,-6-2 10,6 2 6,0 0-9,-7-2-14,7 2-16,0 0-13,0 0-10,13-7-10,-6 7-12,7-2-7,-2-3-15,-1 4-27,6-3-36,0 1-37,0-2-46,-2-1-51,2 0-34,2 1-60,-3-2-106,2-2-165,-2 1 15,-3 1-156,0 2-131</inkml:trace>
  <inkml:trace contextRef="#ctx0" brushRef="#br0" timeOffset="133275.68">11561 13263 1967,'0'-9'143,"-2"2"20,2 1 11,0 6 2,-2-7-13,2 3-18,0 4-17,0 0-9,0 0-6,0 0-8,6 13 0,-1-2-15,-1 1-8,0 2-6,3 3-9,-3 0-8,2 2-2,1 2-3,-1 0-5,2 0-41,-1-2-47,2 1-45,-5-2-61,2 1-68,0-3-60,-2-1-122,0-5-127,1 2 29,-3-4-146,3-2-137</inkml:trace>
  <inkml:trace contextRef="#ctx0" brushRef="#br0" timeOffset="133553.52">11591 13155 1956,'-4'-8'99,"0"-1"10,2 4-2,0-1-6,2 6-5,2-6 1,4 4 3,-6 2 5,21 0-1,-1 4 9,2 3 2,6 1 1,2 1-5,3 8-6,1-2 0,-3 2-4,7 4-3,-5 3-3,-5-2 1,2 4-2,-6-1 0,0 0-9,-3-1-7,-4 2-4,-6 0-2,-6-1-12,-2 1-2,-6 1-24,-2 0-42,-3-3-40,-6 5-44,0-5-52,-3 0-55,0-7-63,0-2-66,0-1-173,0-4-54,0 0 76,4-5-189,-2 0-162</inkml:trace>
  <inkml:trace contextRef="#ctx0" brushRef="#br0" timeOffset="134873.68">13036 13188 1708,'0'0'3,"-2"-8"15,2 8 25,-5-5 21,3 1 27,2 4 27,-2-6 14,2 6 13,-5-6-3,5 6 0,0 0-16,-4-4-13,4 4-13,0 0 14,-5 14 18,5-3-6,0 2 4,0 4-5,3 3-6,-1-1-5,-2 3-12,4 2 0,1 0-13,1 1-7,1-2-9,-1 2-8,1-2-3,1 2-32,-2-4-47,0 1-58,-2-5-67,2 1-70,0-3-67,-2-4-60,-4 0-164,1 0-21,-1-4 57,-1 0-163,-3 1-128</inkml:trace>
  <inkml:trace contextRef="#ctx0" brushRef="#br0" timeOffset="135054.62">12879 13518 1887,'-9'-8'70,"1"3"24,-1-2 16,5 0 7,2 1-5,0 0-8,6-1-6,2-1-9,9 1-7,6-5-2,7 2-13,8-3-6,10 2-7,3 0-3,2-2-28,2 2-40,3 2-36,1-3-43,-2 5-63,5-4-64,-9 0-139,-6 4-98,-2 0-128,-4-1-89</inkml:trace>
  <inkml:trace contextRef="#ctx0" brushRef="#br0" timeOffset="135270.45">13901 13171 1846,'-2'-9'147,"0"-1"20,2 3 37,-3 0 20,3-1 7,-1 5-14,1 3-20,0-9-21,-2 5-24,2 4-13,0 0-11,0 0-11,8 16-9,-4-1-12,3-1-7,0 2-6,-3 2-8,4 4-9,-2-1-4,1 1-8,1 0-31,-3 0-42,3 2-48,-1-2-38,-3-5-55,0 0-61,0 1-67,-1-3-97,2-4-167,-1 3 32,1-4-257,-1-3-266</inkml:trace>
  <inkml:trace contextRef="#ctx0" brushRef="#br0" timeOffset="135504.66">14141 13152 2205,'-4'-18'55,"-1"3"46,3 4 25,-2 4 33,2-2 13,0 1-2,0 6-17,2-5-14,0 7-22,0 0-12,0 0-2,0 0-6,0 0-10,10 24-3,-6-11-4,1 2-12,-1 5-4,1-2-6,1 5-4,-2-1-6,2 0-10,-2 0-38,2 2-29,2-2-49,-6-5-57,2 5-66,0-6-40,-2 4-85,0-6-186,2 2-5,0 0 61,1-4-152,1-2-108</inkml:trace>
  <inkml:trace contextRef="#ctx0" brushRef="#br0" timeOffset="136048.65">14575 13251 1799,'-11'-14'81,"1"-1"17,2 3 18,1-1 15,-2 2 11,3 1 5,-1 1 10,4 1 7,-2-1-10,3 1-13,0 0-15,2 1-15,0-2-7,2 1-13,0 2-3,5-1-7,-1 1-7,2-1-1,4 5-5,0-1-3,0 3-3,6 3-4,-2-1 1,5 6-4,-1 4-5,-2 3-3,0 0-4,-1 3-3,-3 3-3,-1-1-1,0 0-5,-3 1 0,-2-1-3,0 4-2,-4-5-2,-2-2-2,-2 2-3,0-2-11,-4 0-20,2-2-7,0-3-2,-4-1 2,2-1-7,0-3 0,-2-1 1,2-4-1,4-2-5,0 0 7,-8-9-3,8-1 4,0-5 4,4-2-4,0-7 8,2 2-2,2-2 0,2-2 4,-4 4-2,0 0 6,0 4 22,3 0 12,-6 3 9,2 2-1,-1 0-2,1 3-6,-1 0-5,0 5-5,0 1 4,1 1 5,-5 3 3,14 8 3,-9 1 3,6-1 0,-3 6 1,0 1 1,0 2-5,1 1 1,2 0-3,-1 1-3,1 1 0,-1-3-3,1-1-1,0 1-1,-1-4-16,-2 0-31,3-2-42,0 2-35,-1-2-54,3-6-62,0-1-58,2 0-32,-3-4-62,8-2-114,1-2-40,-2-3 51,4-1-169,1-4-140</inkml:trace>
  <inkml:trace contextRef="#ctx0" brushRef="#br0" timeOffset="136293.72">15413 12870 1732,'-10'-15'42,"0"2"32,-1 1 26,2 3 34,3 3 21,-1 0 11,3 1-3,2 2-6,2 3-22,-8-1-5,8 1 6,-8 9 0,4-2-3,0 5-4,4 3-4,-2 4-8,4 4-5,-2 2-10,6 4-10,-2 0-7,0-1-6,4 5-10,0-2-5,1 1-6,4-1-10,0-2-15,-1-2-42,4-3-34,-2-2-41,3-4-48,0-3-46,2 1-69,0-7-68,-2-1-156,-3-4-84,4-1 68,-5-3-188,1-1-171</inkml:trace>
  <inkml:trace contextRef="#ctx0" brushRef="#br0" timeOffset="136731.7">15621 12958 1760,'-6'-18'19,"0"7"40,2 2 28,-1 1 16,5 1 5,-2 5 0,2 2-13,-2-7-4,2 7 11,0 0 6,0 0-1,23 16-3,-13-5 7,3 5-7,0 3 0,0-1 3,-1 6-6,1-3-3,0 1-6,-3 1-6,2 0-9,-4 0-9,0-2-5,-2 0-2,1-4-7,-3-2-4,0-1-5,-2-1 1,0-1-1,1-3-6,-3-4-2,-3 1-6,1-2-4,2-4-3,0 0-6,0 0-3,-13-10-6,10 1 1,2-2-11,1-5-11,0 1 7,1-2-6,2-2 2,2 1-2,-2 0-2,4 1 2,0 2 3,1-1 0,0 3-2,5-1 4,-1 2 0,2 4 9,0 1 8,3 0 13,1 1-6,0 6 7,2 0 8,-2 4 5,4 2 4,-3 1 5,0 4 5,-2 1-4,2 2-3,-4 1 0,0-1-5,-4 5-4,1-3 1,-1-1-3,-4 1-15,0-2-40,-1 1-55,1-4-56,-4 0-69,-1-4-85,0 2-100,-2-1-181,0-3-4,2 1 62,-1-3-209,-1-3-210</inkml:trace>
  <inkml:trace contextRef="#ctx0" brushRef="#br0" timeOffset="136933.91">16464 13075 2199,'-2'-7'103,"2"7"19,-2-8 15,4 5 18,-2-3 1,0 6-11,3-10-10,2 7-6,1-4-20,6 2-12,0 0-14,2-2-6,4 2-3,-3-1-24,3 3-37,0-3-41,-4 2-45,2-2-57,-4 1-62,3-1-70,2 1-195,-6-2-61,-1 4 70,2-4-122,2 2-72</inkml:trace>
  <inkml:trace contextRef="#ctx0" brushRef="#br0" timeOffset="137295.58">17002 12801 1566,'0'0'105,"-3"-7"28,0 2 11,3 5 16,-1-5 9,1 5 2,0-8-19,1 3-12,2 1-7,2 0-21,4 2-7,-1 0-6,3 1-13,-1 1-4,3 1-3,-1 1-11,1 2-6,0 2-8,0 2-3,-2 2 1,1-2-6,-4 4-8,-1 1-4,-4 2 4,-3 0-2,0 1-2,-3 1-3,-4 3-1,-1 0-8,-5-1 4,1 3 1,-5-4-10,2-1 4,2 3-1,-2-5-6,3 0-4,1-2 4,3 0-7,1-1 1,0-2-5,4-3-1,6 3 6,2-5-2,2 1 5,5 0-4,2-1-4,4-3-3,3 3 5,0-5-12,2 0-24,3 0-26,3-3-35,3-1-46,0-1-61,5-3-56,5-1-27,2-6-118,7-2-126,-2-1 63,14-7-146,-17 0-109</inkml:trace>
  <inkml:trace contextRef="#ctx0" brushRef="#br0" timeOffset="137605.47">17662 12628 1635,'-10'-10'22,"2"2"22,-1 1 31,1 0 40,0 1 16,5 0 15,-1 2 11,0 0-2,4 4-6,-5-9-7,5 6-18,0 3-6,9-6-14,-2 3-3,7 2-11,1 1 2,1 4 4,6 0 1,2 5-3,6 4-8,0 3-2,0 2-2,-2 1-11,-2 4 1,-4 2-6,-2 2-4,-1 0 3,-9 1-11,-5-1-6,3 0-2,-8-1-4,-5 1-3,1-1-3,-4 1-17,-3 1-12,-1 0-21,-1-2-37,-2 1-31,-1-5-25,-2-1-33,4-3-48,-3-3-58,4-4-56,0 0-148,1 0-97,0-4 65,2-1-184,4-5-161</inkml:trace>
  <inkml:trace contextRef="#ctx0" brushRef="#br0" timeOffset="138451.18">18745 12510 1745,'0'-9'-50,"0"9"33,0 0 19,0-4 17,-2-1 23,2 5 18,0 0 18,-2-5 10,2 5 2,0 0 4,-2-6-2,2 6 2,0 0-1,0 0-1,-2-5-2,2 5-6,0 0-4,0 0-3,0 0 5,0-6-2,0 6-1,0 0-2,0 0-2,0 0 1,0 0 0,0 0-2,0 0-3,0 0-9,0 0-5,0 0-1,0 0-9,0 0-1,0 0-4,0 0 4,0 0-2,0 0-2,0 0-2,0 0-1,0 0-3,0 0-4,0 0 1,0 0-3,0 0 2,0 0-10,0 0-3,0 0 4,0 0-4,0 0-9,0 0 7,0 0-3,0 0-5,0 0 4,0 0-3,0 0-6,0 0 7,0 0-8,0 0 3,0 0-4,0 0 6,0 0-4,0 0 0,0 0 2,0 0-6,0 0 4,0 0 0,0 0-3,0 0 4,0 0-2,0 0 0,0 0 0,0 0 6,0 0-9,0 0-3,0 0 6,0 0-5,0 0-5,0 0 8,0 0-4,0 0 1,0 0 1,0 0-2,0 0 2,0 0-4,0 0 5,0 0-7,0 0 6,0 0-2,0 0 3,0 0 4,22 3 4,-2 0-1,1-3 6,9 1 5,3 1-1,5 0 6,6-2 1,3 3-7,3-3 8,-2 1-3,-1-1-3,-5 0-4,-7 0 0,-4 0-1,3 0-2,-12 0 1,2 0-2,-5 0-16,-2 0-25,-2 0-31,-3 2-34,0-2-33,-4 0-45,-8 0-57,12 0-67,-12 0-136,8-2-150,-8 2 77,0 0-231,14-1-227</inkml:trace>
  <inkml:trace contextRef="#ctx0" brushRef="#br0" timeOffset="138990.08">19992 12521 2017,'0'0'32,"0"0"22,0 0 18,-16 4 21,16-4 13,-16 0 15,16 0 6,-14-2 0,3 0-6,1 4-6,-2-4-10,2 0-6,0 1-10,-1-1-2,2 0-13,-1 0-3,2 0-9,-1-2-9,1-1-1,-2 1-6,4-1-4,1 0-6,0-1 3,3-3-18,0 3-2,0-2 3,2 1-2,0-1-7,2 1 1,0 0-2,2 0-2,2-1-11,2 5 12,2-3-5,0 4 0,3 0 3,-1 2-4,6 2 6,-4 4-1,3 1 6,-1 7 0,0-1 5,-2 4 2,0 4 11,-4 2 0,-2 2-1,-4 0 7,-1 1 3,-3 3 2,-5-2-2,-3 3 2,-4 1-3,-2-2-3,-2 0-1,-3 0-5,-3-4-1,2 0-5,-3-2 0,3-4-2,0-2 0,6-2-3,-2-1 3,0-3 0,6-2 2,-1 0 2,1 1-1,3-3 3,-1 0-3,1-2-1,3-1-6,2 0-5,2-4 0,0 0-1,11 4-2,-1-4-2,-10 0 2,28-4-3,-10 2-3,4 0 3,4-2-7,1 0 7,3 1-4,0-2-2,-1 0-12,1 0-36,2 1-51,-1-2-37,5-2-64,-2 2-81,4-3-72,1-3-138,-6 4-104,1-4 44,-2 0-263,0-1-296</inkml:trace>
  <inkml:trace contextRef="#ctx0" brushRef="#br0" timeOffset="139641.88">20534 12554 2116,'-8'-7'-87,"1"2"25,3 1 30,-1 1 21,2 1 21,3 2 17,-4-6 15,4 6 14,-4-6 13,4 6 6,-3-5 7,3 5 7,-2-6 5,2 6 4,-4-6 1,4 6-1,0-5-8,0 5-8,6-7-3,-6 7-10,9-7-1,-4 3-6,0 0-5,4 0 2,-2 1 2,5 1-6,-1-2-3,1 2 2,0-2-4,1 3 3,2-1-4,-2 0-4,2 2-3,-2 0-4,1 0-5,-1 2 2,2 3-6,-3 1 4,1 4-8,0 1-4,-2 3 3,-3 1 2,-3 2-6,2 0 3,-5 4-3,4-1 1,-6 2-6,-5-1 3,2 1 0,-1 2-4,0-2 1,-2-3-1,0 1-1,-1-6-3,-1 2-1,3 0 3,-1-6-7,2 0 0,-1-1 4,1-1-5,0-2-8,2-4-3,2-2 4,0 0-4,0 0-1,0 0 0,4-21-2,2 7 0,3-7-2,2 0 3,4-3-7,1-1 4,-2-1-1,-1-1 6,0 6 0,-2-1-2,2 3 3,-4 3 8,1 3 10,-5-2 6,2 4 2,1 2 3,-3 0-6,0 3-5,-3 2 5,-2 4 8,3-2 2,-3 2 4,0 0 8,-3 15 13,1-3 2,0 2 0,-2 3 1,2-1-4,2 5-1,0-1-4,2-2-4,-1 3-2,6 2-2,1-2-5,3 1 1,2-4-3,1-1-29,5-2-47,1 1-66,-2-4-72,2-3-103,-3-1-118,4-5-221,-2-1 39,-1 0 83,2-2-257,1-2-249</inkml:trace>
  <inkml:trace contextRef="#ctx0" brushRef="#br0" timeOffset="143311.66">20530 7098 1934,'0'0'-118,"0"-6"20,0 6 9,-2-7 21,4 3 10,-2-3 13,0 7 10,-2-8 5,2-1 6,0 9 15,0-9 6,0 1 4,0 3 10,0-1 13,0 6 8,-2-9 1,2 2 2,-2 2 3,-2 1-2,3-1-1,-1-1-1,-2 2 2,1-1-5,-2 0-4,1 2-1,-8 1-3,2 2 4,-9 2 2,-2 6 11,-9 4 14,-7 8 5,-19 12 4,-3 8 1,-2 4-1,-1 6-1,-1 6-11,3 12-8,-2 3 1,10 1-2,3 1-5,5-2-1,6-3-4,6-2-1,5-3-5,3-13 0,7-5-3,2-5-3,4-5 2,1-4-3,4-4-2,-1-2-5,3-4 1,-1-2 2,1-4 4,0-2 0,1-2 2,3-3-2,3-5-1,-3-3-1,0 0-1,22-11-3,-8 0-2,3-7-2,9-6 0,6-10-3,14-13-1,3-10-1,6-3 0,4 1-4,0-4 2,5 0-2,2 2-2,-3-1 0,1 2-2,-5 3-2,-6 2 0,-5 4 2,-5 5 0,-12 12-1,-5 5 0,-7 8 4,-3 1 0,-2 5-7,-1 6-4,-7 4 4,-4 7-1,-2-2 3,-10 19 3,-8 3-2,-11 12 3,-13 27 1,-5 6 4,-6 12 3,-2 4 0,2 7 1,2-1-2,-2 1 0,7-5 1,-1-5 2,7-5-2,2-8-1,3-8 1,8-15 0,6-11-1,5-3 0,-1-6 1,6-3 5,0-4 11,3-3 5,3-7-3,0-3-4,5-4-3,0 0 1,10-13-4,0-4-1,9-14-7,5-8-3,13-21-10,6-9-9,6-9-7,4-2-8,2-2 2,-1 2-8,3-3-1,-1 1-4,-5 2 1,-5 2 4,-3-1 2,-5 5 4,-4 7 1,-7 6 4,-7 14 1,-6 10 3,-6 7 0,-1 9-1,-7 6 4,-3 7 0,-7 7 4,-4 6 5,-8 9 10,-11 10 6,-21 20 5,-1 7 3,0 16-1,-4 6 5,0 10-1,2 6 0,2 3-1,3 0 0,4-3 2,5-4-3,6-7-1,5-9-1,4-5-1,5-17-2,6-10 0,4-7 0,3-7 2,2-2 12,2-6 5,3-4 0,6-7-1,3-2-3,-6-2-4,18-15-2,-1-8-3,9-8-3,12-21-1,2-8-4,4-9-9,7-3-10,4-2-5,2-3 0,3-1-6,-5 4-1,0-2-1,-7 5 2,-3 4 3,-3 6 0,-9 9 1,-6 12 3,-10 9 7,-3 7-3,-2 7 1,-6 5-1,-4 8 2,-2 4 2,0 0 0,-22 21 4,3 4 4,-9 11 1,-12 24 2,0 10 2,0 4 1,2 4-1,2 2 1,2 0 4,7-3-5,1-3 1,2-9-2,8-10 2,1-16-3,4-4 0,3-11 0,2 2 6,-1-6 14,3-5 10,2-4-2,4-9-5,-2-2-2,0 0-4,19-22 0,-4 1-4,3-8-3,17-25-3,0-1-10,6-9-12,-1 1-12,2 0-9,-1 0-14,-7 6-16,-6 11-23,-10 7-24,-2 7-31,-2 5-24,-7 2-34,-1 4-81,-6 2-365,-2 3-140</inkml:trace>
  <inkml:trace contextRef="#ctx0" brushRef="#br0" timeOffset="147887.75">21534 12237 1852,'6'-13'12,"-2"2"36,-2-1 15,0 0 17,-2 1 19,2 0 13,-2-1 19,0 0 7,0 2 8,2 0 1,-4 1-2,2 1-13,0 2-12,2-1-15,-2 1-10,0 6-11,0 0-3,0 0-2,-20 10 5,9-1-8,-4 8 3,0 3 6,-3 4-1,-1 5-16,2 1 1,-3 8-9,1 6 2,2-1-2,2 2-6,3 2-5,2-1-2,5-6-5,2 0-4,6 0-2,2-4-5,3-1-1,4-3-4,5-3-19,2-5-27,7-2-23,1-5-36,4-3-34,4-2-39,-6-5-51,5-2-61,1-4-46,-3-2-107,1-2-131,-3-1 28,-2-3-190,-4 1-203</inkml:trace>
  <inkml:trace contextRef="#ctx0" brushRef="#br0" timeOffset="148360.82">21949 12491 1894,'-7'-12'42,"3"3"33,0 3 25,2-1 10,-2 3 12,2 0 5,0 1-5,2 3-16,0 0 6,0 0 13,0 0-5,-14 16 3,10-2-18,2 1 1,-2 2-10,2 4 0,2 2-11,-2 0-11,2 2-1,0 0-5,-2 1-8,2-4-3,0 2-5,0-6-7,0 1-5,0-1-6,-2-5 0,4 1-1,-2-4 1,-2 2 2,2-4-4,0-2-4,0-3-6,0-3-1,0 0-3,0 0-4,0 0 1,0-26-2,2 9 2,2-3-4,0-4-1,2-1-3,3-3 0,0-3-4,1 2 0,3 1 1,-2 5-4,-1 1 0,1 2 1,-1 1-7,3 2 5,0 1-3,1 3-2,2 2 2,-2 5-1,2 1-2,2 3 5,-3 2-3,1 2 1,2 6 2,-4-1 1,3 6 0,-2 0 1,-2 2-1,-1 1 2,0 3 5,-2-1-2,-2 2-2,1-1 4,-3-2-2,-2 1-16,3-2-40,-3 0-38,-2-1-49,2-3-58,-1 5-52,1-6-50,-2 0-97,4-1-150,-2-2 34,3-1-173,4 1-178</inkml:trace>
  <inkml:trace contextRef="#ctx0" brushRef="#br0" timeOffset="148553.81">22589 12579 2075,'-9'-10'88,"2"5"23,1-1 16,2 0-4,4 1-11,0-2-16,6 2-7,3-1-12,8 0-4,1 1-8,10-1-11,2 0-24,8 1-49,0-4-57,2 4-68,5-1-45,-3-2-97,0 1-166,1-1-213,-2 1-160</inkml:trace>
  <inkml:trace contextRef="#ctx0" brushRef="#br0" timeOffset="148977.66">23319 12294 1918,'-4'-5'43,"-1"1"29,1-2 20,2 0 9,-1 3 0,0-1-1,3 4-5,-2-6-11,2 6 0,8-5-11,-2 2-3,5 3-7,-1 0 0,0 0-3,4 5-2,1-3-3,0 1-7,-1 2 4,-3 0-4,1 1 4,-3-1 0,0 1 5,-3 1 3,-2 2 1,-2-2 3,-4 3-9,0 1-5,-2-2-3,0 0-6,-1 1-6,-1 2-5,-1 1-2,4-3-2,1 1-3,2 0 0,0 0-2,2-1-10,4 2 5,0-1-9,5 3 13,-1-3-8,3 3 3,4-1-7,-2 0 0,0 0-6,-1 1 5,2-1-5,1 0 7,-1 0-4,-3-1 2,-2 0-3,-1-1 0,3 0 16,-5 1 8,1 0 13,-6-4 1,2 1 2,-5 2 4,0-2-5,-5 0-2,0-1-4,-6 1-4,-3 2-1,1-4-26,-4 1-44,2-2-49,-4-5-52,0 3-69,4 0-73,-5-6-66,6-2-150,-1 1-62,2-3 75,3-5-168,3 1-149</inkml:trace>
  <inkml:trace contextRef="#ctx0" brushRef="#br0" timeOffset="149263.93">23806 12053 1890,'2'-10'69,"0"3"25,1 1 4,1 2 14,0 3 18,2-5 20,-6 6 16,23 6 5,-5-1 17,0 2 12,6 4 2,3 7 5,3-1-4,6 8-2,0 3-8,11 12-10,-1 2-9,-1 0-15,-9-4-11,-7-3 3,-1 3-12,-5 3-13,-6 2-7,-4 1-7,-7-7-12,-6 3-7,-6 1-5,-12 0-6,-3 1-11,-1-3-25,-6-3-38,-1-4-38,1 0-51,-4-5-59,0 0-58,5-8-66,1-2-67,5-4-68,0-1-117,4-7-133,5 2 42,-3-5-365,10-2-450</inkml:trace>
  <inkml:trace contextRef="#ctx0" brushRef="#br0" timeOffset="149464.2">24715 12835 3010,'10'-1'180,"-2"-1"40,-1-2 50,-2 2 36,1 0 12,-6 2-19,10-3-18,-6 0-28,-4 3-26,7-3-22,-7 3-20,5-4-31,-5 4-59,10 0-59,-6-2-75,-4 2-93,6-2-85,-6 2-116,9-3-103,-9 3-204,6 0-52,-6 0 107,0 0-424,-2-8-483</inkml:trace>
  <inkml:trace contextRef="#ctx0" brushRef="#br0" timeOffset="157531.27">1269 10582 2548,'0'0'-146,"6"3"22,-6-3 8,0 0 7,10 0 13,-10 0 8,0 0 12,12 0 15,-12 0 11,11 0 17,-5-3 5,0 1 12,-6 2-5,18-2 6,-8 1 8,0-2-3,4 3 11,0-2 1,1 0 6,4 0 2,0 1 5,5-1 6,3 0-6,3 0 5,4 0-2,8 0 6,0-2-3,7 2 2,8-3 0,2 1 4,5-2 1,17-3 0,-12 1 0,13-4 2,-1-1 1,0-2 1,2 2-4,-4-3 0,8 1-17,2 2 2,6-3-3,2 3-2,4 0 2,-2 2-3,0-5-1,2 6 0,-2-5 1,0 2 0,0 0 0,4 0-2,0-1 0,6-3-1,2 4-1,10-5 4,2 3-2,4-2 1,2 3-2,0-3 0,-2 2 1,-4 1-1,2 0-1,-1 1 3,2 1-2,-1 1-4,-2 3 5,-2-3-3,0 1-1,1 2 2,1 0-1,-2-3-1,-5 2 1,1 0-1,-5 0 1,2-1 0,1-2-3,1 0 2,7 5-2,4-4 2,6 0-1,-1 1-2,-2 0 0,2-2 1,-5 3-1,-1 0-2,-3 1 6,-3 1-3,-2-1 4,1 3-4,-1-2-1,-1 2 3,2 0-5,-3 0 7,3 1-5,-4-1 3,-4 1 2,4-2-3,1 1 0,3-4-2,4 4 5,8-1-4,9-2 0,3 5 3,-1-3-3,-1 2 3,-8 1-4,-2-1 4,-4 2 0,-2 0-1,-2-1 0,0 3 1,-2-5-1,3 2 2,1 1-3,2-3 4,-2 3-4,1-3 2,-3-1-4,-1 0 3,2-1 0,6 2-1,0-1-1,7 0-2,0 1 3,3 0-4,3 0 0,0 0 2,-5 5-1,-2-5 2,-1 5 1,-4-2-2,-2-2 1,3 4-2,-1-3 3,2 0-1,-3 2 0,-3-3 1,-4 0-3,-3 1 1,-1-3 0,0 2 0,-1-3 1,-2 2-1,3 1 5,3-1-6,2 2 2,3 0 0,-6 1 0,6 0 1,0 0 0,-1 0-1,1 2 1,-2 0 0,-8-1 0,-1 1-1,-1 0 1,-2-2 0,0 0 4,0 0-2,-1-2-3,-4 0 0,-2 1 2,-7-3 2,-4-2-3,-3 0 5,-8-3-3,-3-2-3,-5-2 2,-16-1 1,-5 3 0,-4-1-3,-1-3 4,-1 3-5,-3-1 1,3-1 2,0 1-6,-1 0 4,1 6 0,5-6-1,-2 4-1,5 2-1,0-2 4,24 0 1,1 2-3,1 0 2,2-1 0,-2 3-2,-12 0-2,16 2 1,-15 2 5,-9-2-5,4 1 2,21-1 1,-1 2-1,2-4 1,2 3-3,6 3 1,8-4-1,-2 5 1,5 0 0,-2 0-2,0 0-1,2 3 0,-6-1 4,-1-1-4,-2 1 3,0 0-2,-6 0 1,-2-2 3,-1-2-1,1 2-2,1 0-2,-16-2 1,13-3 1,-18 1-1,-8-2 3,-5 2 1,1-1-2,-6-1 0,-7-1 2,-6 0 1,-3 0 0,-1-3 2,-8 3-5,4-5-1,-7 0 5,-1 5 1,-3-4-3,1 1 1,-2 1-1,0 0-2,-2-1-2,-1 0 2,-1 2 0,2 1-2,0-1 0,-2 2 2,3 1 4,0-1-6,0 1 1,1 3 1,0-1 0,4 3-3,-1 0 4,5 5 1,1-1-3,-1 1 1,2 2 2,4 3-3,1 0 1,3 2 2,-2-2 2,9 6-6,-3-1 3,0 0 3,-3-1 1,-3-1-3,1 0 1,-3 0-1,1-4-1,-5 4 1,-4-4 2,-3 1-2,1-1 1,2 0-1,-3 4-3,0-2 3,5 2 2,-1 2-3,3 2 2,0 2-1,5 4 2,0 0-1,5 0-2,-2 2 2,0 2-1,0-5 0,1 2 2,-6 0 0,-3-4-1,0 0 0,-4 1 2,1-4 1,-9 0-2,2-2-1,-5 2 0,3-1 2,-3-1-3,-2 2 2,-1 0 0,0 0-2,0 1 4,-2 0-3,3 4 2,-2-1 2,2 1 2,1 5 2,2-1 0,-2 6 5,-2-4-1,4 4 0,-2-2-1,-1 1-4,-3 1 3,2-1-3,-2-1 0,-2-2 1,0 3-2,-1-7 1,0 5 2,-1-1-3,-1-2-5,0 0 6,2 3-2,-3 0 1,4 1-3,1 3 2,-1-1 2,1 1-5,-1-3 5,0 1-1,0-5-1,-2-1 2,0 1-3,-2-1 0,0-1-3,-2-4 7,-2 1-2,2 0-3,-2-2-1,0 1 1,-2 3-1,0-3-3,2 0 4,0 2-1,2 0 0,-2 4 1,2 0-1,3-1-1,-3 4 0,4-1 3,-2 6-2,3 3 1,-1-3-3,1 2 1,-1 1-1,-2-2-3,0 4 4,0-4 0,-2-2 0,-2-3-1,0 5 1,-2 0-2,2 2-1,-2 1 3,2 3-1,-2-2 0,2 5 1,2-1 0,-2 0 3,2 1-5,0 0 5,2-1 1,0-1-4,-2 2 4,0-4-2,0 2 0,0-4-4,0 3 2,-2-4 0,-2 1 0,2-5-1,-4 3 1,0 2 0,-4 0-2,2 0 2,-2 0-2,2 0 0,-3 4 4,3-1-3,-3 7 0,1-1-1,1 2 3,3 1-1,-2-7 0,2 5 2,2-4-2,-2 0 0,2-1-4,-6-1 4,4-2-3,0 1 2,-2-3 5,0-4-6,-3 3 5,2-4-4,-1 0 2,-2-1-3,1-1 1,1-1-1,2-1 1,-1-3 1,0 2 0,2 1 2,2 0 1,1 0 1,0 0 2,-1-3 2,2 3-3,-1-3 1,2 2 0,-2-1-1,0 1 0,2-2-1,-3-6 1,3 7-1,-1-4-3,1-2 3,-5 3-3,3 2 1,0-4 3,-1 3-2,1-2 0,0 2-3,2 1 6,-3 3 3,3 0 0,0 0 6,0 0 0,0 3-1,0-1-1,3 1-1,-1 1-2,0 0 1,-4 0-1,2-2-1,0 1-1,-2-3-1,-1 2 1,2-2-2,-3 0 1,2 1-3,-5-4-2,3 3 3,0-3-2,-2 4 1,2-6 1,-1 3-1,1-1 1,-3 1-4,1-2 4,0 3-2,0-6-1,0 0 2,-3 2 1,4-2-1,-1-7-2,-2 6 4,-3-2-3,1-4 2,-8 4 0,2-5 2,-6-1-1,-2-1-2,-6 4 1,-3-6 0,-5 1-2,-9 3 2,-1-1-2,-5-5-2,0-1 3,1 1-2,-5 4 1,1-4 0,-3-5 0,-1 3-2,-1-3 0,-2 1 1,-1-2 0,1 2-2,-26 0 1,10-4 2,-12 1-2,-2 5 0,0-1 1,-5 0 2,1-1-4,-1 4 3,5-1-2,0 3 4,2-1-1,5-2-5,5 1 8,2 4-7,14-2 5,5-1-1,-17 2-1,10 1 0,8-6 1,-3 2 0,-17 3 0,-8-2 1,2 2 0,-4-1-1,-2 0 1,0 1-4,-1-3 2,1-1 3,1 3-3,4-5 1,0 2-4,2 3 3,-3-3-2,-2 0 1,-4 0-1,-4-3 1,0 2 1,-4-1-3,-5 1 1,0-6-1,1 0 2,-3 0-1,2-3-1,-1-1 1,-2 0 0,-4 2 3,1-6-2,-1 2 0,0 1 0,-4-1-1,0 2 1,-1 1-2,1 3 1,3 0 2,4 3-2,0-3 3,2 0-4,-5 0 2,-1 0 2,-1 0-1,-2-3-5,-4 3-3,-3-4-1,-3 1-2,-2-6 2,-4 2 0,-1-4 0,-6 1 1,3-4 1,-5-1 1,3 2-2,-6 4 3,-1-3-1,3 5-1,3 1 3,9 0-1,-2 4 0,9 2 1,1 2 2,-2 4-3,0-2 2,0 1 3,1 0-3,-4 4 0,3 2 0,-6-4 1,0-3 2,-1 0-2,1 2 2,-2-10 4,-1 4 1,3-2 7,0 0-4,-4-2 7,3-1 6,0 1 3,3-4-4,0 3 1,3-3-7,-1 1 2,2 1 4,-3-4 0,3 3-7,-7-1-1,-3 1-1,-2-3-2,-5 0 1,-3 0-2,2 3 0,1-1-2,-2 3-1,0-1 3,1 0-6,0 1 6,4 1 1,3 0 4,2-1-6,5 5-4,4-2 6,4 2-5,3-3 0,4 3-1,1-3-1,1 0 0,0 2-5,-2 1 0,-3-6 2,-4 2-1,-3 0 1,-2-2 2,4 3-2,-3 0 0,-5-5-3,5 0 2,1 1 3,-1-2-4,0 4 1,4-1 3,3-1-7,3 1 0,2-1 7,4 0-7,-2 4-7,4 1 9,-8-1 1,2 3-4,2 0 4,-1 0-4,-1 7 2,1 1 3,-6-5 2,-1 5-7,-1-2-2,-3 5-2,-3-1 2,1-2 0,-1 1-1,2 0-5,4-1 1,3-3 7,-2 3-6,6 0 1,0-2 3,-1 5-6,-5-6-3,2 3 4,2 0-5,-2-1 7,5 2-2,1-2-2,2 3 6,2-3-9,0 4-11,-2-1-2,-2-1 0,-4 0-2,1-5 5,-2 1-3,5 2 2,3-3 0,0 0-3,3 0 6,5-4 0,2 4 0,0-4 6,7 0-1,0 0-1,17 0 5,3 0-1,7 1 3,-4-1 1,3 0 1,1 4 0,3-4 0,-1-4 2,11 4 1,0 0 3,6 0 0,8 0 2,1 0 2,2-1-3,4 1 2,3-3-1,4 2-1,1 2 3,3-2-2,0-1 2,2 2 2,3-2-2,-2 2 6,4 0-4,-1-7 2,0 6-3,1 0 4,1-5 4,1 4 3,0-2 1,0-2-1,2 2 4,-1 0-7,4-2 1,-2 1 1,1-1-8,-1-1 12,2 1-5,0-2-4,0 1 1,3-3 0,-2 1-2,0-3-1,0-1 2,0-1-4,2-3 1,0 1-3,-4-1 4,3-5-2,2-1-2,-3-3 0,2-1 6,-2-4-4,-2-3 1,-2 0-2,1-4 4,-2-1 3,-1-8-6,-3-1 3,-2-2 3,2-1-6,-7-14-2,0-3 2,-1 2-3,2 0 0,0-2 3,3 1-3,-4 1 0,5 10 0,3 9 0,1-3 0,0 1-2,3-2-1,-2 5 2,0-4-2,2 0 0,-2 0 0,1 2-1,-1 0-1,3-2 2,-3 0-8,1-1 7,1 1 0,-2-4 1,0 1 0,0 1-9,4-1 9,0 1-1,-1-1-3,5 1 2,0 6-2,2 4 1,0-1 4,2 1-1,0 1-3,0 2 2,3 0 1,-1 0 0,0 1-3,0 1 3,0 0-3,2 0 1,-2 0 2,4 2 1,-2-1 0,2-2-2,-2 1 1,3-1 0,0-3 1,-3 4 0,2-3-1,-1 0-3,-1-2 1,2 2 3,-2-3 0,2 4 0,-2-3-4,0 3 2,-2-3 1,0-1-1,0 1-2,1 1 3,-1-3-2,-1 1 2,5 2-2,-4 1-2,2 0 4,-1 2 0,1 2-3,0 1 3,-1 2-1,3 1 0,1 2 1,-3 1 1,1 3-2,3-3-1,3 5 4,-3-1-5,5-2 2,-1 0 0,2 2-1,0-3-1,4 2 0,-4 1 3,5 0 1,-1 0-2,-2 3 0,2-2 2,-6 6-2,3-2 2,1 3 0,-2-2-2,0 2 1,-2 0 2,3 0-1,-4 2 3,2-1-5,-1 1 2,2 0 0,-4 0-3,0 1 1,4 0 2,-6 3 0,3 0 2,-1-1 0,1 3-3,0-2 0,-1 2-2,-2-2 3,6 2-1,-3 2-3,-2-3 4,5 1-3,-2 2 3,4-1-2,-1 1-1,-1 0 0,2-1 0,1 2 4,4-1-2,0 1 1,3-1-1,3 0 2,5-1-2,7-1 3,9-2-2,28-7 0,12-2 2,15-3-6,20-4-9,13-1-11,37-10-9,17-5-14,39-2-16,27-1-26,19 4-49,19 1-78,81-7-258,-67 11 7,61-14-56,-73 3-30</inkml:trace>
  <inkml:trace contextRef="#ctx1" brushRef="#br0">1985 10269,'0'25,"0"0,25-25,-25 25,0-1,24-24,1 50,0-25,0 24,0 1,-1-25,-24 0,0-1,25-24,0 25,-25 0,25-25,-25 25,0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4T10:09:56.041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653 985 1071,'0'0'97,"-2"-6"-22,2 6-21,-2-6 20,2 6-8,-2-6-1,2 6 4,-4-5 13,4 5 0,-2-4-3,2 4-1,-2-6-4,2 6-7,0 0-4,-5-4-2,5 4-7,0 0-7,0 0-7,0 0-2,0 0-6,0 0-2,-17 10-5,13-4-1,2-1-3,-3 3 1,3 0-5,-2 0 0,2 0-2,2 1-1,0-2-1,2 3 0,0-3-2,2 1 0,3-1 3,0 0-5,3 0 1,1-1 1,1-4-4,3 1 2,2-3 1,1 0-3,2-1-3,-1-3 4,1-1-2,-4 0 1,4-3-1,0 1 0,-1-3 0,-2-1 0,-2-2 2,-2 1-1,2-1 2,-5 1 6,-1 1-2,-1 0 4,1 0 3,-3 2 1,-1 4-5,1-3 0,-2 0-4,0 4-2,0 1-4,-4 3 0,0 0 1,0 0-2,0 0-2,2 15 0,-2-6 1,-2 4-2,2 3 2,0 1-2,-2 6 3,2 0 1,2 3-3,-2 3 3,2-1-2,-2 4 2,0-1 0,0 2-2,0-1 3,-4 5 1,0-3-4,-2-2 2,-3 1 0,1-7-1,-3 3-1,3-4-2,-5-4 4,1 0 2,-4-4-3,2 1-1,-5-8-1,-1 0 2,4-5-2,-5-1-2,2-5 2,-2-2 1,-1-5-2,3-2-2,0-6 0,0-1-2,4-3-1,2-2 0,0 1 0,5-1 1,2 0-4,3 1 2,3 3-9,3 0-7,3-1-12,5-2-20,2 2-21,1 0-28,10 2-38,1 0-41,0 0-71,3 2-150,-5 1-203,7 1-102</inkml:trace>
  <inkml:trace contextRef="#ctx0" brushRef="#br0" timeOffset="255.22">1265 940 1700,'0'-5'15,"0"0"16,0 5 9,-2-9 16,0 6 8,2 3 5,0 0-5,-2-6-4,2 6-3,0 0-1,0 0-4,-17 11 2,10-3 4,1 1 1,-2 3-3,4 0-4,-1 3-3,-2 2-4,2 0-4,0 2-4,1 0-1,2 1-5,0 0-2,2 1-1,0 1-7,0-4-29,2-1-28,3 3-32,1-5-38,2 0-59,1-6-91,1 1-157,3-3-202,0 0-114</inkml:trace>
  <inkml:trace contextRef="#ctx0" brushRef="#br0" timeOffset="707.6">1465 1017 1678,'-2'-14'25,"0"4"23,2 2 24,-4 0 7,2 2 3,0 2-5,2 4-11,0-5-8,0 5 0,0 0-3,0 0-4,0 0 4,0 19-2,0-10-3,2 2-5,0 1-3,-2 0-10,6 1-4,-6-2-3,2 3 0,2-1 2,-2 1-5,-2-2-1,2 0-2,0 0-5,-1-3 4,2 1-2,-1-1 2,-2-1 0,0-1-1,0-1 1,0-1-3,0-5-3,0 0 0,0 0-3,0 0 1,0 0-1,-2-20-1,2 11-3,2-3-2,-2 0 3,2 2-1,1-5 2,5 3-1,-4 0 0,3-2 1,-1 4-3,3-2 4,-1 2 2,2 3 2,4-1 3,0 1 2,-2 3-2,4 1 4,1 1 1,-3 2-1,-1 2-3,4 3 2,-6-3-3,6 5 2,-5-1 0,-1 1-1,-1 1-2,1 1-1,-1 0-2,-1 1 4,-1 0-5,-2-2-4,-1 3-18,0-4-24,-1 3-34,-2-3-40,-1 1-43,2 2-45,-3-4-74,4-3-127,-4 3-54,0-6-104,0 6-58</inkml:trace>
  <inkml:trace contextRef="#ctx0" brushRef="#br0" timeOffset="1013.38">1950 834 1636,'-4'-6'57,"0"0"10,0 3 8,2-1 3,2 4-3,-2-6-3,2 6-10,0 0 1,0 0 10,0 0 9,0 0-2,26 10 6,-11-2 0,2-1-4,4 5-1,0-1-11,2 0-4,-1 3-5,1 1-7,-2 0-4,0-1-5,-4 2-2,0 0-7,-2 1-2,-3 1-2,2-1-3,-8 0-2,-2 1-3,0 1 0,-2 1-3,-2-3-8,-2 1-11,-2-2-16,0 0-18,-2 0-27,-1-3-29,0-1-36,-1 0-44,2-1-52,-3-5-78,1-1-121,2-1-249,-1 1-164</inkml:trace>
  <inkml:trace contextRef="#ctx0" brushRef="#br0" timeOffset="1238.9">2851 1008 1812,'0'0'53,"0"0"23,0 0 15,0 0 17,-12-12 7,12 12-2,0 0-2,0 0-10,-4-3-12,4 3-11,0 0-5,18-5-7,-5 5-10,4-2-8,4 1-36,1 1-37,1-2-44,2 2-57,-2 0-49,2-2-55,2 4-143,-6-2-74,-5 2-83,0 3-33</inkml:trace>
  <inkml:trace contextRef="#ctx0" brushRef="#br0" timeOffset="1404.97">3002 1175 1525,'-5'5'43,"-1"2"19,2-5 15,-1 3 23,2-3 8,-2 2 7,5-4-8,-4 4-11,4-4-10,0 0-8,0 0-7,11 5-6,-1-5-20,8-3-36,-2 1-48,3-2-57,9-2-60,-8-1-108,6 0-148,0 0-139,-1-2-54</inkml:trace>
  <inkml:trace contextRef="#ctx0" brushRef="#br0" timeOffset="1785.45">3953 815 1691,'-2'-8'77,"-4"4"19,3-1 13,-1 1 12,0-2 6,4 6-4,-8-5-5,5 1-9,3 4-11,-8-2-8,8 2-14,-5-1-3,5 1-8,0 0-1,-8 9-7,6-6-3,0 3-7,0 2-5,2-3 1,2 3-7,0 1-4,0-2-1,4 2-3,0 0-5,3 1 6,-1-1-4,5 0-3,-2 1 0,3 0 1,0-1-8,4 1-1,-3 0 1,0-1-2,-2-2 1,1 3-2,2 0-4,-4-1 4,-2-1-2,4 1-1,-4 1-1,1 0 7,-5-3 2,-2 3-7,0-3-3,-3 3-13,-2-3-17,-3 3-23,-2-5-32,-3 2-42,-1 0-46,-3-1-59,-4-5-76,1 4-155,-2-4-18,-3-1-150,0 0-123</inkml:trace>
  <inkml:trace contextRef="#ctx0" brushRef="#br0" timeOffset="1954.96">3801 853 1680,'6'-5'23,"-2"-3"10,2-1 10,5 0 8,1 2 6,6-2 6,-1-3-3,6 1-4,0 1-6,1 0-5,2 0-10,2 1-36,-1 2-46,3 1-42,-4-1-96,-3 1-189,-2 3-136,-2 1-16</inkml:trace>
  <inkml:trace contextRef="#ctx0" brushRef="#br0" timeOffset="2302.81">4769 897 1500,'-6'-3'55,"0"-1"16,2-1 26,0 2 11,-2-2 13,2 0 8,4 5-2,-11-6-6,8 5-12,3 1-14,-8-2-11,8 2-9,-13 7-7,3 0-9,0 3 0,-8 6-2,0 1-7,-2 3-3,-5 6-3,-3 2-4,-2 5 0,1 1-3,-11 14-6,8-9-2,2-5-2,1 5 0,3-3-13,-1-2-20,2-1-28,5-5-29,0-1-28,2-4-30,3-4-34,3-2-27,1-4-34,5-4-64,2-2-100,2-2-230,2 0-109</inkml:trace>
  <inkml:trace contextRef="#ctx0" brushRef="#br0" timeOffset="2599.01">4597 1228 1655,'4'-2'16,"0"-1"23,-4 3 13,3-6 14,-3 6 7,0 0 11,0 0 13,0 0 10,0 0-2,0 0 8,-10 13-9,6-5-5,-1-1-4,2 3-11,-2-1-5,1 3-7,0 0-8,-1 1-7,4 0-3,-3 3-7,4-5-6,0 2-3,0 1-2,2-3-5,1 2 1,4-2-5,-1 0-3,5-1 2,2 0-13,1-2-19,1-2-18,3-3-26,-2-1-34,2-2-36,3 0-44,-3-2-35,4-3-60,-1-3-116,-2 3-80,-2-4-121,-2-1-78</inkml:trace>
  <inkml:trace contextRef="#ctx0" brushRef="#br0" timeOffset="2784.28">4869 1270 1517,'0'0'-13,"-10"0"15,10 0 17,-10 4 17,10-4 20,-7 7 5,4 0 10,0 1 9,1 1-1,0 4-5,-3 0-3,3 4-6,0 1-8,0-1-6,2 2-2,-2 0-20,2 0-41,0-2-44,2 3-50,-2-3-58,-2-1-119,2-3-290,0 2-73</inkml:trace>
  <inkml:trace contextRef="#ctx0" brushRef="#br0" timeOffset="3523.36">5238 807 1582,'3'-9'8,"0"1"22,1 1 24,0 0 23,-1-1 22,-1 0 17,1 1 7,-3 2 1,1-1-9,2 1-4,-3 5-9,2-6-13,0 2-8,-2 4-12,0 0-8,0 0-5,0 0 1,3 14-5,2-4-1,-3 0-6,5 2-4,-1 3-2,2-1-3,1 1-2,0-1-2,1 3-2,2-2-1,4-1-3,-2-4-5,3 2 2,-2-2 1,2-3 0,1-2-1,-2 1-3,1-3-2,-4-3 8,2 0-3,-1-3-7,-1-1-6,0-1 3,-3-4-1,1-1-1,0 1 4,-3-4-1,-3 1 10,3-2 4,-4 5 10,0-2 0,0 1 2,-2 3 0,2-1-13,-1 0-2,-2 2-7,5 1-3,-6 5-14,0 0 12,0 0-6,6 13 4,-4-2-4,0 5 5,2 1-2,0 4-6,2 1 6,-2 3-3,3 1 1,-2 2-5,1 0 7,-4 1-12,2-1-8,-2 3-5,0-3-9,-4 1-7,-2-1-5,-2-1-7,-3-2 3,0-2 1,-3-4 2,0 0 1,-2-1 6,2-7 1,-3-2 2,0-3 4,2-3 1,1 0 4,-3-6 2,2-2 6,1-3 2,-1-3 4,2-1 3,3-3-3,-1-2 2,3 0-2,2-1 2,0 0 0,4-1-4,0 1 3,2 0-3,2-2-9,4 1-16,3 0-31,2 0-40,2 1-52,3 2-45,6-5-51,-3 3-119,0 2-107,0 2-160,3-1-134</inkml:trace>
  <inkml:trace contextRef="#ctx0" brushRef="#br0" timeOffset="3750.97">5923 733 1712,'1'-7'34,"2"-1"26,-3 0 29,2 3 21,-2-2 17,-2 2 0,2 5-6,0 0-12,2-9-13,-2 9-10,0 0-12,0 0 0,0 0-7,-8 26 3,2-12-9,4 3-5,-2 2 1,2 0-6,2 0-3,0 2-7,2 0-3,2 4 2,-2-3-13,6 1-33,-4 0-37,2-4-46,0-2-51,2 0-49,1-2-59,2-6-118,-1 2-101,1-2-155,-1-3-119</inkml:trace>
  <inkml:trace contextRef="#ctx0" brushRef="#br0" timeOffset="4169.3">6131 892 1694,'3'-15'23,"-2"3"44,2 2 26,-3 3 21,0-1 4,2 4-6,-2 4-12,0-8-14,0 8-10,0 0-9,0 0-5,0 0 4,0 0-2,14 20-2,-9-11 0,0 4-1,-1 1-5,0-3-3,0 3-3,0-3-6,-2 0-2,0 0-2,3 2-5,-3-4 4,-2 0-9,2-1 1,0-3-1,1 3 2,-3-4-3,0-4-4,0 5 0,0-5-2,0 0-6,0 0 5,0 0-8,0 0 0,-9-18-5,11 8-1,0-3 0,3-1-3,-1-3 1,2 2-1,2 0-2,1-1-3,0 1 0,1 2-2,1 2-2,1-1 4,3 2-4,0 3-1,-1 1 3,2 2 3,0 3 4,1 1 2,1 1 2,-2 3 1,0 2-1,-2 1 1,1 0 2,-2 6-5,-3-4 7,1 3 1,-1 0-6,-4-4 3,0 4 3,2 0-19,-5-3-30,0 0-44,-1 2-63,-2-2-81,2-4-60,0 1-156,-2 0-60,1-1 50,4-1-95,4 0-45</inkml:trace>
  <inkml:trace contextRef="#ctx0" brushRef="#br0" timeOffset="4363.8">6747 868 1569,'-5'-3'90,"-1"-2"19,1 4 19,1-3 12,4 4 3,-6-6-5,6 6-10,-2-3-19,2 3-11,0 0-7,4-8-8,4 6-13,0 0-6,5 2-26,-2-3-36,3 0-45,3-1-56,-1 2-56,0-3-63,-1-1-132,0 2-112,-2-1-107,1-1-71</inkml:trace>
  <inkml:trace contextRef="#ctx0" brushRef="#br0" timeOffset="4565.61">7012 672 1620,'3'-5'58,"-3"5"30,0-6 13,0 6 7,0 0-1,2-6-11,-2 6-13,0 0-7,0 0-1,0 0-7,11 14-1,-5-5 1,-2 0-10,0 2-3,1 4-9,-1-1 0,0 1-5,-1 2-10,2-3-31,-1 1-41,-1-1-50,-1 1-46,1-1-57,-3-3-88,0 0-142,2 1-162,-2-5-87</inkml:trace>
  <inkml:trace contextRef="#ctx0" brushRef="#br0" timeOffset="4884.82">7248 445 1667,'-5'-9'109,"1"0"29,2 3 16,-2 0 6,2 1 5,2 5-2,0 0-17,-2-5-17,2 5-12,0 0 0,0 0-4,23 12-2,-10-2-8,3 5-8,4-1-9,3 8-3,1 2-14,0 1-8,-2 2-2,3 3 1,-5-1-11,0 0-4,-2 1 0,-4-1-5,-3-4-3,-5 0 2,-1 0-4,-5-3-8,-5-1-21,1 2-23,-5-2-31,-1-2-28,0-4-48,-6 0-53,6-4-66,-3-1-75,3-3-156,-1 0-57,0-3 71,3 0-139,1-3-98</inkml:trace>
  <inkml:trace contextRef="#ctx0" brushRef="#br0" timeOffset="5480.6">8290 800 1660,'-5'3'82,"5"-3"25,-6 3 10,6-3 14,-4 3 9,4-3 8,0 0-19,0 0-13,0 0-11,23-7-9,-9 3-10,6 0-8,6 0-7,3 1-9,3-1-8,2 2-19,0-2-38,-3 0-45,3 0-50,2-2-65,3 2-56,-3-3-123,-1-1-138,1 1-154,2-3-132</inkml:trace>
  <inkml:trace contextRef="#ctx0" brushRef="#br0" timeOffset="5909.08">9230 508 1698,'-5'-6'53,"1"3"34,-1-3 17,4 3 17,-3-3 10,4 6 7,-6-6-4,6 1-11,0 5-12,-2-4-15,2 4-12,0 0-7,12-5-12,-12 5-5,20 5-9,-10-4-3,1 5-5,3 0-5,-1 2 0,-2-1-4,-1 1-1,0 1-7,-3 3-3,-1-1 3,-1 0-1,-5 1-8,0 0 2,-2-2-5,-2 0-9,-1 1-2,0-1-4,1 0-6,-1-3-5,2 3-2,1-2-7,0-4-2,-1 5 0,2-3 4,2-1-2,2 3 4,1-3 1,2 3 4,2-3 1,4 3 0,-2 1 2,3-2 1,1 2 2,-1-1-2,0 1 2,1-1 1,0 2 0,-2 0-2,-1-3 3,2 2-2,-7 1 4,0-3 3,-1 1 6,-3 2 6,-4-1 5,-1-1-2,-5 1-3,-3 1-3,0-3 5,-3 0-3,2 1-17,-6 1-39,1-4-56,0 1-63,2-1-59,-1-3-126,0 0-136,4-2-193,0 0-172</inkml:trace>
  <inkml:trace contextRef="#ctx0" brushRef="#br0" timeOffset="6176.54">9772 667 1926,'7'0'37,"1"-2"16,-2 0 18,-6 2 8,10 0 5,-10 0-6,0 0-5,12 2 4,-10 2 7,0 3 8,-2 2 7,-2 4 4,-2 2-3,-6 3-5,2 4-3,-6 6 12,-6 0-1,1 1-11,-4 5-6,-4 0-10,-1 0-8,-10 14-2,2-9-6,-4 8-11,4-9-41,6-5-37,1-3-44,-1-1-49,6-7-52,3 2-42,4-7-36,2-8-75,7 3-104,0-4-41,3-3-127,4-1-97</inkml:trace>
  <inkml:trace contextRef="#ctx0" brushRef="#br0" timeOffset="6817.55">9641 1085 1693,'2'-3'39,"0"-1"17,-2 4 10,0 0 18,0 0 8,0 0 3,0 0 5,0 0-1,0 0 2,0 0 1,-10 12-8,8-9-3,-1 5-4,1 0-3,0 2-1,2-3-3,0 4-5,0-3-7,2 3-8,5-2-3,-4-1-2,4 1-7,-1-2-2,3 2-6,3-1-5,-1-5-2,2 1-3,-1 0-5,-1-2 0,4-2-1,-2-2 3,-1-2-10,1 2-1,-2-3 6,-1-1 0,2 0 5,0-1-6,-4 0-4,-2-1 1,1 0-3,-1 0 8,-2 0 8,3 3-5,-3-1 4,0 0-3,-2 1 4,1 0-8,-2 3-2,-1 2 0,5-7-6,-3 4-1,-2 3-3,3-4-5,-3 4-3,5-4-1,-5 4 4,0 0-7,0 0 4,0 0-1,0 0 0,0 0-3,0 0 5,0 0 2,0 0-3,0 0-4,0 0 7,0 0-2,0 0-3,0 0-2,0 0 7,0 0-2,0 0-3,4 11 3,-4-11 3,0 0 15,0 0 0,0 0 4,0 0 7,0 0 0,0 0 4,0 0-4,0 0-1,0 0-4,0 0-4,0 0-2,0 0-4,0 7-5,0-7-1,0 0-2,0 7 2,0-7-2,-4 11-2,2-3 2,-1 1-5,2 2 3,-1 1-4,0 0 4,0 5-1,-1-2-3,2-1 4,1 4-2,-3-1 1,3-2-4,0 3 0,0-5-7,0 2-21,3 0-25,1-2-28,-2-3-20,0 2-34,1-5-32,0 3-42,1-3-56,-1 0-62,0-5-133,3 1-68,-2-1 42,-4-2-153,0 0-132</inkml:trace>
  <inkml:trace contextRef="#ctx0" brushRef="#br0" timeOffset="7505.57">10264 524 1816,'-4'-8'62,"4"2"29,-1 1 21,1-1 13,0 6 6,0-8-15,0 8-7,0-6-17,0 6-10,0 0-11,0 0-11,0 0-1,0 0-4,5 27-4,-1-13-4,2 1-2,0 0-8,2 1 3,4 2-6,0 0-1,1-2-5,2 2 1,0-3-5,3-2 0,0-2-2,0 1 0,0-4-1,1-3-4,-1 2 3,2-7-3,-4 0-2,2-3-6,-1-1 3,-1-4-1,0-1-5,-2-4-2,1 0 4,-2-5-5,-3 1 5,-1 2-2,-1-2 1,-2 2 1,-1 1 4,1 1 3,-4 4 0,3-1-8,-1 2-5,-2 0-3,-2 8 3,0 0 0,0 0-6,0 0 6,-2 20-1,0-5 1,0 3-3,0 2 2,-1 5-1,1 1-2,0 3 8,0 0-3,0 1-5,-1-1 5,1 3-1,0-2-2,0 1 5,-2 1-3,0-3 3,-1-1 3,-3-1-1,0-2-5,-1-4-6,-2 0 3,-1-3-2,-4-3-6,4-4-1,-2-1-3,-1-3-2,0-2 5,-2-2-1,5-2 1,-4-2 2,2-2 1,1-4-5,1 0 5,2-3-2,2-2 1,2 0-3,0-2-2,4-1-1,2 0-5,2-1-7,2 1-18,0 0-9,4-2-19,1 1-33,4-1-38,4 2-43,1-2-61,6 0-143,-5 3-92,0-1-110,2 1-93</inkml:trace>
  <inkml:trace contextRef="#ctx0" brushRef="#br0" timeOffset="7760.14">10907 556 1552,'0'-5'19,"2"-3"30,-2 2 34,2 0 25,-2 1 18,0 5 3,0-7-4,0 7-14,0-7-13,0 7-10,0 0-12,0 0-4,0 0 3,0 0 0,-2 27-4,0-12-2,0 3-4,2 0-1,0 3-7,-2 0-5,2 2-4,0 0-4,0 0-6,0-2-2,2 1-1,0 0-16,0-1-20,2-2-30,1-1-34,-1-2-33,2-1-51,5-2-52,-3-1-52,6-5-132,-4 1-82,0-4-123,-2 0-90</inkml:trace>
  <inkml:trace contextRef="#ctx0" brushRef="#br0" timeOffset="8230.78">11129 665 1611,'0'-8'7,"0"0"18,0 2-1,0 6-3,0-8-3,0 8 10,0 0 17,0 0 12,0 0 15,0 0 8,7 26 2,-5-17-3,-2 5-3,5 0-4,-5 4-3,1-3-5,-1 2-3,3 1-6,-3-3-6,0 2-3,2-4-2,-2 0-5,0-1-2,0 0 1,0-3-3,0 0 1,0 0-1,0-2 9,0-2-4,0 2-5,0-7 3,0 0-10,0 0-1,0 0-3,0 0-3,0 0-4,-11-24-4,11 14 2,2-2-2,-2-2-4,3-5-1,-2 2 1,4-2-1,0 0-1,0 0-3,0 2 1,2-1-7,1 3 4,0 2-5,-1 2 0,3-1 0,0 2 0,0 5 0,1 0 1,2 5 5,-3 0 3,6 0 2,-4 7 5,1 0 2,0 3-1,-3 1 3,1 3 2,-1 0-1,-4 3 0,4-2 3,-6-1-2,0 2-5,0 0 5,0-2-2,-4-2-4,2 1 3,-2 0-3,0-1-13,0-1-36,0-2-48,0-1-49,0 1-66,-2-2-74,2-1-158,0-1-53,0-5-154,0 0-136</inkml:trace>
  <inkml:trace contextRef="#ctx0" brushRef="#br0" timeOffset="8439.54">11650 768 1734,'-6'-5'34,"0"3"30,6 2 20,-8-5 15,3 1 5,5 4-1,0-6-6,0 6-5,9-4-3,-1 3-10,2-1-5,4 0-8,4 0-7,1 2-5,3 0-26,-2 0-43,0 0-56,2 2-72,1-6-62,-5 1-152,0 0-104,-2-2-86,-1 1-50</inkml:trace>
  <inkml:trace contextRef="#ctx0" brushRef="#br0" timeOffset="8779.01">11983 537 1477,'0'-9'30,"2"2"28,0 2 7,0-3 12,0 2 9,5 3-2,-1-3-2,0 3-5,3-2 1,2 5-2,-1 0-6,0 3 8,2 0-7,0 3 0,1 2-8,-3 1 0,0 3-5,0 1 1,-2 0-6,-5 2-2,2 0-3,-5 3-3,0-3 0,-5 2-8,0 3 1,-3-2-2,-1-1-6,-4 2-3,0-1-3,3-3-1,-2-2-2,1 1-6,4-1 0,1 0-2,0-3 0,2-1-3,-1 1 0,3-3 0,4 1 1,3 0 0,1-3-3,1 1 0,3-2 0,5-3-10,-3 4-21,2-5-31,4-5-43,1 2-43,0-3-54,-2-3-86,2-5-160,-2 0-31,0-4-84,-3-1-58</inkml:trace>
  <inkml:trace contextRef="#ctx0" brushRef="#br0" timeOffset="9037.97">12305 294 1494,'0'-9'44,"2"1"4,-2 1 18,1 0 14,4 3 15,-1 0 10,6 0 10,-2 4 12,2 0 6,3 4-1,2 1 2,1 4-8,3 3-5,5 8 8,-1 1-12,7 13 18,14 15 26,3 2-14,-1 3-10,-3 1-16,-8-3-11,2-2-7,-12-9-11,-3-7-7,-12-5-6,-4-2-9,-4-1-43,-2-2-48,-6-2-51,-2 0-74,-5-4-89,0-1-69,-4 1-152,1-5-100,-3-2 51,4 1-188,-3-5-188</inkml:trace>
  <inkml:trace contextRef="#ctx0" brushRef="#br0" timeOffset="10668.81">13299 785 284,'0'0'146,"-4"-6"-63,4 6-22,0-6-14,0 6-6,0 0-11,0-7 2,0 7-2,0-7 1,0 7 7,4-7 0,-4 7 12,-4-8 16,4 8-2,0-7 10,4 3 11,-4-2 5,0 6 5,0-7 3,0 7 0,-4-7 3,4 0 1,0 7 1,0-5 3,0 5-4,0-8 1,0 8-5,0-6-5,0 6 1,0 0-9,0-7-7,0 7-6,0 0-10,4-4-12,-4 4-3,0 0-6,0 0-4,4 19-3,-2-8-4,4 3-4,-2 1 0,-2 2-3,2 2 0,3 2 1,-2 1-5,0 0-3,2-1-7,-1-1-20,-5 0-36,4-1-55,0-2-48,-1 1-52,-2-3-137,2-2-141,-2-2-151,0 0-128</inkml:trace>
  <inkml:trace contextRef="#ctx0" brushRef="#br0" timeOffset="10875.38">13220 926 1653,'-8'-5'48,"3"-2"26,2 2 0,1-1 2,2 0 0,5 1-1,0-3-2,5 1-5,5-2-4,4 1-9,4-1-3,3 2-7,1-1-5,7 0-5,-4 1-29,3 0-43,3-1-48,-4 2-47,-2 0-62,-4-1-141,3 3-254,-1-2-89</inkml:trace>
  <inkml:trace contextRef="#ctx0" brushRef="#br0" timeOffset="11134.84">13994 546 1778,'5'-15'120,"-3"3"24,0 1 0,3 2 11,-3 1 9,0 2 3,0 3-7,-1-3-7,2 3-18,-3 3-18,2-7-12,-2 7-15,0 0-11,0 0-9,13 12-11,-9 0 4,4 3-7,-1 4-6,2 2-7,-1 1-4,0 1 0,-2 2-7,3 0 3,-2 0-5,-1 1-33,2-1-19,-1-2-34,-3-1-42,0-2-61,0-1-50,3 0-51,-3-4-123,1 0-144,-1-1 65,2-2-167,2-3-126</inkml:trace>
  <inkml:trace contextRef="#ctx0" brushRef="#br0" timeOffset="11393.78">14633 676 1783,'2'-6'77,"0"-1"28,-1 3 16,-1 4 9,0-7 6,0 7-1,0 0-16,3-3-18,-3 3-13,0 0-3,0 0-7,-8 16 7,-1-5 0,-4 2-4,-2 4-9,-4 4-3,-4 3-4,-1 1-11,-5 2 1,-1 1-3,0 4-10,-1-1-4,-1-2 0,2 0-11,1 2-20,-1-4-25,6-1-34,2-3-30,0 0-41,5-6-39,1 3-39,2-5-31,2-4-41,2 0-115,1-2-62,3-2-144,1-2-95</inkml:trace>
  <inkml:trace contextRef="#ctx0" brushRef="#br0" timeOffset="11860.71">14774 1076 1760,'8'-3'94,"-2"-4"23,1 4 20,-2-4 26,-1 5 10,-4 2 13,4-7-4,0 2-12,-4 5-7,2-6-12,-2 6-15,0 0-12,-10-8-15,1 8-13,-4 0-10,-1 4-12,-4-2-5,0 4-11,-1-1-5,-3 1-1,-1 4-13,2-2 1,1 3-6,4-1-5,-1-1-4,5 1-3,-3 0-5,8 2-7,-1 0 0,3-1-1,4 0-1,1 1 0,1 0-4,6 1 4,3-2-1,-1 2-3,4-1-6,1 3-5,-1-4-7,4 3 0,-6-3-12,1 1-1,-1-3 2,0 3 3,-1-3 2,-4 1 1,-1 0 9,-5-2-5,-2 1 11,-5-1-2,-2-1 3,-1 0-3,-5-1 2,0-2-3,-2-1 1,-1-3 4,-1 0 0,-1-1-4,2-5 5,-1 0-4,1-3 3,4-3 2,1 2-2,2-5-3,7-2-6,0 3-7,4-3-6,4-1-9,4-1-15,8 0-15,2-2-23,5 0-33,2 0-41,4 0-53,6 0-39,-3-4-77,2 0-175,0 1 36,3-1-157,-2-1-123</inkml:trace>
  <inkml:trace contextRef="#ctx0" brushRef="#br0" timeOffset="12402.76">15154 548 1806,'-6'-9'44,"2"-2"30,-1 4 25,4 2 11,-3-1 13,2 2-7,2 4-13,-4-7-10,4 7-14,0 0-4,0 0-9,-8 11-5,5 0-6,3 3-2,0-1-2,3 6-4,-1-2 1,0 2-3,4 1-8,0 0 2,0 0-7,6-2-1,-4-1-2,-2-2-3,2-4 0,1 0 2,1-2-1,-1-1-3,4 0-1,-3-7 0,-2 4-5,4-5 1,-2-3 2,-2 1-8,3-3 1,-3 0 1,1-4-3,-3 0 0,3-2-2,-5-3 4,0 4-3,0-1 10,0 2 0,-2 0 4,0 1-8,0-1-5,2 5-5,-2-1-8,-2 5 3,0 0 5,0 0-3,8 16-3,-8-6 2,2 5-2,0 2-2,0 2 4,-2 2 1,0 1 1,2 3 2,-2 2-4,-2 0 2,2-1 0,-2 1 7,-4-1-5,2 0-1,-6-4 8,0 3-3,-2-4-5,-1 0 5,-4-1-9,1-5 4,-1-1-2,-3-2-4,1-4 5,0-1-1,0-5 2,1 3-4,0-5 2,1-2-1,0-5-2,2 2-5,3-5-2,1-1-8,4-2-5,3-4-6,4-1-8,2-1-11,2-4-14,3 2-17,2-1-26,3-2-28,1 3-26,2 0-32,4 1-35,1-3-51,0 2-150,1 0-31,0 0-119,-2 3-75</inkml:trace>
  <inkml:trace contextRef="#ctx0" brushRef="#br0" timeOffset="12631.12">15510 499 1637,'4'-9'34,"-4"1"32,0-1 22,-4 2 24,4 1 19,-1-1 9,-1 2 0,2 5-5,-3-8-20,3 8-8,-3-6-14,3 6-10,0 0-6,-10 14-2,7-6-9,-5 9-4,5 0-11,1 3-1,-2 4 1,2-2-4,2 3-1,0 2-6,2-3-10,2 3 5,1-1 2,3-3-15,0 2-36,0-5-33,4 0-47,0-1-59,5-5-55,-2-1-39,0-5-68,1-4-88,0 3-39,-4-5-118,2-2-63</inkml:trace>
  <inkml:trace contextRef="#ctx0" brushRef="#br0" timeOffset="13053.62">15762 642 1561,'-1'-14'23,"1"3"35,-2 2 24,2 1 20,-2 2 9,-1 1-1,3-2-12,0 7-8,0-5-14,0 5-9,0 0 7,0 0 4,0 0 3,5 25 4,-3-16-2,-2 4-2,1 3-2,2-1-3,1 0-6,-1 0-6,-1 1-1,0-1-3,-2-1-6,2-3-5,-2 1-4,2-2 0,-2 0-11,0 0 1,0-3 1,0-1-3,0 0 4,-2-2-9,2-4 1,-6 3-4,6-3-3,0 0 3,0 0-10,-15-11-4,12 3 2,3-3-6,0-2 1,3-2 3,-1-1-7,1 1-2,4 0 1,0 1-1,1-1-5,0 4-1,2-2 4,0 3-6,5 3 5,-3 0 1,3 2-1,0 1 0,-2 2 2,1 4-1,2 0 2,-2 4 6,1 2 1,-3-1-3,4 3 1,-6 3 4,0-2-7,0 4 6,-2-1-2,-2 1 0,0-2 6,-2 2-7,-2-2-21,0 2-28,1-4-44,-1-2-54,-2 1-62,1-1-62,-1-3-117,-1 0-130,1-2 47,0-4-155,1 5-118</inkml:trace>
  <inkml:trace contextRef="#ctx0" brushRef="#br0" timeOffset="13227.06">16189 695 1632,'0'-8'33,"0"8"26,2-6 12,-2 6-4,3-5-4,2 1-8,1 2-4,3-1-6,4 1-5,-3-2-5,5 2-6,0-2-28,0 1-46,3 0-53,-2-3-53,1 5-103,-2-6-302,4 4-57</inkml:trace>
  <inkml:trace contextRef="#ctx0" brushRef="#br0" timeOffset="13685.46">16692 451 1627,'-8'-6'67,"0"1"23,4 1 20,0-2 16,-1 3 6,5 3-2,-4-6-4,4 6-14,-5-4-15,5 4-7,0 0-11,0 0-5,11-7-11,-11 7-4,15 3-7,-7 1-8,-1 0-6,6-1-1,-3 3-5,-3 0 1,4 2-6,-1-1-4,-4 1 2,1 2-4,-1-1 0,-5 1-8,4-1 7,-3 0-5,-2-1-3,0 4 0,0-3 1,0 1-1,-2-3-2,2 3 0,-2-3-1,2 1-5,0-1-1,0 1-4,0 0 5,2 0-3,0-3 1,0 3-1,2-1 3,0 0-2,4 1 0,0 1 0,-1 0-1,4-1 1,0 1 0,2-2 0,-2 3 1,-1-2-3,2 2 4,2-3-5,-4 0-1,-2 1 1,1-1 1,-2-1 3,-1 2-3,0-3 7,-4 2-5,0 1 7,-4-3-4,-2 2 6,0-1-17,-5 0-27,-2 0-40,-3-1-47,2-1-63,-2-2-47,-2 0-103,0-4-134,2 2 18,3-3-108,-1-4-60</inkml:trace>
  <inkml:trace contextRef="#ctx0" brushRef="#br0" timeOffset="14016.69">16979 196 1493,'4'-15'59,"0"2"26,0 1 21,0 3 15,0-3 14,6 3 7,-4-2-4,2 4 1,3 0-9,1 4 0,-1-2 0,4 5-8,0 5 5,5 5 2,2 2 8,2 5-4,0 2-10,2 4-8,4 3-11,-1 5-5,-3 2-11,-1 3-7,3-1-10,-7 6-3,0-1-5,-2-1-5,-4 2-7,-4-5-1,-5-1-4,-4-5 0,-4 0-6,-4-1 0,-1-3-4,-6 3-4,1-3-12,-1-2-14,1-3-23,-4-5-17,-1 2-20,3-3-25,1-3-18,0-1-28,-1-4-31,0-1-49,4-1-51,2-2-43,-5-3-98,2-3-124,5-2 29,-2-2-175,3-3-163</inkml:trace>
  <inkml:trace contextRef="#ctx0" brushRef="#br0" timeOffset="14301.36">18060 310 2030,'-4'-9'105,"2"0"26,-1 1 16,2 1 4,1 0 9,0 3-6,-2-2-15,2 6-14,0-7-12,0 7-16,0 0-12,0 0 0,10 12-12,-3 0-2,-1 3-3,3 3-10,-1 5-8,-1 4 4,3 6-5,-4-2-3,1 1-8,2 3-34,-5-7-48,0 1-54,-2 0-86,2-3-89,-4-1-158,0-4-108,-2 0 50,-2-4-183,2 1-167</inkml:trace>
  <inkml:trace contextRef="#ctx0" brushRef="#br0" timeOffset="14476.11">17940 619 1900,'-11'-17'42,"3"4"35,0-2 18,3 4 1,5 0-4,0 0-8,7 1-10,3-2-8,3 3-7,6-2-6,5 2-5,3-1-27,3 0-36,3 0-41,1 3-45,2-1-41,0 3-37,-2-3-68,3 0-422,-6 2-165</inkml:trace>
  <inkml:trace contextRef="#ctx0" brushRef="#br0" timeOffset="14921.2">18663 335 1844,'11'-4'27,"-4"0"43,0-1 34,-2-1 21,3 0 12,-5-2 10,4 3 7,-3 0 3,-2-2-8,2 3 2,-2 0-5,-2 4-17,0-8-10,0 8-15,-8-6-14,0 3-10,8 3-10,-22 5-3,8-1-11,-1 1-5,0 5-5,2-2-6,-2 1-5,3 2-2,1 0-1,1 3-11,1-2-7,5 5-9,0-2-1,4 2-3,2 0-3,2 0-3,7 2 4,-1 3-4,3-2-2,2-1-3,-1 0-4,7 4 0,-6-4 6,5-2-4,-5 2 2,1-1-1,-1-3-4,0 0 2,-5-2-1,-1-2 3,0 1 1,-3 0 3,-4-2 7,-4-1-8,0 0 7,-5-1-1,-1-3-1,-5 1 5,-1 1-1,-2-6 6,0 0-10,-1-1 1,0-1 4,0-3 2,2 0-3,0-4 0,2-1-2,3-2 2,0-3-6,5 2 1,5-6 0,0-1-9,4 1-10,7-2-14,-1-1-12,5 0-16,7 0-25,-4 0-25,6 1-40,1 0-39,7 3-7,2 1-34,-3 1-72,5 4-124,1 1-31,-1 1-99,-4 3-62</inkml:trace>
  <inkml:trace contextRef="#ctx0" brushRef="#br0" timeOffset="15393.43">19270 408 1468,'0'0'55,"0"0"42,2-6 26,-2 6 21,0-8 18,0 8 14,0-6-1,2 2 0,-2 4-13,5-6-11,-5 6-15,4-3-13,-4 3-13,8-3-12,-8 3-13,12 1-7,0 3-5,-2 2-12,0 1-7,3 4-6,0 1-4,0 3-1,-3 2-6,2 2-5,-2 1-4,0-2 4,-2 4-2,-4-5-3,1 0-5,-3-1-9,0 2-8,-2-2-15,0-3-1,-2-2-10,0 0-4,0-2-4,-1 2-1,1-5-6,-2-1 1,4-5 3,-6 6 0,6-6 0,0 0 5,0 0 5,-4-17 1,6 6 9,2-1 1,-2-4 1,4 0 5,3-5 8,0-1 21,-1 2-7,1-1 5,-1 2 13,-1 4 7,1-2 8,-1 4 1,-3 2-5,0 0-7,0 3-9,-1 1-14,0 1-3,1 2-2,-1 1 4,-3 3-1,0 0-4,8 13 0,-3-4 5,-3 3 1,0 0-2,0 5-4,0 0-8,2-1 10,-2 2 4,1-1-12,3 0-26,-2-1-31,2 0-26,-1-3-29,1-1-43,3-3-56,-1 2-59,-1-6-72,6 3-79,4-4-64,3-1-227,0-1-201</inkml:trace>
  <inkml:trace contextRef="#ctx0" brushRef="#br0" timeOffset="15633.48">20007 292 2001,'-7'-12'51,"3"4"24,0 1 14,2 2 4,0 2-1,2 3-7,-2-6-12,2 6-8,0 0 7,0 0-1,-8 12 1,6-3 5,2 4 4,-3 3 0,1 3-11,2 1-4,0 2-6,0 2-8,2 3 1,3 0-3,-1-3-7,2 3-2,0-2-5,2-2-30,4 0-27,-2-4-47,0 0-54,5-2-71,-2-6-79,4-1-151,-5-5-59,2 1-190,0-3-166</inkml:trace>
  <inkml:trace contextRef="#ctx0" brushRef="#br0" timeOffset="16096.56">20289 423 1870,'0'-8'0,"1"3"9,-1-2 0,0 7 15,5-2 21,-5 2 13,8 0 14,-8 0 3,9 9 7,-3-1 1,3 4-2,-5 0-1,2 2-6,1 3-5,-1-2-6,-2-1-4,0 3-5,0-2-3,-2-1-6,3 0-4,-2-2-1,-1-2-2,0 2-6,0-2 0,-2-3-1,2 1 1,-2-1-5,0-3 2,0-4-4,-2 6-6,2-6 0,0 0 0,0 0-3,0 0-5,-18-15 2,16 5-3,0 0-4,2-3-1,2 0 1,0-2-4,2-2-4,1-2 2,4 3 0,-3-1-4,2 2 1,3 1 0,0-1-2,-1 4 1,3 0-1,0 1 0,2 3 0,-1-1 4,3 4 5,0 1 7,1 3 3,1 0 2,1 6 2,-2-2 5,0 4-2,-1 0-1,0 3 4,-2 1-4,-3 0 4,2 5-1,-2-2-8,-6-1 3,3 3-2,-5-2 2,2-1 0,-3 1-8,-1 2-24,0-7-35,-4 2-52,0-3-67,2 1-67,-5-3-110,3 0-140,-2-2 10,2-3-124,2-2-98</inkml:trace>
  <inkml:trace contextRef="#ctx0" brushRef="#br0" timeOffset="16401.91">20802 306 1776,'0'-9'53,"0"4"10,3-2 1,-3 2 14,5 2 12,-1-2 1,-4 5 5,13-2 2,-13 2 3,18 7 0,-2-3 3,-5 7-1,5-1-5,-2 4-2,4 3-5,-4-2-3,2 4 3,-2 2-15,-2 1 2,2 0-7,-4 2 3,1 2-5,-3-2-4,-2 1-4,1 0-3,-5-4-2,-2-1-12,0 2-4,-2-3 6,0 0-7,-3-2-13,1-2-23,0 2-28,0-3-32,-3-3-33,1 0-40,2-2-42,-2-1-46,2-4-43,-1-1-93,0-3-119,5 0 3,0 0-155,0 0-124</inkml:trace>
  <inkml:trace contextRef="#ctx0" brushRef="#br0" timeOffset="16741.62">21461 497 1636,'0'0'-26,"0"0"42,0 0 36,0 0 29,3-4 29,-3 4 15,0 0 17,0 0 10,0 0 8,0 0-2,7-3 6,-1 1 10,4 2 2,3-3-3,4 2-3,2-1-7,7 0-8,1-2-12,1 1-12,4 3-12,-5-4-13,3 1-8,-6 0-10,0 0-10,-3 2-15,-1-2-34,-2 3-47,0-3-40,-6 3-37,0-2-48,-3 0-79,2 1-86,-7-3-150,-2 0-134,-2 4 79,2-8-245,-2 8-249</inkml:trace>
  <inkml:trace contextRef="#ctx0" brushRef="#br0" timeOffset="17044.69">21966 270 2075,'2'-5'57,"2"-1"35,-2 0 15,0 2 10,0 0 7,3 1-9,-5 3-7,0 0-11,6-3-4,-6 3 3,6 10 4,-2-2-1,-1 4-7,-1 0-5,0 6-1,-2-1-9,0 2-6,-2 1-3,0-2-5,-1 2-5,3-3-7,-3 3-9,2-1 2,1-2-3,-2 1-6,2-1-3,0-2-6,2-3 1,2 5-1,3-6-1,0 0-3,3 2 8,0-4-16,4-2-15,0-1-29,1-2-25,-2-2-46,2-2-64,1-5-68,0-2-90,0 0-204,-1-5 1,0-2 58,-2 3-168,-3-2-132</inkml:trace>
  <inkml:trace contextRef="#ctx0" brushRef="#br0" timeOffset="17257.96">22165 318 1732,'0'0'-20,"0"0"22,-18 4 42,15 1 24,-1 3 17,1-1 9,2 7 8,-1-1 1,-1 6-1,3 1-1,-3 2-8,6 7 13,-3 0-3,3 2-10,0-2-4,0 3-9,1-3-6,-2 0-7,-1 0-8,2-3-41,-3-3-54,0-2-62,0 1-73,-3-5-82,3-1-163,-1-2-45,-1-5-138,2 0-98</inkml:trace>
  <inkml:trace contextRef="#ctx0" brushRef="#br0" timeOffset="17782.18">22306 460 1654,'1'-9'31,"-1"2"15,7-3 18,-5 4 18,4-4 9,0 5 11,2-3 0,3 4 3,0-2-4,1 4-6,1-1-3,2 3-8,-2 0-8,-1 3-3,3 2-8,-2 2-5,-1 1-2,1 3-7,-2 3-3,0-1-6,-3 5-3,-4-3-1,2 2-6,0 1 1,-4-2-3,1 1-5,-3-2 0,0 0 0,0-1-3,-3-2-4,1-1 0,2 0 4,-2-1-7,0-1 5,0-1-2,-2-2-4,2 0-8,-2-5 1,4-1-4,0 0-1,0 0-2,0 0 0,-10-15 5,12 8-7,-2-6 2,4 1 2,-2-3-4,4-3 2,2-3-2,1 0-3,2 0 5,-3 2-2,0 2 0,1-1 2,-3 5 1,3 1 0,-3-2 3,1 4-3,-3 3-6,2 0 2,-2 7 3,-4 0 10,0 0-3,16 13 2,-10-4 0,-2 4 5,0 2-1,-2 5 4,2-1 1,-2 1 1,0-2-6,1 3-2,1-2 5,-4 0 3,2 0-2,0-2-9,0 0-24,-1-1-33,2-5-47,0-2-47,1 1-60,-2-4-82,2-1-160,0-1-47,-4-4-187,9 0-174</inkml:trace>
  <inkml:trace contextRef="#ctx0" brushRef="#br0" timeOffset="18038.84">23007 249 1844,'-7'-4'2,"4"1"12,-4 0 7,7 3 1,-3-1 18,3 1 26,0 0 15,-4 13 10,2-5 12,2 3 0,-3 3 5,3 4-1,0 2-9,0-2-1,0 6-7,0 2-8,3 1-10,-1 0-5,0-2-5,2 1-9,0-2 1,0 0-14,2 0-32,0-2-38,4-2-39,-2-5-46,2 4-61,3-7-65,2-2-131,-2-3-103,-1 1-153,1-4-127</inkml:trace>
  <inkml:trace contextRef="#ctx0" brushRef="#br0" timeOffset="18530.68">23341 381 1737,'0'-6'26,"0"-2"16,0 3 10,0 5 9,0-10 10,3 6 0,-3 4 5,7-3 5,-7 3 5,12 2-2,-4 0-1,2 4-5,0 1-4,0 3-6,4 1-4,-7 1-7,4 3-6,0 2-1,-3-4-6,-1 3-1,-1-2-4,1 0-4,-3 1-1,-2-2-4,0-1-1,-2-1-3,2-1-3,-2-3-1,-2 1-5,2-1-11,0-1-10,-2-2-11,2-4-5,0 0 0,-4 4-1,4-4 1,0 0 0,0 0 2,6-19-1,-2 9 1,0 1 4,5-6 1,0 1 0,1 1 2,0-4 0,3 2-1,-2 2 6,0 1 8,-3 0 9,2 1 9,-1 0 6,-2 4-4,-1 2-5,0 0-3,-1 0 5,-5 5-1,11 0 5,-11 0 1,9 7 3,-4 1-5,-3 2 6,1 0-2,0 3-2,-1 0-2,1 1-1,-3-1 0,0 1-4,2-2 0,-2 2-1,1-2 1,2 1-5,-1 0-13,0-2-24,0-2-18,2 1-31,-2-2-28,2-3-49,4 1-52,-5-3-94,6-3-159,-9 0-16,10-4-88,-6-1-63</inkml:trace>
  <inkml:trace contextRef="#ctx0" brushRef="#br0" timeOffset="19421.63">23572 327 1573,'-7'2'43,"7"-2"34,0 0 21,0 0 19,-9 0 8,9 0 1,0 0-7,-6 2-9,6-2-13,0 0-5,-8 9 8,7-2 13,-3 2 1,0 2-5,0 3-2,-3-1-4,-1 3-9,2 4 0,-3 1-7,-2 1-6,3 0-9,0 2-6,-3-4-4,2 3-3,1-3-4,-3 1-6,3-1-5,0-1-5,1-2-2,0-4-3,3 0-2,-3 0 0,6-5-1,-3 2-5,-1-2 2,4-2-5,1-1 6,-2-1-8,2-4-4,0 0 4,0 0-7,0 0 2,0 0-4,8-17-1,-4 10 2,0-7-10,2 0-8,1-1-10,0-2-1,0-3-7,4-2-4,0-1-5,-1 0 0,4 1 4,-4 1-1,0-1 2,1 4 11,0-3-10,1 3 7,-1 3 5,-2 0-3,1 3 0,1-1 0,-2 1 1,1 3 2,3 0 2,-1 1-1,-2 3 0,3-2 1,-1 4-2,-1 1 2,2 2 1,-3 2-2,4 1 3,-4-1 4,1 5-3,-1 2 6,1-1-1,-2 3 2,-1 0 0,-4 3-2,2-1 4,-2 2 2,-2 0-2,1 3 4,0-1-3,-3 0 1,-3 0-3,3 0 1,-3-2 2,-1 2 3,2 0-3,0-5 4,0 4-2,0-5-1,0 0-1,0 1 4,0-2-6,2 1-1,0-2 1,2 0-15,0-1-5,0 1-14,2-2-14,0 1-14,6-3-32,-4-1-51,2 0-50,2-3-48,1-2-108,0-1-145,-1-2 27,1-1-130,1-4-98</inkml:trace>
  <inkml:trace contextRef="#ctx0" brushRef="#br0" timeOffset="19610.66">23997 512 1672,'-13'-2'37,"13"2"27,0 0 22,0 0 10,0 0 4,0 0-5,0 0-8,19-8-8,-8 8-7,-1-1-7,3 1-19,2-2-41,-1 2-54,4 0-68,-2-6-80,1 3-163,-2-2-246,0 0-105</inkml:trace>
  <inkml:trace contextRef="#ctx0" brushRef="#br0" timeOffset="19833.78">24339 284 1744,'3'-7'65,"-3"2"19,0 5 13,2-7-3,-2 7 2,1-5-9,-1 5 5,0 0 7,0 0 1,14 14-3,-10-4-8,0 3 2,2 0-13,1 4-1,-1 1-8,-1 1-4,-1-2-4,2 4-11,-4-2-9,0 0-38,1-3-49,-3 1-61,2 0-63,-4-5-90,4 0-193,-2-2-35,4 0-109,-4-5-97</inkml:trace>
  <inkml:trace contextRef="#ctx0" brushRef="#br0" timeOffset="20093.13">24569 93 1807,'2'-15'99,"-2"3"33,2 3 12,0 1 2,-1 3-2,-1-1-17,5 3-2,-5 3 6,16 7 10,0 3 3,1 7 1,7 4-2,-2 4-5,6 2-5,-3 8-13,1-1-11,-4 4-13,-2 0-5,-3 2-9,-5-3-5,-4 1-3,-6-6-5,-9 4-31,-6 0-48,-10 3-54,-23 5-80,-12-5-104,-7-2-150,-10-4-208,-3-4 72,-4 0 67,-3 0-208,-8-3-170</inkml:trace>
  <inkml:trace contextRef="#ctx0" brushRef="#br0" timeOffset="22078.92">5469 2133 871,'-5'-5'88,"5"5"6,0 0 5,-3-7-5,3 7 6,0 0-3,-1-5 3,1 5-2,0 0 7,0 0 1,-2-6-1,2 6-7,0 0-8,0 0-11,0 0-9,0 0-11,0 0-9,0 0-4,-2 16-2,4-4-1,-2 1-3,2 5-2,-1 4-2,-1-1-3,6 6-1,-4-2-2,0 4-3,-1 0 0,4 0-2,0 0-3,-1 0-2,0 0-14,0-4-33,3 0-45,-6-4-53,6 0-54,-5-2-103,-1-6-136,2 1-184,-1-5-101</inkml:trace>
  <inkml:trace contextRef="#ctx0" brushRef="#br0" timeOffset="22282.13">5339 2530 1626,'-8'-8'45,"2"0"22,4 3 11,-2 1 11,2 0 0,2-1-13,0 5-4,4-12-9,4 4-3,2 1-7,6-3-6,5 3-3,2-3-7,6 1 0,1 2-3,9-1-10,-1-3-24,-1 4-33,-1-1-43,2 1-39,-1 2-50,-3-3-59,0-1-432,-5 2-152</inkml:trace>
  <inkml:trace contextRef="#ctx0" brushRef="#br0" timeOffset="22516.41">6144 2225 1776,'3'-6'36,"-1"0"29,0 1 18,0 1 14,-1-2 6,-1 6 8,3-7 2,-1 2-10,-2 5-11,5-2-15,-5 2-7,0 0-7,0 0-7,0 0 1,4 17-4,-2-8-6,-2 2 0,2 0-8,0 6-1,0 1-5,0-1-1,0 1-4,0 2-1,0-1-4,1 0-19,1 1-27,-2-2-39,0-1-45,3 1-56,-3-3-46,0-4-76,2-1-130,-2-1-22,2-3-98,0-1-38</inkml:trace>
  <inkml:trace contextRef="#ctx0" brushRef="#br0" timeOffset="22757.99">6352 2249 1588,'0'-7'96,"0"-1"27,0 1 21,0 3 8,0-2-1,0 6-11,0-5-10,0 5-17,0-6-14,0 6-10,0 0-7,0 0-12,0 0-4,3 19-4,0-10-12,2 3 2,-3 3-3,2 0-3,0 2-5,1 0-5,1 1 2,-2 0-8,0-1-12,2 3-17,-2-1-36,4 2-31,-2-4-43,2 2-57,2 3-45,2-7-61,4-2-122,1 2-61,-1-2-143,4 1-98</inkml:trace>
  <inkml:trace contextRef="#ctx0" brushRef="#br0" timeOffset="23273.38">6867 2453 1613,'-4'-11'22,"1"0"33,0-1 27,0 0 19,1 3 20,2-2 9,-2 0-1,-1 0-12,3 1-4,0 0-8,3-1-12,-1 3-6,0-1-10,4-1-6,1 4-3,1-2-4,0 4-7,2 3-4,0-2-8,0 6 4,3 2-3,2 1-6,-2 4-1,-3 1-9,3 3 9,2 0-2,-5 1-4,-2-1-4,0 1-3,2 2 0,-6 0-3,2-1-2,-4-1-4,0 0 3,1-3-4,-3 0-8,0-1-8,0-2-1,-3-1-8,3-1 0,-2-1-1,0-1-3,2-5 2,-4 4 1,4-4-1,0 0 3,-6-11-4,4 2 3,2-1 0,0-3 2,2-4 3,0 0 1,2 0 5,-2 0 1,2 0 6,-2 1 5,3 3 1,-4 1 3,2 0-1,1 3-7,-2 1 5,-1 1-4,2 0-4,-1 3-4,2 0 4,-4 4-3,0 0 6,16 5-6,-12 1 0,4 2 5,-2 2-5,1 0 1,2 2 2,-1 2-2,0-1-1,1 1 4,-3 1 1,2-4 0,2 2-11,-2-1-22,-2 0-20,2-4-33,-2-1-41,2 0-43,0-1-52,0-2-59,1-3-110,1 1-111,-1-2 36,4-2-69,-3 1-30</inkml:trace>
  <inkml:trace contextRef="#ctx0" brushRef="#br0" timeOffset="23507.69">7421 2295 1406,'-2'-11'49,"-2"1"39,2 0 28,-1 2 22,-1-1 14,0 1 4,1 3 2,2-1-14,-1 1-14,0 1-13,-3 0-16,5 4-8,0 0-2,0 0-9,0 0-5,-7 19-7,7-9-5,0 2-5,2 3 0,2-1-6,0 3-3,0 1-4,4 3-4,3-2-1,0 1-7,2-2-17,-1 2-26,2-3-34,1-4-46,5 0-44,-1-2-42,2-2-57,-4-2-129,0-1-130,-2-4 39,2 3-116,-5-3-69</inkml:trace>
  <inkml:trace contextRef="#ctx0" brushRef="#br0" timeOffset="23943.19">7699 2341 1579,'1'-19'49,"-1"6"35,0 1 23,3 3 16,-3 1 10,0 1-2,2 1-10,-2 0-15,2 1-12,-2 5-8,7-4-11,-7 4-4,0 0 2,16 4-6,-9 3 5,4 3-10,-3-1-1,2 0-3,-1 5-9,0-2 2,1 2-7,-4 0 0,3-1-7,-3-1-1,0-2-4,-1 1-3,-1-2 5,1 0-5,-1 0 2,0-4 3,-2 0-5,0 2-8,-2-4 6,0-3-9,0 0 1,0 0-3,0 0-3,0 0-2,-8-12-1,6 1-7,2 0-1,2-1 6,-2 0-8,4-5 4,0 2 1,0 2-7,2 0 2,2 0-3,-2 1 2,2 0 1,2 3-6,-1 2 5,2-1-1,-1 3 0,3 3 9,-1 0-7,2 2 3,-2 4 8,2-1-7,0 2 4,-2 4 3,0 0-7,-2 0 3,2 2 8,-1 1-11,-4 0 8,0 1-1,2 0-1,-3 0-1,1 2-22,-6-4-35,2 0-42,-1-2-67,0 3-50,0-4-54,2-1-130,-1 1-108,1-2 29,2-1-126,2-1-95</inkml:trace>
  <inkml:trace contextRef="#ctx0" brushRef="#br0" timeOffset="24127.78">8443 2387 1754,'0'0'98,"-10"-4"23,10 4 6,-6-3 3,6 3-9,0 0-12,-2-4-9,2 4-11,0 0-12,13-9-6,-2 7-6,-1 0-21,3-1-42,2-2-54,2 1-68,-1-2-61,0 0-120,0 1-166,4-1-141,2 0-107</inkml:trace>
  <inkml:trace contextRef="#ctx0" brushRef="#br0" timeOffset="24503.57">9050 2186 1596,'-5'-2'48,"1"-1"35,4 3 15,-8-4 8,8 4 4,-4-4-3,4 4-5,-3-4-5,3 4-9,0 0-3,11-5-5,-3 5-7,-8 0-4,18 0-2,-8 0-4,3 2-6,-1 1-5,0 1-4,2 4-2,-4-1-2,4 1-2,-6 2-4,0 1 0,-1 0-2,-3 5 0,-4-4-5,-2 6 6,-2-1-9,-1-1-7,-3 1 6,0-2-6,-1 1 0,0-4 2,1 1 0,2-1-4,2-2-10,-3-3 0,5 3 1,0-3 0,2 2 5,2-4 3,2 1-5,5-2 4,-1-2 0,2-1 0,2-1 1,2 0-6,1-1 6,2-3-2,0 2-16,-1-4-32,0 1-49,3-4-64,2-4-76,-5 0-100,1-2-199,1-3 38,-2 2-184,1-4-161</inkml:trace>
  <inkml:trace contextRef="#ctx0" brushRef="#br0" timeOffset="24799.19">9560 1951 1909,'-3'-7'92,"2"4"21,1-3 10,0 6 11,-4-8-2,4 8-11,0-5-6,0 5-9,0 0-1,8-2 10,-8 2-1,17 7 0,-4-1-8,2 2-9,-1 2-2,4 1-8,1 3-4,-1 0-4,6 5 4,0 3 0,-4 0-8,-1 2-5,1-2-5,-4 2-2,-2 0-6,-4-2-2,-6 3-2,-2 0-6,-4 2-2,-2-2-7,-2-1-29,0 1-35,-6-2-35,4-1-32,0 0-30,-1-3-36,-2-2-44,1-5-39,1 1-40,1-6-48,0-1-102,-1 0-60,4-4 28,-1-1-106,0 1-72</inkml:trace>
  <inkml:trace contextRef="#ctx0" brushRef="#br0" timeOffset="25377.3">10723 1996 1569,'0'0'13,"-2"-8"24,2 8 24,-2-5 21,2 5 17,0-6 13,0 6 6,2-6 3,-2 6 1,-2-5-2,2 5 0,0 0-4,0 0-1,0-7 4,0 7 7,0 0-4,0 0 6,0 0-2,0 0 0,0-7-1,0 7 2,0 0-5,-3-6-4,3 6-8,0 0-8,0 0-11,0 0-9,0 0-9,0 0-8,-6-2-8,6 2-2,0 0-10,0 0-2,0 0-4,0 0-4,0 0-3,0 0-3,0 0-6,0 0-2,0 0-4,0 0-2,0 0-1,0 0-3,0 0 4,0 0-6,0 0-1,0 0-2,0 0-3,0 0-2,0 0 1,0 0-2,0 0-2,0 0-2,0 0 2,0 0 2,0 0 0,28 8 2,-15-6 0,3 0 1,4 1 0,-2-3 0,6 0 0,-1 0 2,1 0-9,1 0-3,-4 3 1,2-3 4,-3 0-1,-2 0-4,-3 0-7,0 0-23,-2 0-23,-1 2-26,2-2-29,-6 0-36,0-2-74,-8 2-64,8-3-70,-4 3-183,-4 0-15,4-7 66,-4 7-225,6-8-209</inkml:trace>
  <inkml:trace contextRef="#ctx0" brushRef="#br0" timeOffset="25783.77">11559 1903 1950,'-4'-5'52,"4"5"26,-6-7 20,2 4 17,2-4 14,-2 2 5,-1-1 0,3 0 0,-1 1-3,1-1-15,2 6-9,-2-10-14,2 5-8,2 0-14,0-2 2,3 4-20,0-3-4,1 2 5,2-1-12,0 3-11,1 0 6,0 2-7,1 4-10,1-1-3,-1 5 10,-1 1-11,0 5-1,-3-1 5,-2 4-10,-4 0 4,-2 4 5,-2 2-1,-7 3-2,0-2-3,-1 2-6,-5 1 8,-1 0-2,0-5-5,0 2 3,4-3-8,1-4 2,1-2-1,0 0 1,1-4-4,6 2-1,-3-2 0,4-4 1,4 2 0,2-1 2,2-2-2,2-1 1,4 0 2,5-1 2,2-4-2,2 3-3,3-1-31,0-4-33,6-1-53,2-1-37,6-2-57,4-1-54,0-5-71,8 0-133,3 1-17,1 0-186,3 2-166</inkml:trace>
  <inkml:trace contextRef="#ctx0" brushRef="#br0" timeOffset="26271.61">12429 2040 1912,'-3'-8'43,"1"3"38,-4-3 28,0 3 18,2-4 14,0 2 5,2 1 1,-2-1 4,2 1 2,0-2-9,0 3-8,-1-2-17,3 2-11,0 0-15,5-3-12,0 0-9,2 2-8,-1 1-9,6-1-6,-2 4-13,2-2-3,4 3 0,-4 2-2,5 2-4,-2 0-9,0 5 0,-1-1 0,0 3 0,0 0-3,-3 1 2,-1 0 2,-1 3-7,-2-3 4,-3 3-1,0-1-14,-2-2-5,-2 2-11,0-2-18,-2-1-6,0 0-5,-2-2-4,2-1 5,-1-1 4,-1-2 8,4-4 0,-7 0 1,7 0 9,0 0 4,-6-11 9,6 1 8,0 1 1,0-3-1,4-2 16,-2-1-1,3 0 8,-1 1 4,1 1 11,-1 0-2,-2 4 7,2-2 3,-2 1 0,0 2-12,2 2-5,-3 1-6,2-1-5,-1 2-1,-2 4-1,0 0-3,14 2 1,-8 3-8,0 1 3,0 2-1,3 2 2,-1-2 1,-1 4-1,-1 2-1,1-1 1,-1 1-4,2-1 3,-2-2-23,0 2-27,2 1-36,-2-4-51,0-3-66,2 5-75,-1-7-108,3 1-191,1 0 52,2-3-237,1 3-244</inkml:trace>
  <inkml:trace contextRef="#ctx0" brushRef="#br0" timeOffset="26535.89">13228 1835 2210,'-2'-14'76,"2"2"23,-2 5 15,0 1 2,2 1 1,-2 1-2,2 4-10,0 0-13,0 0 5,0 0 11,0 0 4,-6 19 3,4-6 6,0 1-8,-1 3-4,3 0-4,-3 1-13,3 2-6,-2 1-6,4-1-7,-2 2-6,3-2-6,0 1-3,1-1-4,-2-1-19,4 0-33,-2-1-34,7 0-26,-1-3-47,1-3-57,2-4-70,1 1-77,2-5-128,0 0-129,-1-3 63,0 1-221,-2-4-216</inkml:trace>
  <inkml:trace contextRef="#ctx0" brushRef="#br0" timeOffset="26981.43">13495 1924 1980,'-2'-8'22,"2"2"23,0 1 7,-2-2 9,2 7-4,0-4 21,0 4 24,0 0 15,0 0 0,6 16-8,-4-6-3,0 0-4,0 1-4,0 2-6,3 1-10,-3 1 0,2 2-11,-1-3-4,1 3-8,-2-2-2,0-1-7,2 3-6,-4-6 2,2 2-9,0-4 0,0 1 4,-2 0 0,2-2-8,-2-3-3,0 1 2,0-6-4,0 3-5,0-3-5,0 0-5,0 0-5,0 0-6,3-22 9,-1 12-7,4-4-7,0 2 2,1-5 10,4 0-5,-2 1-5,4-3-1,1 1 0,-1 3-4,1 0 2,2 2 3,-2 1-2,0 2 1,2 3 0,-2 2 6,3 1 4,-2 2 12,0 4 2,1 2 9,0 1 9,-2 2 1,-3 3 1,4 2 1,-5 0-6,1 0-1,-3 2 0,0-2-7,-3 3 4,2-2-2,-3 0-7,-2-1-30,0-2-43,0 2-46,0-2-69,-2-3-69,2 1-88,-4-2-212,4 0-23,2-1 63,4-1-210,4-1-197</inkml:trace>
  <inkml:trace contextRef="#ctx0" brushRef="#br0" timeOffset="27161.56">14150 2029 1943,'-2'-4'84,"-1"-2"34,-1 1 16,4 5 9,-2-7 2,0 5-11,2 2-11,4-7-12,-4 7-12,15-6-10,-3 4-13,2 0-46,2 2-59,1-3-69,7 1-94,-7-2-93,6 1-188,-2-3-1,0 2-97,6 0-72</inkml:trace>
  <inkml:trace contextRef="#ctx0" brushRef="#br0" timeOffset="27593.21">14740 1848 1688,'0'0'109,"-4"-8"23,4 8 9,0-5 1,0 5 3,2-9-12,-2 9 1,10-5-9,0 3-10,-2 0-6,4 0-13,3 2-5,-2 0-12,4 0-5,-2 2-6,2 2-6,-5 1-8,3-1-6,-4 1 2,-3 0-4,0 3-3,-3-3-2,-3 5-6,-2-3-4,-2 1-4,-3 2-9,1 0-1,-4-2-11,0 2-9,-3 0-15,1-3-10,0 2-3,3 0-4,0-1 2,0 1-3,1-1 1,2 1 2,2-2 5,2 1 2,0 1 4,2-1 1,2 2 0,2-3 4,4 3 2,-2-3 1,0 2 5,2-1 3,3 1 9,-2-1 2,1 2 2,-2-4 5,1 2 8,1-1-5,-2 0 1,-4 0 1,3-2-1,-3 1 5,-1 2-2,-4-2 8,-1-1-3,0 2-2,-6-3 1,0 2-6,-5 1-11,-1 0-30,-6-2-40,-3 0-49,-2-5-58,2 5-56,-5-5-69,5 2-125,-5-4-58,4 0-169,-2-1-143</inkml:trace>
  <inkml:trace contextRef="#ctx0" brushRef="#br0" timeOffset="27875.76">14901 1636 1808,'8'-4'64,"-1"0"33,1 3 29,3-3 29,2 0 23,-3 4 17,5-2-2,1 4 8,4 0 0,0 2-10,2 1-9,0 4-13,1 6-17,3 2-11,-4 1-16,0 7-8,-1-2-12,-2 5-9,-2 1-10,-5 0-8,2 1-5,-8 5-6,-2-5-7,-3 1-1,-2-1-4,-5 5-19,-4-3-43,-6-1-62,-1 1-52,-6-8-85,-2 1-102,-5 1-136,2-4-185,-1-3 72,-1-5-351,-2 3-389</inkml:trace>
  <inkml:trace contextRef="#ctx0" brushRef="#br0" timeOffset="33027.99">1516 3376 1473,'-11'-12'197,"-2"0"-55,0 3-35,0 0-19,4 1 4,-2 1 2,4 1 2,-1-2-1,-1 2 4,3 1-6,-1 0-5,1 2-4,2-3-14,-1 4-7,-1-1-11,6 3-3,-6-2-7,6 2-6,0 0-2,-4 15-4,2-6-3,2 4-1,0 5 0,0 1-3,0 0-1,2 2-1,-2 8-3,0-3-3,0 0-12,-2 4-23,2-4-27,0-4-38,0 0-39,0-1-42,2-4-24,-2-2-19,0-5-68,0-3-81,0-3-264,0 0-121</inkml:trace>
  <inkml:trace contextRef="#ctx0" brushRef="#br0" timeOffset="33311.18">1340 3417 1667,'-5'-17'5,"1"1"22,0 3 16,1 0 11,1 2 13,0 2 11,0-1 3,2 1 0,0-1-5,0 0-8,4 0-10,1 3-3,3-2-6,1 2-3,2 1-4,8 4-2,-3-1-2,5 6-1,1 2 2,0 0 0,4 5-3,2 4 0,-1 0 3,-1 3-3,-1 3-1,-4-1-2,-4 0 0,-4 2 1,0 2 0,-7-1-1,-2 2-4,-4-2 0,0 2-2,-6 0-1,0-2-4,-2 4-1,-4-3 0,2-4-18,-5 0-21,3-2-26,-2-4-34,2-1-34,0-5-39,0 1-39,4-6-65,0-2-118,2-2-306,1-4-174</inkml:trace>
  <inkml:trace contextRef="#ctx0" brushRef="#br0" timeOffset="33607.41">1958 3217 1937,'0'0'43,"-8"-5"9,6 3 7,2 2 1,-8-5 6,8 5 7,-4-5-2,4 5-5,-6-2-6,6 2-8,0 0-8,0 0-6,0 0-3,-6 7-5,6 4-5,0-2 3,0 4-4,0 4-1,0 1-3,2-2 0,0 4-2,0 1 0,0-1-3,0 1 1,0 0-12,0 0-27,2-4-36,0 3-43,0-2-51,-2-2-82,2-2-149,0-2-276,2-2-157</inkml:trace>
  <inkml:trace contextRef="#ctx0" brushRef="#br0" timeOffset="34203.02">1831 3294 1760,'-11'-2'-20,"-2"2"19,4-3 8,-2 2 16,4 1 10,-1-2 15,-4 2 10,4-2 7,0 0-1,8 2 4,-15-2 1,15 2-2,-13-2 0,7-1-1,6 3-3,-11 0-2,11 0-3,-8-2-4,8 2-5,0 0-5,-4-5-7,4 5 1,10-9-3,0 1-7,5 1-1,7-5-2,1 3-4,3-2-13,6-1-24,-6 3-30,7-3-34,-6 4-36,2 3-40,-1-2-66,0-1-132,-3 6-303,-3-3-154</inkml:trace>
  <inkml:trace contextRef="#ctx0" brushRef="#br0" timeOffset="34401.74">2013 3598 1838,'-13'14'35,"3"-2"4,-2-5 8,4 3 8,2-5 17,0 1 10,2-3 4,0 1-4,2 0-8,-4 0-6,6-4-7,0 0-6,0 0-3,22 0-4,-5-6-12,7-2-34,-1-3-48,7-2-60,3 1-48,-1-5-74,2 2-156,-5 0-233,1 0-116</inkml:trace>
  <inkml:trace contextRef="#ctx0" brushRef="#br0" timeOffset="34717.08">1346 4272 1777,'-17'0'96,"2"-2"-2,2-4 0,3 5 2,2-3 10,0 2-4,4 0-8,4 2-11,-2-9-10,6 1-6,8-1-9,4-3-3,14-5-9,13-3-1,24-11-1,8-5-7,15-3-4,3-3-1,3 1-6,1-1 2,-6-1-27,-5 4-46,-5 1-64,-2 1-69,-12 1-88,-1 4-175,-7 0 4,-10 3-111,-11 3-51</inkml:trace>
  <inkml:trace contextRef="#ctx0" brushRef="#br0" timeOffset="37861.76">2920 4833 993,'0'0'96,"-12"-4"-25,8 2-13,4 2-7,-6-6 8,6 6 12,-4-4 0,4 4-3,-4-3 9,4 3 7,-4-5 2,4 5 5,-3-5 2,3 5 2,-4-8-1,4 8-8,0-7-5,-2 3-1,2 4-6,2-7-5,0 1-7,-2 6-7,5-9-7,-1 2-6,2 2-5,0 0-2,2 0-3,2 1-6,-2 1-4,2 1-4,3 0 1,-2 2-4,1 2-3,-1 1 1,-1 5-2,4 2-2,-6 1 3,2 3-4,-5 0 1,3 3 0,-2 3 1,-3 1-3,-1 0 1,-2 0 1,0 0-2,-2 4 0,-1-4 1,-1-1-2,2 0 3,-3-2-3,2-1 1,0-2 2,-1-3-2,1 2 4,2-5 0,-1-3-2,0-1-6,2-5-1,0 0-2,0 0-5,0 0-2,-2-18-6,6 2-4,-1 1 1,4-2-4,-1-2 5,3-3 0,-2 0 2,1-1-2,-2 0 0,1 2 6,-3 2-3,0 2 4,2 2 0,-4 0 3,2-1 3,2 6 0,-4-2 1,0 2 2,2 3-2,-2-3-2,-2 5-5,2-2 1,0 2 1,-2 5-2,2-5 4,-2 5 3,0 0 6,0 0 4,0 22 0,0-12 4,0 1 0,2 0 0,-2 5 7,0-1-7,0 2 0,2 2-2,-2 0 1,2 2 0,0 0 0,2-2-1,1 4-3,4-2-12,-1-2-20,5 0-25,1-4-27,4-1-40,0-1-45,6-4-44,-6-3-88,2-2-122,0-1-189,0-1-102</inkml:trace>
  <inkml:trace contextRef="#ctx0" brushRef="#br0" timeOffset="38121.09">3634 4764 1777,'-1'-10'37,"-1"5"12,-2-3 7,2 2 7,-1 3 2,1-3 0,2 6-7,-5-6-9,5 6-5,0 0-3,0 0-2,0 0 1,-16 15 0,11-7-1,2 3-2,1 5-1,-2-3-3,1 6-3,3-1-3,-2 0-2,2-1-10,2 5-1,-2-3-1,5 1 2,-1-1-5,-2 1-19,4-1-25,-1-2-32,2-2-36,7 2-34,-5-6-43,5-1-85,-2-4-392,3 0-151</inkml:trace>
  <inkml:trace contextRef="#ctx0" brushRef="#br0" timeOffset="38553.23">3931 4841 1844,'3'-10'16,"-3"3"20,0-1 17,0 1-2,2 2-4,0 1-8,-2 4-3,4-4 3,-4 4 6,0 0 1,11 13 0,-9-6-4,4 2 0,-2 1-3,0 1-4,2 2-4,0 0-2,-2 3 0,2-3-4,-2 2 1,-3-1-3,4-1 0,-3-1 0,0-1-4,-2-2 2,2 2-3,1-4 2,-3 0-2,0 1-1,0-4 0,0-4-1,-5 4-4,5-4 1,0 0-3,0 0 2,-12-16-4,10 7-1,0-3 0,2-1-1,0 0 2,2-2 6,0-1 5,0 1-3,4 0 1,0 0 3,1 1 0,4 1 3,-1-1-2,3 5-1,1-1 2,2 2 3,-2 6 0,4-3 0,-2 2-4,-1 3 2,2 1-1,-2 1 0,-2 5 0,4-2-3,-5 2 1,0 3-1,-2 0 0,2-1-3,-5 3-5,3 1-10,-4-2-27,-2 1-37,0-1-52,1 0-61,2 1-40,-5-2-103,0-5-150,-1 1-209,4 0-172</inkml:trace>
  <inkml:trace contextRef="#ctx0" brushRef="#br0" timeOffset="38811.57">4520 4684 1949,'0'-8'64,"2"3"10,-2-1 0,3 0-1,-1 3-3,2-3 2,3 4 7,2 0 5,5 2 1,0 0 2,5 4-1,0-2-3,4 3 4,1 3-4,2 2-6,-3-1-2,0 3 2,-2 1-14,1 2 3,-6 0-9,-1 2-1,-4 1-8,-3 0 6,-6 1-14,-2 1 4,-2-1-10,-4 3-25,-4 2-41,-1-2-57,-2 0-68,-3-2-85,-4-1-116,3-3-161,-2-3 30,4 0-145,1-3-132</inkml:trace>
  <inkml:trace contextRef="#ctx0" brushRef="#br0" timeOffset="45838.1">4252 5649 1611,'0'0'-40,"0"0"26,0 0 11,0 0 18,0 0 19,0 0 9,-7-3 10,7 3 1,0 0 10,0 0 4,0 0 3,0 0 3,0 0 0,0 0 2,0 0-2,0 0-3,0 0 0,0 0-5,0 0-1,0 0-3,0 0-3,0 0-4,0 0-4,0 0-2,0 0-1,0 0 1,25-2-1,-18 0 1,6 1 1,-3-4-3,5 3 2,2-1-3,4 1-4,-3-2-2,6 0-5,4 0 3,-1 3 0,5-3-5,0 0 2,2 2-6,7-1 1,2-1-1,-1 1-3,3 0-2,1-2 2,1 3-1,0-3 0,0 2-3,0-1 0,-1-2-3,1 2 3,-3 0-3,1 1 2,-1-1 3,1-2-8,-3 2-3,3 1 4,1-4-3,-4 4-3,3-2 8,-3 0-3,1 1 0,0-3-3,0 1-5,2 2 4,-3-3-6,1 1 1,-2 2 4,1-3 0,1 2 0,-1-2-4,-1-1-3,1 3 5,-4-1-1,2 0 0,0 1 0,-1-1 1,-1 3 3,1-4-14,-8 2 4,3 2 5,2-4-2,2 0 6,-7 4-2,8-4-3,-2 0-2,2 1 4,1-2-5,-1 3-2,3-3 8,-2 1-3,3-1-1,-1 1 3,3 0 0,-6 0 1,3 1-9,-3 0 8,-3 1-2,-4-2-1,0 4-1,-5-2-1,3 0 2,-5 1-4,0 1 7,-4-1 0,1 2 2,-4-2 0,2 0 1,-1 3-1,0-1 3,0-2 3,-2 0 0,0 3-1,-3-3 0,2 1 0,-2 0 4,-1 1-2,1-1 0,-2 2 3,-1 0-2,0-2-1,0 1-7,0 0 4,0 1-3,-3-2 3,0 2-7,1 1 4,0-3-5,-9 3-1,12 0 0,-6 0 1,-6 0-2,13-5-1,-13 5 2,9 0 0,-9 0 0,8-2 1,-8 2-2,7-2-1,-7 2 1,0 0 4,6-2-2,-6 2-3,0 0 5,0 0-2,0 0-4,0 0 3,0 0-8,0 0-6,0 0-13,0 0-11,0 0-7,0 0-15,0 0-12,0 0-10,0 0-9,0 0-9,0 0-8,0 0-13,0 0-20,0 0-16,0 0-23,0 0-25,0 0-14,-21 6-30,21-6-59,-9-4-105,3 2-42,6 2-109,-15-2-61</inkml:trace>
  <inkml:trace contextRef="#ctx0" brushRef="#br0" timeOffset="46235.27">7406 5092 1519,'-4'-8'27,"1"1"24,2 3 25,-3-2 14,4 0 23,0 6 12,-5-10 3,4 9 0,1 1 1,0-8-5,-2 4 3,2 4-8,0 0-5,-2-7-4,2 7-17,0 0-10,0-6-2,0 6-10,0 0-10,0 0-2,0 0 4,0 0 2,5 24-1,0-12 0,-1 5 6,-3 2-5,4 8-2,-3-1-2,2 6-2,-1 6-6,1-2-2,-2-1-3,-2 6-6,0-3-2,0 1-3,2-2-4,1 1-3,-1-2-4,1-5 0,0-3-4,1-1-5,-1-2-24,1-7-24,-2 2-14,2-3-16,0-1-23,0-7-27,0-1-28,0-5-20,1 1-30,2-4-22,-7 0-29,8-7-32,-4-1-76,0-6-92,0 1-21,-1-4-93,-3-1-57</inkml:trace>
  <inkml:trace contextRef="#ctx0" brushRef="#br0" timeOffset="47037.66">7404 5099 1528,'-5'-9'8,"4"1"21,-3 1 20,2-1 21,-2 2 23,2 1 20,0 0 7,0 0 4,2 5 0,-6-8-2,6 8-7,-2-4-7,2 4-7,-2-7-1,2 7-17,-3-4-7,3 4-3,0 0-11,0 0-1,0 0 0,0 0-2,0 0-3,27 6 3,-17-4-8,3 1 3,4 4 5,2-2 1,6 3 1,5-3 0,6 5 5,6-1 2,5 3-3,4-3-2,3 1-9,2 0 0,1-1-3,1 1-3,1-3-2,-2 2-2,-2-1-3,-5 0-1,-4-3-5,-6-1-2,-9 1-5,-1-2-1,-2 1 0,-7 0-8,-1-3 0,0 2-2,-3 0 3,-4-1-7,2-2-2,-3 2 1,1 0-3,-4-2-3,1 2 2,-2 1-6,1-3 1,0 0 2,-1 0-3,-2 3 4,1-2-1,-7-1-3,10 3 2,-10-3-1,9 1 3,-9-1 0,11 2-2,-11-2 3,6 0 0,-6 0 2,0 0 0,8 2 1,-8-2-2,0 0 0,0 0 0,0 0 1,0 0-2,0 0 1,0 0-2,0 0 1,10-4-3,-10 4 0,0 0-1,0 0 0,0 0 0,0 0-1,0 0-2,0 0-2,0 0-1,-18-8 1,18 8 0,-13 3-1,2 1 1,-1-1 1,-3 4 1,-5 5 0,-2 0-4,-10 7 4,-7 1 1,-5 5-2,-17 10 2,-5 1 0,-4-1-1,-6 3 2,4-4-2,0 0 0,6-2 2,3-1-6,12-7-5,9-2-5,2-3 3,5-4-5,5 0-1,4-1 2,2-4-1,3 0 3,1 0-4,3-3 5,5 1 1,-1-1 2,1-1 5,1-1 2,0-3-1,3 3 2,1-2-3,-1 1-2,2-1-5,0-1-12,0-1-7,6-1-5,-11 2-12,11-2-9,-5 2-15,5-2-2,0 0-8,0 0-10,0 0-6,0 0-5,0 0-5,0 0-5,0 0-3,0 0-5,0 0-2,0 0-7,0 0-5,0 0-10,0 0 4,0 0-2,0 0-8,0 0-14,0 0-25,0 0-78,16-10-374,-16 10-139</inkml:trace>
  <inkml:trace contextRef="#ctx0" brushRef="#br0" timeOffset="48873.33">8532 5228 1653,'0'0'-63,"0"0"18,0 0 8,0 0 15,0 0 14,0 0 10,0 0 9,0 0 3,0 0 1,0 0 5,0 0-7,0 0 6,0 0-1,0 0 5,0 0 6,0 0 7,0 0 0,0 0 3,0 0 5,0 0 7,0 0 1,0 0 1,0 0 3,0 0 0,0 0 0,0 0-1,0 0-2,0 0 1,0 0-1,12 5-5,-12-5 0,0 0 3,8 2 0,-8-2 1,6 2 0,-6-2 4,9 4-1,-9-4-5,13 1 3,-3-1 0,-1 3-5,1-3-3,5 0 2,2 0-5,5 0 1,0-3-3,8 3 0,5-1 8,4-2 0,9 0 2,0 1-2,7-6 0,1 3 9,4 1 0,-2-4-4,1 2 8,0-1-9,-2 1 7,2-1 1,-4-1-7,3 1 8,-3-2-3,-3 1-2,-9 3-5,-1-1 2,-3 1-2,-7-1 1,-5 2 0,-1-1 0,-6 3 0,0-3-4,-2 4-3,-4-1-4,2 0-3,-3-1-9,-2 3-2,2-2-5,-3 2 0,-3-3-1,5 1-4,-4 2-2,-8 0-1,13-4-3,-6 4 3,-1-1-3,-6 1-3,10-2-4,-10 2 5,0 0-5,14-2 6,-14 2-6,6 0-5,-6 0 7,0 0-2,8-2 4,-8 2-2,0 0-2,0 0 1,0 0-1,10 0-2,-10 0 1,0 0-3,0 0-3,7-2-5,-7 2 2,0 0 0,0 0-3,0 0-1,0 0 1,0 0 0,0 0-2,0 0 5,6-4-3,-6 4 6,0 0-1,0 0 0,0 0 1,0 0-3,0 0-1,0 0 5,0 0-1,0 0-3,0 0 4,0 0 2,0 0-1,0 0 0,0 0-3,7-2 4,-7 2 0,0 0-1,0 0 1,0 0 0,0 0 0,0 0-1,0 0-1,0 0-1,0 0 3,0 0-2,0 0 3,0 0-6,0 0 5,0 0-2,0 0 2,0 0-6,0 0-1,0 0 1,0 0 4,0 0 1,0 0 2,0 0 2,0 0-8,0 0 1,0 0 6,0 0-5,0 0 0,0 0 3,0 0 2,0 0-1,0 0-1,0 0 1,0 0-1,0 0-5,0 0 3,12 0 4,-12 0-4,0 0-4,13 0 8,-13 0 0,10-1 3,-10 1-5,14-2 4,-8 0-1,-6 2 0,12-2 1,-6 0 7,1 0-1,2 1 0,-1-2 5,0 1 0,-1-1-5,3 1 4,-1-3-2,2 3-3,-3-1 4,2 1-3,-3-1-3,3 0 2,-1-1-2,-3 4 0,3-5 1,-3 3-6,-6 2 4,10-4-1,-3 4 0,-7 0 1,9-2 0,-9 2-4,5-4 4,-5 4 0,7-1-3,-7 1-3,0 0-1,8-2 2,-8 2 1,0 0-2,0 0 2,10-2-1,-10 2-4,0 0 5,0 0-2,5-2 0,-5 2 2,0 0-4,0 0 3,0 0 0,0 0 0,0 0-2,7-2 1,-7 2 4,0 0-6,0 0 2,0 0 0,0 0 2,0 0 0,0 0 2,0 0-6,0 0 2,0 0 0,0 0 3,0 0-3,0 0 1,0 0 1,0 0-1,0 0-1,0 0-2,0 0 3,6-4-4,-6 4-2,0 0 0,0 0-1,0 0-7,0 0 2,0 0-4,0 0-6,0 0-3,0 0-7,0 0-5,0 0-5,0 0 0,0 0-9,0 0-8,0 0-9,0 0-8,0 0-12,0 0-16,0 0-41,0 0-37,0 0-38,0 0-47,-13-8-59,10 7-144,1-3-37,2 4 42,-8-10-115,6 7-79</inkml:trace>
  <inkml:trace contextRef="#ctx0" brushRef="#br0" timeOffset="49549.65">10589 4713 1590,'0'-6'-2,"0"6"20,0-7 23,0 7 19,-2-4 22,2 4 11,0-5 11,0 5 6,-4-5 3,4 5 3,0 0 0,-4-6-5,4 6-10,-2-4-11,2 4-5,0 0 3,0 0-14,-24 7-3,16-2 6,-2 3 2,-4 3 4,2 4-3,-3 2 2,3 0-2,-4 7-9,0 3 1,1 1 2,-2 4-7,2 2-6,1 8-3,0 1-2,2 0-5,2 1-7,1-6 2,3 1-4,1 0-4,5 1 2,2-4-4,3 1-2,3-3 1,3-2 2,3-1 1,6-3 4,-2-2 0,8 0 4,1-4 3,5-3 2,-2 1-3,4-6 5,-3-2-7,3 0 6,-6-4 1,1-3 1,1-1-1,-2-4 4,-1 0 2,1-7-4,-1 3 0,3-9-6,0-4-5,-1-1-2,-1-2-3,2-10-5,-1-4-1,1-1-7,0-1 0,-5-4-6,6-10-3,-5 4-1,-7 3-2,1 3-1,-5 2-2,-1 6-2,-6-1-2,0 3-1,-5 1-1,-1 0 0,-2 3-4,-5-1-1,-1 3 0,-4 0-2,-5-2-4,-4 2-4,-2 0-6,-5 6-5,-3-1-8,-1 1-4,-5 3-7,3 4-6,-6-1-5,-2 2-8,0 3-6,0 1-8,-1 2-4,1 1-3,7 1-1,0 2-18,3-3-8,0 3-16,6 0-9,1 3-14,1-1-14,2 0-16,-1-2-17,4 3-25,2 2-19,3-2-16,1 2-37,-2-3-97,5 3-96,-1 0-191,5 3-169</inkml:trace>
  <inkml:trace contextRef="#ctx0" brushRef="#br0" timeOffset="49975.08">10719 4894 1807,'6'-2'16,"-6"2"32,11-4 33,-7 0 28,-4 4 21,9-4 19,-5 3 10,-4 1 11,6-4 7,-6 4 8,6-3-2,-6 3-5,0 0-4,6-2-17,-6 2-14,0 0-16,7-3-19,-7 3-12,0 0-10,0 0-11,7 12-5,-7-5-8,0 3-4,2 3-8,-2 0-1,2 5-7,0 1-1,-2 3-4,1 1-4,-1 2-2,3 2-2,-3 1-3,0-1-1,0 0-4,0 0-19,0-5-25,0 1-28,0 0-30,2-4-35,-2 0-24,2-2-38,-2-3-36,0-1-49,2-2-41,-2-1-99,0-5-100,0 0-17,0 0-207,0-5-220</inkml:trace>
  <inkml:trace contextRef="#ctx0" brushRef="#br0" timeOffset="50230.1">10617 5117 2094,'-5'-5'58,"2"2"25,-1-2 25,4 5 16,-5-7 11,3 3-4,2 4-15,7-7-12,-1 1-7,6 3-2,3-3-8,5 1 1,2-2-8,4 4-11,0-3-4,4 2-5,3 0-6,-6-2-16,3 4-40,-4-5-53,-1 1-82,0 2-93,-4-3-138,3 1-155,-8-2 35,2 3-153,-1 0-137</inkml:trace>
  <inkml:trace contextRef="#ctx0" brushRef="#br0" timeOffset="54649.54">18461 1097 721,'0'0'174,"4"4"-44,-4-4-26,0 0-18,11 0-13,-11 0-12,0 0 3,13-4-4,-7 2 4,2 0-1,3 0 2,0 1-5,5-1-3,2-1-4,0 0-3,1 1-6,5 0-5,0 0-4,-2 0 0,5 1-2,-3-1-5,0 0-1,-1 2-4,-4-3-4,2 1-1,-1 2-3,-4-1-5,-3 1-15,0-2-22,-1 2-20,-3 0-9,-9 0 8,12 2 6,-12-2 0,0 0 0,0 0-6,-16 11 3,3-5-6,-3-1 0,-2 1 1,-2 0 7,-2-1 6,-4-1 3,1 2 3,-3-1-1,1-3 8,-1 3 0,0-2 3,1 1 0,4-1 2,2-2 2,1 3 7,2-4 1,0 4 6,4-1 1,1-3 5,3 2 7,-2-2 3,12 0 4,-10 3 5,10-3-1,0 0-2,0 0 4,0 0 1,36 5 4,-13-5 10,7 2-1,4 0 0,9 0 9,3 0-3,-1-1-1,1-1-4,-1 0-1,-3 2 1,-6-2-2,-7 0-2,-3 0-1,-3 0-1,1 0-5,-8 0-2,-1 0-3,-5 0-7,-3 0 0,-7 0-14,0 0-10,0 0-8,-32-3-8,13 1-4,-2 2-9,-5-2 2,-4 2-3,-1 0-1,-2 2 6,-1-2-3,2 2 5,1-1 3,-1 1 4,4 0 1,1 2 4,3-2 5,5 0-1,-1 1 8,4-3-11,2 2 3,3 1 1,4-3 5,7 0 6,0 0 0,0 0 10,0 0 3,0 0 7,40 4 7,-14-4 7,6 0 9,6 0 3,6-2-3,0 2 5,3-2 2,-5-1-2,-5 1-1,-5 2 3,-4-3 0,-2 1 0,-5 0 0,1 1-6,-6-2-8,-4 1-3,-4 0-6,-8 2-10,0 0-11,0 0-10,-24-9-15,8 7-9,-4 0-9,-1 1-4,-3-2-3,3 3 2,-2-2-4,0 2 3,2 0-7,2 2-10,-1-2-2,4 3 3,3-3 9,1 1 1,1-1 4,2 2 8,5 0 6,4-2 4,0 0 13,0 0 8,0 0 10,0 0 5,34-2 8,-17 0 2,0 1-3,4-4 2,3 4 2,-3-1-4,-4 0 1,6 0-4,-6 0-1,2 0-21,-2 2-20,-5-1-45,1 1-61,0-3-285,-7 3 67</inkml:trace>
  <inkml:trace contextRef="#ctx0" brushRef="#br0" timeOffset="56691.14">7817 4456 300,'0'0'131,"0"0"-39,0 0-28,0 0-4,0 0-7,0 0-5,13-7-3,-13 7-7,0 0-1,0 0 3,0 0-6,0 0 4,0 0 0,0 0 9,0 0 2,0 0-5,0 0-6,0 0 6,0 0 7,0 0 1,0 0 0,0 0-1,0 0 1,0 0 2,0 0 1,0 0 2,0 0-1,0 0 4,0 0-2,0 0-1,2-6 0,-2 6-2,0 0-3,0 0 1,3-7-4,-3 7 3,0-5-2,0 5 1,2-8 2,-2 5-1,0-3-5,0 6-3,0-11-2,0 4-2,0-1-7,-2 3 1,-1-3-1,1 1-1,-2-1-1,2 1-2,-2-1-2,-1 2-5,1-1-1,-4 0-3,-1 2-1,-4 2-2,-2-1-3,-1 0-1,-4 2-3,4 2 0,-5 2-3,1 0-1,2 4-2,-4-1 2,3 1-3,2 1 0,-2 5-3,3-4 4,0 3 2,4-2-2,-1 4-2,2-3 0,3 2 2,1-1-1,1 0-1,4 0 2,2-1 2,2 3 1,4-1-1,1 2-2,6-2 2,-1 1 0,5-1 1,1 2 0,2-1 2,0-2-2,1 4 0,0-4-2,0 0-1,0 1 3,-2 2 0,0-3-3,-3-2 1,2 2-2,-6-1 3,2 2-2,-4-4 5,1 1-3,-3 4 5,-1-2 1,-1-1-3,-4-3 2,-2 5 4,-2-4 4,-4 1 2,-3 2 1,-4-3-3,1-1 2,-4 1-2,2-3 2,-2 2-4,0-3 5,-1-3 1,3 2 2,-2-2 2,2-2 3,1-2 4,0 2 1,1-5-2,-1-1 0,5-4-5,1 0-4,3 0-3,4-2-5,2-2 1,9-5-6,4 1-21,3-4-33,6-2-35,8 1-48,1-3-59,5 1-60,-1-1-159,1 1-100,-6 2-170,-5 3-172</inkml:trace>
  <inkml:trace contextRef="#ctx0" brushRef="#br0" timeOffset="61072.98">23017 1095 404,'0'-5'174,"2"0"-34,-2 5-18,1-7-26,2 3-14,-3 4-2,2-8-3,-2 8-7,4-3 7,-4 3 4,1-7 7,-1 7 5,3-2 5,-3 2-1,2-7-1,-2 7-4,2-3 2,-2 3-2,3-4-5,-3 4-7,8-4-10,-8 4-6,15-4-5,-2 0-9,5 3-5,10-1-5,6 0-2,11 0-3,5 0-4,10 0-4,8 0-3,23 0-1,-13 2-2,11 0 0,-11 0-4,-8-3-3,-3 3 1,-1 0 0,-5 0-1,-10 0-5,-3 0 1,-4-2 1,-9 2-2,-3-2-6,-8 2-21,-2-3-20,1 3-25,-11 0-21,-4 0-20,-8 0-26,2 5-17,-2-5-24,-15 5-31,0 1-87,-1-4-303,-7 4-91</inkml:trace>
  <inkml:trace contextRef="#ctx0" brushRef="#br0" timeOffset="61426.51">22957 1335 1586,'-4'2'-15,"4"-2"26,-9 2 24,9-2 12,0 0 10,0 0 4,0 0 3,0 0-5,0 0-5,9-13-3,5 9-4,4-2 3,7-1-1,15-1 3,10 0-9,6 0 6,29 1 4,2-2 2,0-1 1,6 4 6,0-2-5,4 5-4,2-4-1,3 0-2,-2 3-5,-5-1-2,-8 1-2,-18-2-2,-14 3-2,-7-1 3,-8 2 2,-7-2 2,-3 0 8,-2 1-12,-3 1-6,-5 0 2,-3-3-5,2 5-5,-3-3-4,-3 1-1,-1 0-18,-2 1-19,1 1-27,-4-3-32,-7 3-31,0 0-36,0 0-34,0 0-33,0 0-54,0 0-158,0 0-220,-21 8-137</inkml:trace>
  <inkml:trace contextRef="#ctx0" brushRef="#br0" timeOffset="63237.12">5196 5516 695,'0'0'115,"-2"-3"-41,2 3-9,0 0-16,0 0 12,0-6 3,0 6 0,0 0-1,0 0 10,0 0 2,0 0 6,0 0-4,0 0 5,0 0 0,-5-6 0,5 6-5,0 0-4,0 0-3,0 0-8,0 0 1,0 0-6,0 0-7,0 0-5,0 0-4,0 0-3,0 0-5,0 0-2,0 0 1,0 15 4,0-8 6,0 0 2,0 1 0,0 1-1,0 3-1,0 0 5,0 3 3,0 2-4,-2 0 2,2 4 1,0-1-1,-2 5 2,0 4-3,-1 1-3,2 0-1,-3 1-2,0 8 1,-1-3-7,-1 0-4,3 0 2,-1 3-1,0-4-5,2 1-2,-2-5 0,4 0-7,-4-2 3,4 1-4,0-2-5,0-1 1,0-5 2,0-1 0,0 1-2,-2-4-3,2-1 1,0 1 0,0-3-3,0-3 2,0 0-3,0 0-1,0-2-2,0 0 1,0-1 1,0-1 0,0-1-2,0 0 6,0 0-3,0-2 3,0-5-3,0 10-1,0-7 2,0-3-13,0 6 0,0-6-4,0 0-11,0 6-4,0-6-9,0 0-8,0 0 2,-2 6-7,2-6-2,0 0 2,0 0-2,0 0 6,0 0-2,0 0 4,0 0 2,0 0-1,0 0 2,0 0 0,0 0 0,0 0-1,0 0-4,0 0-9,0 0-8,0 0-16,0 0-21,0 0-28,0 0-21,0 0-40,0 0-61,-15-12-107,15 12-211,-3-6-64</inkml:trace>
  <inkml:trace contextRef="#ctx0" brushRef="#br0" timeOffset="64511.12">4719 6574 1605,'0'0'23,"-12"-2"2,12 2 13,-9-2 8,9 2 13,-9-2 9,9 2 4,0 0-8,0 0-8,-1-4-2,1 4-4,0 0-6,16-7 4,-5 5 2,8 0 1,6-4 4,5 3 1,13-5 0,4 1 3,9-4 3,2 2-3,20-6-2,0 2-4,1 1 6,-14 2-2,-9 1-6,-4 4-9,-7-1-4,-5 0-4,1 1-1,-10 1-4,-4 0-2,-4 0-2,1 1-1,-5 1-3,-2 2 0,0-5-2,-5 5-8,0-4 5,0 4-3,-4-2-2,3 1-2,-4 1 0,-7 0-2,10 1-3,-10-1 3,4 2 1,-4-2 0,0 0-3,0 6-1,0-6-2,-2 10 2,0-4-3,-2 3 0,0 0 1,-3 3 1,2 3-1,0 0-2,2 3 2,-1 2 6,-2 5 1,2 0 4,0 6 6,2-1-5,2 2-2,0 2 1,-3 5-5,6-3-1,-3 4 4,0-8-1,2 0-4,0 1 2,-2-1-3,2-1 1,0-2-1,-2-1-2,0-2 0,0-2 1,0-3 2,-2-3 1,2 2-1,-2-3-2,-2-2 3,1 0-2,1-3 1,2-1 5,-2-1-2,0-1 3,-3-2-7,3 2 7,0-1 3,-2-3-7,2 1 3,-2 0 0,2-3-4,-3 1 5,3 0 1,2-4-4,-6 4 3,6-4-3,-4 3 1,4-3-2,-6 2 6,6-2-4,0 0-8,0 0 4,-12 0 0,12 0-1,0 0-1,0 0-4,-14-2 4,6 0-4,8 2-4,-20 2 5,6-2-1,-3 2 1,-5 2 0,-6-2 0,-5 1-5,-9 4 3,-5-5 0,-15 6 1,-20-1 1,-5 1-5,1-3 2,-1 2-2,17-1 1,9-2-2,3 0 5,3 0-3,11-1 7,1 2-12,11-4 8,1 3 3,7-4-3,2 3 2,2-2 0,1-1-5,4 0 6,0 0-2,3 0-2,2 0 3,-2-1-2,4-2-1,0 3 4,8 0 1,-13-4-6,6 3 8,7 1-1,-12-3 1,7 1 0,5 2 4,-8-3-3,8 3 2,-4-7-1,4 7 4,-4-7-3,4 3-5,0 4 4,0-12-6,2 4 2,0 0 6,0-4 1,2 1-6,0-4 1,0-2-6,5-5 6,-3 0 0,1-4-3,-1 2-6,3-2 3,-1-3-2,-2-3-1,2-1 0,2 0 3,-6 5-4,2 0 4,0 1-2,-2 0 0,1 4-1,-2-1 1,0 2 4,-1 3-7,0 3 8,1-1-4,-3 1 3,2 1-6,-2 2 5,2 2 1,0-1 5,-2 2-5,2 1 0,-2-3-4,2 5 1,0-3 3,-2 3-5,0 0 3,0 0 2,2-1 2,-2 3-3,0 5-6,0-9 5,0 5 0,0-2-1,0 6-1,0-7 0,0 7 0,3-7 2,-3 7-3,2-3 2,-2 3 3,0 0-4,0-7 3,0 7-1,4-3-7,-4 3 7,12-4 2,-3 2-4,6 0 1,1-2 0,6 3-4,5-1 7,5-2-4,2 2 0,9 0-6,-1 1-2,0-1-26,2 0-22,-1 0-40,0 2-27,-8 0-51,1 0-60,-6 0-112,-4 0-192,-3 0 62,-2 2-142,-4 0-117</inkml:trace>
  <inkml:trace contextRef="#ctx0" brushRef="#br0" timeOffset="64949.42">4895 6849 1655,'-16'-3'5,"11"3"23,5 0 12,-8-1 10,8 1 3,0 0-6,-10-4-7,10 4-3,0 0-2,0 0-4,20-9-2,-10 6-4,3 1-3,0 0-2,2 1-2,-1 1-2,0-3-5,0 6-1,-1-3 2,0 0 0,-1 1-4,-3 1 0,-1 3 2,-2 2 1,-2 0 4,-1 5 6,-1-3 3,-4 4 6,-3 2 3,-1 1-2,-2 1 1,-3 0-5,1 3 1,-1-3-2,-2 1-2,-1 2 0,0-1-1,4-4-2,-2 2-3,3-3-1,-2 1-2,3-4-4,-1 2 2,2-3-4,4 0 1,-4-2-1,6-1 2,1 0 0,1-1 1,4-3-4,-1 1 2,4-1-2,3-2 1,0-1-12,1 0-23,1-1-34,2-2-50,2-2-43,-2-1-88,5-1-127,0-2-245,2-3-112</inkml:trace>
  <inkml:trace contextRef="#ctx0" brushRef="#br0" timeOffset="65123.75">5347 6882 1662,'-6'-5'34,"4"1"2,0 0 2,2 4-3,0-9-5,4 5 1,2-2-1,0 1-7,0-1 2,2-1-20,3 2-41,2-1-40,-5 0-43,5 1-91,-4-2-303,6-1-18</inkml:trace>
  <inkml:trace contextRef="#ctx0" brushRef="#br0" timeOffset="65316.86">5509 6673 1479,'-2'-6'73,"0"2"30,-1-1 18,2 0 15,1 5 1,-4-3-16,4 3-12,0 0-13,0 0-3,0 0-6,-6 15-2,6-3-8,0 5-5,-1 4-5,1 2-9,0 3-8,-2 5-20,2-2-41,0 1-60,-2 3-52,2-1-64,-2-2-121,-2 0-165,-1 7-147,1-3-117</inkml:trace>
  <inkml:trace contextRef="#ctx0" brushRef="#br0" timeOffset="65968.18">5086 7354 1686,'2'-7'-16,"-2"0"22,0 3 11,0-1 16,0 5 8,2-7 4,-2 7 6,0 0-5,-2-5 4,2 5 7,0 0 10,0 0 6,0 0-2,0 0 4,0 0 3,-9 17-1,7-8-2,0 3-3,0 2 2,0 4 1,2 5-10,-5 4 2,5 3-4,-2 11 3,0 2-5,2 3 0,-2 9-3,2 2-7,-2 2 1,2 0-7,-2 2-3,0-4-4,2 0-1,0-1 0,0-10-9,0-4 1,0-3 1,0-7-12,-2-1 0,2-4 0,2-6-1,-2-1-2,0-2 3,2-3-2,0-3-11,-2-5-13,2 1-10,0-3-22,0-2-27,-2-3-27,0 0-40,0 0-47,0 0-54,0 0-107,0-13-148,0 13 41,-4-15-112,0 10-64</inkml:trace>
  <inkml:trace contextRef="#ctx0" brushRef="#br0" timeOffset="66680.71">2350 8532 1663,'-10'-1'44,"4"-2"5,6 3 7,-10-2 16,10 2 13,-8-3-1,4-1-3,4 4-11,-7-4-7,7 4-5,0-5-7,0 5-6,0 0-4,5-11-4,-5 11-5,6-5-3,-6 5-2,8-2-2,-8 2-1,0 0 2,16 7 1,-8 0-2,-2 1 1,2 3-3,-2 0 3,1 2-3,-2 3-4,3 1-2,-4-2 2,0 3 1,0 0-11,-1-1 1,1 2-1,-2-2 1,-1-1-2,4-3-2,-5 0 1,2-2 0,0-2 0,0-1 1,-2-5-5,2 1 3,-2-4-5,0 0 0,0 0-3,12-14 2,-10 6 0,1-2-2,2-4 1,-1-1 0,0-1 1,0-3-1,1-1-2,-3 3 3,0-3-1,0 3 8,0 0 10,0 2 12,1 3 4,-3 1 3,4-1 0,-4 3-9,0 2-7,1 1 0,-1 6 0,0 0-1,0 0 1,0 0 1,0 0-5,7 24 0,-7-12 1,5 3 0,-1 2-1,-2 0-7,4 4 4,0 1-1,0 0 1,2 0-12,0 0-12,0-1-37,0-1-51,1-3-49,2-1-35,-1-3-49,1-4-128,-3-1-109,3-1-162,0-5-127</inkml:trace>
  <inkml:trace contextRef="#ctx0" brushRef="#br0" timeOffset="66901.89">2817 8482 1673,'-6'-14'9,"2"2"39,-2 2 36,2 3 17,-2-1 16,5 2 4,-3 1-10,2 1-14,2 4-8,0 0 0,0 0 0,-13 9-3,11-1-9,0 2-4,0 0-6,2 5-10,0-1-1,0 3-4,2 1-3,2 1-7,0 0-1,0 0-11,3 2-29,-2-1-39,3-3-24,-2 0-60,4 1-78,-4-4-57,5 0-134,-2-3-80,-3-4-114,3 1-84</inkml:trace>
  <inkml:trace contextRef="#ctx0" brushRef="#br0" timeOffset="67301.45">2987 8589 1614,'2'-9'26,"-4"1"22,2 3 19,2-1 10,-2 0-4,0 0-5,0 6 3,3-4 15,-3 4 4,0 0-3,0 0 2,17 12-5,-11-7 0,0 3-8,0 2-1,-1 1-9,3-1-8,-4-1-4,3 1 1,-3 2-3,0-1-4,-2 0 1,-1 0-5,2-3-3,-3 2-3,3-3-2,-3 1-7,-3-2 4,3-6-6,-3 7-5,3-7 4,0 0-2,0 0-5,0 0-3,-16-16 2,14 6-3,2-2-5,-2-1 2,2 0-2,2-4-8,0 2 5,3-3-4,-1 3 2,3 2-5,3-1 6,0 1 4,0 3-2,4-1 0,0 4 7,4 0 3,-2 1 1,1 4 0,-2 2 2,2 0 4,2 5-5,-2 1-2,-3 1-2,-1 1 3,1-1-3,-2 4 0,-1 1-2,4 2-24,-3-3-32,-1 2-60,-1-3-66,1 2-72,0 1-117,-1-4-165,0-1 45,4 1-164,0-3-138</inkml:trace>
  <inkml:trace contextRef="#ctx0" brushRef="#br0" timeOffset="67467.91">3607 8517 1988,'-8'-7'111,"2"3"11,0-1 0,1 3-7,3-3-11,2 5-14,9-8-7,-1 4-8,2 1-23,5-1-54,2 0-67,-1 1-76,4-1-69,-1-2-144,-1 1-93,0-2-101,-1 4-55</inkml:trace>
  <inkml:trace contextRef="#ctx0" brushRef="#br0" timeOffset="67654.78">3915 8309 1634,'-1'-6'111,"-1"1"15,2-1 1,0 6-7,0-7-5,0 7-14,0 0-10,0 0-3,0 0-8,0 0-4,14 11-11,-9-1-3,2 2-5,-1 2-6,1 0-32,-2 1-43,0 0-55,0-1-66,0 4-65,-1-2-139,0-1-104,-2-1-113,0 4-67</inkml:trace>
  <inkml:trace contextRef="#ctx0" brushRef="#br0" timeOffset="67920.68">4014 8069 1770,'-7'-11'120,"5"2"-3,0 0 3,6 1 13,3 1 1,4 2-1,4-3 2,1 6-10,8 2-4,6 2-6,-3 4-16,7 4-5,0 1-9,-3 6-4,0 0-7,-2 5-11,-6-2-7,-2 5 1,-6 0-8,-5-1-7,-8 3-19,-4 2-45,-6 0-44,-6 0-51,-2 3-66,-4-6-82,5 1-178,-5-3-74,2 0 54,4-7-105,1 1-70</inkml:trace>
  <inkml:trace contextRef="#ctx0" brushRef="#br0" timeOffset="68813.67">5180 8416 1482,'-3'-2'-47,"3"2"7,-6-4 17,6 4 16,-7-2 15,7 2 18,0 0 12,-11-3 14,11 3 13,-4-2 6,4 2 5,0 0 0,0 0 4,0 0-2,-8-2-5,8 2-3,0 0-5,0 0-4,0 0-8,0 0-3,0 0-7,0 0-5,0 0-3,0 0-3,0 0-2,0 0-3,-6-4-2,6 4-3,0 0-2,0 0 2,0 0 0,0 0-1,0 0 6,0 0 9,0 0-2,0 0 1,0 0-4,0 0 2,22 6-4,-15-4-3,-7-2 0,9 5-3,-5-3-2,-2 4-1,2-2-1,-2 1-1,-2 1 1,2 0 1,-4-1-1,0 2-1,-2-2-3,0-1 0,0 0 0,-1 0-1,-2-1 0,1-1 0,6-2 0,-10 0 5,10 0 2,-13-2-4,9-4 0,1 3-3,-1-3-3,4-1-1,0 1-1,0-1 0,1-2 0,2 4-2,0-3-4,1 2 0,3 3-1,-3-4-1,2 6 0,0-3 3,0 1-4,-6 3 0,16 0 2,-16 0-4,14 5 3,-5-2 3,-3 2-3,0 0 3,-1-1 3,-1 0-3,1 0 4,-3 1 1,0-1-1,-2-4-3,0 7 3,-2 0-2,0-4-4,2-3 6,-9 7-3,4-7 1,5 0-2,-9 3-6,9-3-7,-11 0-4,11 0 2,0 0-6,-7-5-1,7 5 1,0-7-2,0 7-3,2-8-4,-2 8-6,5-7-14,-5 7-21,6-5-29,-4 3-36,-2 2-40,6-4-49,-4 0-97,-2 4-138,4-6-140,-4 6-96</inkml:trace>
  <inkml:trace contextRef="#ctx0" brushRef="#br0" timeOffset="69369.15">5271 8388 1534,'0'0'-40,"-3"2"19,3-2 14,-7 3 16,7-3 18,-4 4 17,4-4 14,0 0 10,-9 4 13,9-4 3,0 0 2,-4 4 0,4-4 0,0 0-2,0 0-3,0 0-1,0 0 2,-6 2-11,6-2 0,0 0-8,0 0 0,0 0-6,0 0 3,0 0 4,0 0 1,30-2 1,-18 0-4,7-3 2,3 2 5,6-2 2,7 1 2,9-4-1,14-2-7,22-5-1,12 2 2,9-2-1,13-1 5,11 3-1,6 0-2,5 0-9,1 3 1,4 2-6,-1 1-6,-1 1-5,-3 0-4,-11 2-5,-11 1-23,-12-1-14,-15 0-13,-20 2-5,-16 0-6,-11-1 7,-6 3 3,-4-3-2,-8 3-2,3-1 6,-7-2-2,2 3-3,-4 0 5,-1-1-9,0-1-3,-3 2-6,-1 0-13,2-2-4,-4 2-10,1-2-16,-1 2-17,-1-2-24,-8 2-28,15-1-36,-9-2-40,3-1-67,-1 0-114,0 0-71,0 1-120,0-3-93</inkml:trace>
  <inkml:trace contextRef="#ctx0" brushRef="#br0" timeOffset="70101.73">7898 7744 1494,'-2'-4'-42,"-3"-1"31,3-1 13,2 6 24,-4-7 17,0 5 17,4 2 17,-4-7 6,2 3 10,2 4 1,-4-3 7,4 3 3,-2-6-1,2 6 2,-4-4 0,4 4-5,0 0-4,0 0-12,0 0-1,-6-4-9,6 4-9,0 0-6,0 0-9,0 0-3,0 0-7,0 0 3,0 0 5,0 19 0,0-8 0,0 3-1,2 5 3,2 1-2,-2 8-1,0 0 2,0 11-2,0-2-1,-2 3-10,2 2-6,-2-2 5,-2 2-4,0 2-8,0-3-1,-2 0-5,0-3 6,0 1-1,0-6-7,2-2-2,-2-3-4,2-4-5,0 0-22,0-5-15,2-1-15,-2-5-20,2-2-47,0-1-49,0-5-49,2 2-45,-2-7-96,4-3-122,-4 3 18,6-13-131,0 3-89</inkml:trace>
  <inkml:trace contextRef="#ctx0" brushRef="#br0" timeOffset="71139.5">8035 7875 1619,'-4'-4'4,"2"1"21,2 3 13,-7-8 8,6 6 17,1 2 6,-4-5 2,4 5 0,0 0-3,-6-9-1,6 9-2,-1-4 3,1 4 1,0 0-1,0 0 3,-4-4 3,4 4-1,0 0 3,-2-5-6,2 5 4,0 0 0,0 0-7,0 0-4,0 0 1,0 0-3,-2-6-8,2 6-1,0 0-4,0 0-10,0 0-2,0 0 0,0 0 2,0 0-11,0 0 4,15 0 2,-15 0 1,14 4-3,-1-4-1,0 2 3,3 3 4,8-2 1,3 2 6,11 0 5,3 2 4,11 2-2,5-1 8,24 5-2,4 0-3,1-1-4,6 2-4,0-1-6,-3-2-6,-4 1-3,-14-4-2,-14 0-2,-4-2-1,-10 0-5,-6 0-4,-5-2 1,-4 0 0,-4-1-2,-2-1-3,-1 0 3,-4 3-5,0-5-1,-2 3 0,-2-3-2,0 2 0,-3 0 0,0-1-2,2-1-2,-4 2 0,-8-2 2,14 0 1,-7 3-1,-7-3 1,13 1-2,-7-1 3,-6 0-1,0 0 2,13 0-5,-13 0 5,8 0-5,-8 0 0,0 0 4,10 0-2,-10 0 7,0 0 4,0 0 5,0 0-1,0 0 5,0 0-3,12 0-2,-12 0-4,0 0-2,0 0-1,0 0-4,0 0 1,0 0-3,0 0-3,0 0-1,0 0 2,-30 3-3,23 0 3,-1 1-4,0 2 1,-6-1 1,0 3-2,-6 3 3,0 1-4,-6 2 3,-3 4-2,-11 2-2,-3 4 4,-16 6-2,-7 5 0,-8 0 0,-2 0 2,-5 0-2,-1 1 0,-1-2 1,-1 0-1,7-1 3,-3 0 0,4-4-1,1 0 0,4-2 1,2-3-1,15-5 0,9-3 1,9-3-1,0-2-2,3 2 0,7-5 0,1 1 0,3-2 2,3-2 0,0 1 0,5 0-1,-2-1 1,2-3-2,1 3 1,2-2 1,1-1-1,1 1 1,1-1-1,2 1 1,-4-1 0,4 0-3,6-2-2,-10 3-2,6-1-2,4-2 0,-10 3-3,10-3 1,-7 0-1,7 0 1,0 0 3,-9 5-3,9-5 2,-6 2 2,6-2-4,0 0 1,-8 4-1,8-4 2,0 0 0,-5 1-1,5-1-2,0 0 3,-6 2-2,6-2-3,0 0 4,0 0 0,0 0-3,-4 4 0,4-4-5,0 0 2,0 0 1,0 0-6,0 0-2,0 0 4,0 0-4,0 0-8,0 0-10,0 0-14,0 0-24,0 0-11,23-7-20,-20 5-32,-3 2-40,9-4-60,-2-1-48,-5 0-97,-1-2-152,5 2 18,-2-3-218,-3 1-227</inkml:trace>
  <inkml:trace contextRef="#ctx0" brushRef="#br0" timeOffset="71664.87">7987 7321 1890,'-9'0'-13,"9"0"32,-10 0 21,10 0 23,-10 2 18,10-2 11,-10 0 3,10 0-1,0 0-6,0 0-11,-12 0-5,12 0-4,0 0-13,0 0-4,0 0-4,0 0-8,30 0 2,-16 0-5,4 1-2,1-1-4,1 0-18,4 3-44,-1-3-53,3 0-60,2-3-57,0 2-152,0-6-111,0 2-123,1 0-88</inkml:trace>
  <inkml:trace contextRef="#ctx0" brushRef="#br0" timeOffset="72029.02">8704 6970 1642,'-12'-7'31,"4"0"31,-2 0 28,3 3 17,1 0 8,1 3-5,5 1-11,-9-2-11,9 2-2,-8 5 0,3 1-2,2 3-2,-1 5-1,1 1-1,2 4-7,-4-1-4,3 0 1,-3 4-5,3-1-6,0 0-9,-2 1 0,0-3-1,4 2-2,-5-2-7,4 1-2,-2-3-5,1-1-4,0 0-5,0-5 1,2 1-2,-2-1-5,2 1 0,0-6 3,2 5-7,0-3 7,5-1-4,3-1-4,5-3 2,1 1-4,4 0 0,3-2 2,0-2-12,7 0-11,0-2-20,-1 0-29,-1-4-43,-2 1-51,1-1-57,-1-2-80,-4-1-155,-2 0-62,-6 2-158,-1-4-160</inkml:trace>
  <inkml:trace contextRef="#ctx0" brushRef="#br0" timeOffset="72250.48">8847 7113 1939,'-10'-2'67,"0"0"20,4 0 11,0 1-1,6 1-5,0 0 20,-15 7 16,11 0-1,0 2-14,-1 7 2,1 3-6,2 0-11,-2 7-7,2-2-12,2 5-8,-3 3-4,1 8-5,2 0-34,2 0-38,-4 4-59,0-2-90,2 1-79,-2-3-164,-4 10-115,-2-9 54,1-2-123,-4-3-86</inkml:trace>
  <inkml:trace contextRef="#ctx0" brushRef="#br0" timeOffset="73918.67">9482 8039 289,'0'0'157,"0"0"-40,0 0-29,-4-4-12,4 4-5,0 0-2,0 0 2,0 0-2,0 0 2,-7-3 6,7 3-2,0 0-2,0 0-2,0 0 3,0 0-4,0 0-3,0 0 1,0 0-3,0 0 3,0 0 0,0 0-3,0 0-1,0 0-6,0 0 4,0 0-4,0 0 0,0 0-6,0 0 0,0 0-1,0 0-6,0 0-1,0 0-2,0 0-3,0 0-1,-6 0 1,6 0-1,0 0-1,0 0-2,0 0-1,0 0-2,0 0 4,0 0-5,0 0-1,0 0 1,0 0-4,0 0 1,0 0 1,0 0-3,0 0 2,0 0-1,0 0-2,0 0 1,0 0 3,0 0-2,0 0-2,0 0-2,0 0-1,0 0-4,0 0 3,0 0-2,0 0 0,0 0-4,0 0 3,0 0-1,0 0 0,0 0 1,0 0-4,0 0-5,0 0 2,0 0 1,0 0-2,0 0 1,0 0-5,0 0 1,0 0 0,0 0-3,0 0 3,0 0-2,9-9-5,-9 9 7,0 0-1,10-1-2,-4-1-3,-6 2 1,16-2-1,-8 2-1,0-3 0,5 3 2,-2-3 3,3 1-4,1 0 4,2 0-1,2-1-2,3-1 6,3 2-7,7-4-1,4 1 7,8-1 0,9-4 1,8 2 5,32-3 2,3 2 5,8-1-3,-1 1-4,4 1 2,-8 0 5,-2 3-3,-8-1 0,-17 2-1,-17 0-4,-8 1-1,-7 0-1,-6 2-5,-5-1 5,1 0 0,-8 2 2,-1 0-5,-3-2 1,2 0 5,-8 2 4,3-2-7,-2 2 8,-3-1-9,3 1-1,-5 0-1,1-2 1,-9 2-1,14 0-3,-5 0-11,-9 0-15,13-3-9,-13 3-15,11 0-14,-11 0-11,7-1-12,-7 1-6,0 0-8,12 1-1,-12-1 2,0 0 4,0 0 3,10-1 8,-10 1 3,0 0 9,0 0 3,0 0 0,0 0-1,0 0-13,0 0-14,0 0-16,0 0-21,0 0-16,0 0-33,0 0-84,-23-4-293,23 4-60</inkml:trace>
  <inkml:trace contextRef="#ctx0" brushRef="#br0" timeOffset="74298.68">11144 7686 1527,'-10'-4'23,"0"-1"24,3 2 28,0-2 27,3 1 13,4 4 9,-8-5 2,4 2-7,4 3-8,-7-3-12,7 3-10,0 0-13,0 0-4,0 0-7,0 0-4,0 0-7,11 15 2,-6-5 2,5 0-7,0 1-5,1 2-2,-1 1-4,3 1-4,1-2 0,-1 2-3,-3-2-12,2 1 9,-2-3-5,1 1-4,-4-1-3,1-2 1,-2 0-4,-2-2 5,0 2 2,-2-1-4,-2 1 4,-2 1-1,-4-3-7,0 5 4,-4-2-7,-4 0-2,0-1-5,-1 0-16,-2 3-22,-4-3-26,4-1-29,2 0-32,0-1-33,1 0-38,2-3-51,2 0-111,2-2-107,2 0-176,6-2-135</inkml:trace>
  <inkml:trace contextRef="#ctx0" brushRef="#br0" timeOffset="74794.85">11595 7629 1726,'-2'-7'-10,"0"-1"26,0 0 33,0 1 29,-2-1 20,2 2 13,0 0 3,-3 1-1,3 1-11,2 4-6,-13-3-4,5 3 12,-2 3 0,-4 3-10,0 0-6,-1 5-3,-2 2 3,-2 5-1,-3 3-1,4 3-7,-3 1-5,1 3-3,4 3-6,-2 1-7,6 1-1,-1 2-13,3 2 6,3 0-7,1-2-8,4-2-1,4 0-2,2 0 2,5 1 0,1-7-9,7 2 0,1-4-4,2-4 2,4-4 0,3-2-3,5-4 2,-2-3-7,1-4 1,1-2-3,4-6 2,3-1 0,1-7 5,2-5-3,-2-4-1,-3-6 5,12-13-3,-6-5-2,-5-6-1,-4 1-2,-10 0-1,-5 4-1,-7-1 2,-6 1-7,-4 5-1,-9 0-2,-2-1-3,-12 4 2,-7 3-4,-6 6-2,-6 2 2,-3 6-4,-2 4-5,4 5-20,3 7-21,2 1-17,2 5-24,0 3-25,-2 5-34,7 2-39,1 5-48,9 2-39,-1-2-87,8 0-155,6-1 28,2 4-130,4-1-119</inkml:trace>
  <inkml:trace contextRef="#ctx0" brushRef="#br0" timeOffset="75050.87">11708 7749 1686,'-5'-7'36,"1"1"26,-2-1 25,2 3 14,-1-1 1,1 2-6,4 3-10,0 0-6,-8-2 12,8 2-2,-4 10-2,2 0-3,2-1-2,0 5-5,2 2-3,-2 5-8,0 0-4,0-1-8,2 8-7,-2-2-2,2 0-2,-2 1-5,0-1-22,0-4-36,-2 2-47,0-4-55,0 1-67,-3-6-76,-1 0-152,3-1-67,-3-3-112,2-1-95</inkml:trace>
  <inkml:trace contextRef="#ctx0" brushRef="#br0" timeOffset="75206.61">11434 7988 1709,'-6'-8'37,"2"0"19,2 0 0,5 4 5,4-3 6,1 1-1,10 1-2,5-1-7,5 1-5,6-1-10,4 0-45,4 2-64,-1-3-58,-2 3-91,4-4-416,-3 2-128</inkml:trace>
  <inkml:trace contextRef="#ctx0" brushRef="#br0" timeOffset="76198.58">11385 7530 1638,'0'0'-73,"3"3"12,-3-3 7,2 5 7,-2-5 4,0 0 9,4 5 5,-4-5 4,1 5 3,-1-5 4,6 5 1,-6-5 6,2 4 9,-2-4 9,0 0 14,0 0 16,2 4 22,-2-4 21,0 0 16,0 0 17,0 0-8,0 0-5,0 0 5,0 0 6,0 0 1,2-13-6,-2 13-5,-2-8-2,4 4-1,-2 4-1,0-12-7,0 7-7,0-3-6,-2 0 3,2 0-6,0-1 0,-2 1-5,2-3-4,0 0-3,-2-2-4,2-1-6,0-3-2,-2 0-1,2-4-8,-4 0-4,3-5-1,-3-2-5,2-1 4,-3-12-11,1-9-1,0-9 4,-8-15-4,0 0 8,0-1-1,2 3-5,-3-2-3,2 11 2,-2-9-11,-1 1 1,-2 2-5,4 11 5,0 6-7,-2 1-3,2 2-1,-1 0 2,3 3-4,-3 0 4,4 7-4,1 1-2,-2-1 2,1 4 0,0 0 4,1 1-8,-1 0 3,1 2-4,0-1 2,0 1 4,1 3-4,0 3 0,1-3 2,0 5-4,0-1 5,2 1 2,-1 6-1,1-2-6,-1 1 6,1 1 1,0 1 0,0-3-10,2 3 2,-2-1 3,-1 1 4,1 0-4,2 2-2,-2-2 2,2 2 1,-2 0 3,1 2-4,-1-2 1,2 5 3,-1 0-4,1-1-2,0 1 4,0 3-6,0 0 3,0-1-3,0-1 4,0 4-1,0-3-5,2 4 4,-2-1 0,2 5-1,-2-7 9,0 3-6,2 4 3,0-8-3,0 8-1,-2-5-2,2 5 0,-2-5 1,2 5 0,0 0 1,0 0-2,0-7 4,0 7 9,0 0-13,0 0-6,-2-6 4,2 6-3,0 0 4,0 0-5,0 0-1,0 0 3,0 0 2,-8 18 0,4-11 1,-2 6 4,-2 0-3,-4 7 1,-4 2 7,-5 4-6,-7 6 10,-1-1-3,-15 13-9,5-5 3,5-9 2,2 3-2,1-3-7,-1-2-12,6-3-22,2-2-27,4-4-24,1-2-27,3-2-31,4-1-20,3-4-21,6-1-11,3-3-20,2-1 3,-2-5-111,8 0-340,-8 0-166</inkml:trace>
  <inkml:trace contextRef="#ctx0" brushRef="#br0" timeOffset="76427.71">10864 5195 1769,'8'-8'-48,"-4"0"17,-2 4 28,0 1 20,0-2 7,-2 5 4,4-2-5,-4 2-5,0 0 12,0 0 15,15 14 11,-7-2 8,5 5 8,8 5 6,7 7 5,18 14-1,13-1-5,16 1-5,12 5-6,12 1-3,12-1-42,2-1-93,4-1-120,1-5-301,-5-10-136,-8-7-127</inkml:trace>
  <inkml:trace contextRef="#ctx0" brushRef="#br0" timeOffset="78675.8">5145 8418 491,'0'0'166,"2"-4"-41,-2 4-6,0 0-28,0 0 0,2-6-19,-2 6-5,0 0 2,1-5 2,-1 5 6,0 0 4,0 0 5,3-6 0,-3 6 4,0 0-3,0 0-2,0 0-5,0-7 0,0 7-7,0 0-11,0 0-3,0 0-7,0 0-3,0 0-6,0 0-1,0 0 0,0-4-1,0 4-1,0 0 2,0 0-1,0 0-3,0 0 2,0 0-1,0 0 2,0 0-1,0 0-2,0 0-1,0 0-2,0 0-6,0 0-1,0 0-1,0 0-4,0 0-1,0 0-3,0 0-1,0 0-3,0 0-1,0 0 0,0 0-5,0 0 1,0 0-1,0 0 0,0 0 1,0 0 2,0 0-1,0 0 2,0 0-1,6 15 1,-6-9 6,0-1 2,1 3 4,-1 3 0,0 1 1,0 1 8,4 4 2,-4 2 4,-4 8-3,4 1 4,0 5-1,0 2-1,-1 8-7,2 1 2,-2 2 0,1 0-5,-2 8-5,2 1 2,0-11-1,0 2-2,0-3 0,0-2-2,0-3-3,0-6-1,0-3 0,0-2-6,0-7 0,-2 1-4,4-4 8,-2 0-4,0-1 5,-2-3 3,2-1 2,2 0 7,-2-4-3,-2 3-1,2-4-2,0 3 1,0-3-2,0-1-3,0 1 1,0 0-2,0-7-1,0 8-3,-2-3 0,2-5-2,0 7-3,2-3 2,-2-4 1,0 6-1,0-6-2,0 5 1,0-5 4,0 0-9,0 8 0,0-8 0,0 0 2,0 0-3,-2 6 1,2-6-1,0 0-1,0 0 1,0 5 1,0-5-4,0 0 4,0 0-3,0 0-1,0 0 2,0 0 2,0 0-4,-3 7-4,3-7-10,0 0-1,0 0-9,0 0-6,0 0-17,0 0-20,0 0-27,0 0-17,0 0-24,0 0-38,-5-15-42,3 15-36,-2-7-48,4 7-126,-9-9-104,5 3 74,-2 1-97,3-1-53</inkml:trace>
  <inkml:trace contextRef="#ctx0" brushRef="#br0" timeOffset="80404.95">4809 9732 1447,'0'0'-51,"-11"-1"10,2-2 15,9 3 9,-10-3 8,4-1 19,-2 2 11,8 2 8,-10-5 16,6 2 5,4 3 10,-8-3 10,4 1 5,4 2 4,-9-2 2,9 2 1,0 0-1,-9-5 0,9 5-1,0 0-2,0 0-5,-6-2-1,6 2-9,0 0-5,0 0-6,0 0-2,0 0-3,0 0 4,0 0 3,28 0 1,-6-3-1,8 3-2,13 0 2,3-2 5,13-1-2,26-4 3,6 0 1,5 0 2,0-1-7,5 2 1,-6 1-4,-6 0-9,-17 2-6,-13 1 0,-13-1-4,-3 3-3,-7-2-5,-5-1 0,-3 3-9,-4-2-1,-1 2 4,-4-2-7,-2 2-1,-2 0 8,-2 0-10,-3 0-2,-2 0-1,-1 2 2,-7-2-1,11 2 0,-11-2-2,6 3-1,-6-3-1,2 2-3,-2-2 2,0 0-1,4 7 2,-4-7-4,0 0-2,-2 8 3,2-8 0,-2 5 0,2-5-2,-4 8 3,2-3-7,-2 1 6,2 1 1,-1 3-7,-1 2 8,0 1-3,-1 2 0,3 3 2,-2 1-2,2 3 7,0 5-6,-2 4 6,4-4-1,-2 7-6,2-2 6,0 6 4,0 2 1,0 0-6,0 1 4,2 0-6,-2-2-5,-2-8 12,2 2-13,0-5 7,0 1 0,-2-5 0,2-2-4,0-1 4,0-4-5,0 0 8,0-5 2,-2 3-7,2-4 6,0-2-6,0 1 15,-2-1 4,2-2 0,0-2-9,-2 1-2,2-6 4,-5 3-5,5-3-4,-7 4 5,7-4-3,-10 0-1,10 0 0,-19-1 0,4 1-7,-2-3 5,-3 2-1,-10 1 0,-3-2-1,-2 0-14,-6 2 1,-6-2-8,-3 2 1,-9-2 1,-5 0 4,-1 2-3,-4 0 1,4-3 3,1 3-1,3 3 6,8-3-1,5 0-6,-1 2 8,7-2-1,3 0-4,5 0 9,4 0-2,5 0 1,4 0 0,0 0 5,1 0-4,3 0-2,3-2 2,1 2 3,1 0-1,-1 0 3,3-3-3,1 3 2,0-2 6,-1 0-4,4-1 4,-3 2-1,3-1-1,-1-3 0,1 3-1,0-1-5,6 3 3,-9-6 3,3 3-1,1-3-1,2 2 5,-2-3-8,1-1 6,1 0-4,-1-3 4,0-3-2,2-3 2,0 0-4,-4-6-1,4-1 2,-3-2-3,4 0 3,-1-3-4,-1-1 4,1 2-5,2-5 2,-3 3-3,1-2 2,0-2-4,0 5-2,0-4 3,0 3-2,-2-1 2,2 3 1,-2 0-2,-1 4 0,3 2 2,-1 5-2,2-1 3,1 1-2,-2 4 0,2-1-8,3-1-3,2 0-1,4-1-3,1 1 3,6-2-1,0 2-1,6-1-5,-1 1-8,2 4-12,0-2-23,1 1-27,-1 4-41,0 1-48,-2 3-43,-1 0-44,-2 0-138,-1 2-108,-2 2-127,0 2-137</inkml:trace>
  <inkml:trace contextRef="#ctx0" brushRef="#br0" timeOffset="80826.47">5084 9896 1707,'-9'4'-23,"0"0"23,1-2 29,0 2 21,2-3 22,-1 1 7,7-2-3,-13 4-6,9-2-7,4-2-9,-8 3-8,8-3-2,-3 2-4,3-2-3,0 0-1,0 0 0,23 5-1,-7-8-2,2 3-1,2 0-5,1 0-2,0 3-1,0-3-4,1 2-1,-4-2-6,-1 3 2,-3-1-1,0 1-3,-4 0 1,-2 1-1,0 1-1,-4 3-1,-4 0 1,-3 2-2,-1-2 0,-3 6-1,-2-1-1,-2 4 2,-2 1 2,-3-1-1,4 2 0,-2-1-1,-2-1 0,2 1 0,4-1 0,-2-4-2,2 2-2,4-3 2,-1 0-2,3-1 3,2-1 1,2-1 5,2-1-1,2-2-1,5-1 1,-1-1-2,3 0-1,2-2-15,-4-1-30,5 2-41,1-6-52,2 3-54,-1-3-98,3-3-156,2-1-171,3-1-106</inkml:trace>
  <inkml:trace contextRef="#ctx0" brushRef="#br0" timeOffset="81009.78">5656 9994 1662,'-10'-4'16,"2"-1"29,2 5 15,0-5 17,6 5 2,-8-6-3,5 2-7,3 4-10,0 0-3,9-9-7,-1 7-16,0 0-26,5-2-34,2 2-35,2 1-38,2-1-50,-2-2-90,-1-1-342,2 0-81</inkml:trace>
  <inkml:trace contextRef="#ctx0" brushRef="#br0" timeOffset="81200.94">5871 9811 1643,'-4'-5'37,"0"-2"40,-1 1 25,0 2 10,2 1-3,-1 1-14,4 2-12,0 0-9,0 0-3,-8 7-4,8 3-4,0 2-6,2 5-7,0 2-2,4 3-4,-1 5-26,3 4-45,0 3-55,1 2-49,-1 5-33,0-6-55,1 1-172,-3 4-200,0-1-90</inkml:trace>
  <inkml:trace contextRef="#ctx0" brushRef="#br0" timeOffset="81805.11">5293 10585 1586,'-4'-7'-46,"0"3"14,-1-2 18,3 3 19,0-3 2,2 6 18,-5-9 13,4 5 8,1 4 9,-4-7 12,2 3 8,2 4 6,0-8-1,-3 3 5,3 5 11,-1-7 8,1 7 2,0-8 2,-3 5 5,3 3 5,0-6-2,0 6-1,-2-5 3,2 5-2,0 0-4,0 0-4,-3-8-10,3 8-3,0 0-11,0 0 2,0 0-2,0 0-1,0-9-13,0 9-6,0 0-11,0 0-2,0 0-10,0 0-9,0 0-6,0 0 2,0 0-3,-2 26 0,2-14-4,-2 5-3,2 2 3,0 3-3,0 5 0,0 2-5,-2 1 5,4 2-2,-2 3 0,0-1 4,0-1-12,0 7 3,2-3-3,-4-2 4,4 4-3,-2-4 2,0-2-2,2-1 4,1-3 3,-1-3-8,-2-2 1,0-6 1,0 1-2,3-2 1,-3-3-4,0-1-6,0-2-4,0-2-14,0 3-11,0-4-31,0-3-37,0 2-26,-3-4-33,3-3-49,0 0-60,0 0-74,0 0-150,0 0-51,0 0 79,-11-18-170,6 13-130</inkml:trace>
  <inkml:trace contextRef="#ctx0" brushRef="#br0" timeOffset="82921.03">2737 11569 1652,'0'-8'-43,"0"2"15,-2-1 29,2-1 17,0-2 12,2 1 11,-2-1 8,0-1 3,3 0 1,-3 0 7,1-2-7,4 2 0,-3 2-3,4-2-2,-2 2-1,3-2-6,-3 4 3,4-1-5,1 5-3,0-1 2,-1 4 0,2 1 0,0 7 1,2 3 1,0 4 0,1 5-4,0 1 5,-3 2-7,1 1-1,-3 4-3,-2-2-3,0 1-2,-2-1-4,0 2 2,-4-2-3,-2 0-1,2-6-3,-2 2 0,2-5 0,0 0-1,-4-1 0,1-5 3,3-2-8,-1-3-10,-1-3-2,2-3-2,0 0 1,0 0 0,3-23 0,0 6-1,3-3-1,-2-4 1,0-5 1,0-2 2,0-5-1,0-1-2,-3 7 0,2 2 3,0-1 11,-3 7 8,0 0 9,2 3 2,-2 2-2,2 3-5,-2 1-7,1 2-2,-1 7 0,5 3 1,-5 1 6,0 0 0,7 23 1,-3-6 1,2 3-1,1 4-2,-1 2 0,-1-2-1,4 4-1,2 3-4,2-2 1,2 0-1,2-3-25,-1-1-37,1-1-40,1-6-46,5 1-47,-2-5-49,0-4-112,-1-8-127,-2 3-141,4-7-109</inkml:trace>
  <inkml:trace contextRef="#ctx0" brushRef="#br0" timeOffset="83129.92">3488 11375 1727,'-8'-14'9,"0"3"22,0 1 28,-1 2 13,3 3 2,-3 1 1,3 2-6,6 2 3,-17 6 2,11 2 0,-1 4 2,0 2-1,3 4-4,4 2-6,-2 3-4,4 3-6,0 1-2,6-2-10,-2 4-1,2-4-11,2-1-30,3 2-44,-2-6-43,4 0-59,-1 0-64,0-5-97,-2-4-123,2-3-146,-1-1-77</inkml:trace>
  <inkml:trace contextRef="#ctx0" brushRef="#br0" timeOffset="83530.48">3671 11555 1565,'0'-15'-2,"0"1"23,0 3 27,-2 2 21,2 1 15,-3 3 2,3-3-8,0 3-8,0 5 1,0 0 2,0 0 3,0 0-3,0 0 5,12 14 3,-8-4-5,-2 1-2,4 3-3,-2 0-6,0-2-8,-2 2-1,3-1-5,-1 1-7,-1-4 1,-1 2-6,-1-2 1,2-1-5,-1-2-4,-2 0 1,2 1 2,-2-6-6,0-2-2,-2 7-4,2-7-2,0 0-2,0 0-3,-15-14 0,10 3-6,1-4 2,2 0-2,-2-2-5,4-3 3,-2 5-3,2-3 0,0 1-4,2 2 2,2 2-1,0-2-2,5 5 6,-1-1 0,2 3 4,2 2-2,-2 5 8,1 1 1,2 1-2,-1 2 3,3 2-1,-2 4-1,-1 1-4,0 2 1,0 1 1,1 1-1,-5-2-1,2 5-1,-3-5-24,4 2-26,-5-1-47,-3 1-63,4 1-65,-4-4-54,1-1-171,0-1-49,-1 0-157,5-2-143</inkml:trace>
  <inkml:trace contextRef="#ctx0" brushRef="#br0" timeOffset="83706.13">4128 11593 1756,'0'-11'44,"0"5"23,-2 1 14,2-1 18,0 6 1,0-14-10,5 9-6,-3-3-10,4 3-9,0-2-8,3 0-32,2 2-45,-3 1-59,4 2-60,-3-4-60,4 2-136,-4 0-267,2-1-102</inkml:trace>
  <inkml:trace contextRef="#ctx0" brushRef="#br0" timeOffset="84049.08">4434 11351 1707,'-7'-7'34,"5"3"14,-2 0 18,-1-2 17,3 3 1,2 3-6,0-9-1,2 3-3,5 2 0,-1 0-7,3 1-6,-1 0-5,0 3-5,2-2 1,-10 2-3,18 5-5,-12-5 0,3 7 0,-3 0 1,-1 1 4,-3 1-3,0 3 0,-2 1-2,-4 2 6,1 3-3,-4-1-3,1 1 0,0-4-5,0 3-4,0 0-8,0-1-2,2-3 1,-3 0-2,4 1-6,-1-3 0,6-1 3,0-2-6,1-1-1,8-1-1,3-1-16,-1-3-29,4-2-41,2 0-46,2-3-55,0 0-55,3-4-68,3 0-170,5-5 12,0-1-101,-3-1-58</inkml:trace>
  <inkml:trace contextRef="#ctx0" brushRef="#br0" timeOffset="84535.58">4613 11165 1567,'-8'-6'15,"0"4"31,0-2 21,5 2 13,3 2 5,-8-5-7,8 5 5,0 0-1,0 0 8,20-2 1,-10 2 3,8 4-4,-1 1-4,6 1-6,0 3-8,-1 3-3,1 1-9,0 3-3,-1 3-6,-6 4-5,1 1-1,-6-1-3,-4 4-3,-7 2-4,-3-1-11,-5 7-33,-7-4-49,-6 6-70,-1-1-62,-5-6-93,4-3-157,1-4-15,1 0-93,1-3-51</inkml:trace>
  <inkml:trace contextRef="#ctx0" brushRef="#br0" timeOffset="85991.28">5321 11239 1427,'0'0'-47,"0"0"16,-6-1 6,6 1 14,0 0 18,0 0 11,0 0 9,0 0 7,0 0 13,0 0-2,0 0 5,0 0 3,0 0 8,0 0-2,0 0 3,0 0 0,0 0-4,0 0-3,0 0-7,0 0 2,0 0-4,0 0 0,0 0 2,0 0 1,0 0 4,0 0 0,0 0 6,0 0 0,0 0 2,0 0-1,0 0-1,0 0-6,0 0-1,0 0-6,0 0 0,0 0-5,0 0-4,0 0-2,0 0 1,0 0-5,0 0-4,0 0 7,0 0-2,0 0-1,0 0-1,0 0 0,0 0-1,0 0-5,0 0 1,0 0-3,0 0-1,0 0 1,0 0-7,0 0 1,0 0-7,0 0 3,0 0 0,0 0-4,0 0 3,0 0-2,0 0-2,0 0 1,0 0-2,0 0 0,0 0 0,0 0 2,0 0 7,0 0 5,6 15 5,-6-15 2,10 4 6,-4-4-5,0 1 4,-6-1 0,20 2-4,-10-4-3,1 2 0,4-1 7,2-1 0,3 0-5,-2-3 0,5 3 4,2-1-5,4-1 5,-2 0-8,3-1 0,2-2-2,-1 4-5,3-3-5,4 3-1,-2-3-2,5 1 3,-1-2-2,3 2 1,3-1-4,7 0 3,3-2 1,6 1-6,-1 1 1,24-5-1,-2 3 0,-14 1 0,-7 0 2,-1 2-1,3-1 0,-5 2 3,3-1-4,1 1 0,-2-1 1,2 1-2,0 0-5,-1-2 3,3 3-1,-4-1 3,3 0 1,-1-3-5,1 2 1,-3 1 1,-2 1-3,3-2 5,-7 0-6,-9 1 5,-1 2-4,-5-1 0,-6-1 2,-5 2 4,-4 0-5,-1-2 4,-2 4 8,-4-1 3,0-2 8,-4 2 2,-1 1-5,0-2 0,0 2-2,-3-2 0,0 2-1,0-3-3,-2 3 0,-8 0-3,16-1-1,-9 1 1,-7 0-1,17-2-1,-11 2 0,1-2 4,-7 2-7,12 0-3,-12 0 4,10-2 1,-10 2-3,0 0-1,12 0 4,-12 0 0,0 0 2,8 0 2,-8 0-4,0 0 5,0 0-3,8-2 5,-8 2 0,0 0 1,0 0-4,0 0 0,8-1-1,-8 1 1,0 0-5,0 0 2,0 0-1,0 0-1,0 0-2,0 0 2,0 0-4,0 0 1,0 0 1,0 0-3,0 0 4,0 0-4,0 0 4,12 0-1,-12 0-3,0 0-2,0 0 4,0 0-1,0 0-2,0 0 2,0 0 2,0 0-2,0 0-1,0 0-1,0 0-8,0 0-5,0 0-3,0 0-2,0 0-2,0 0-4,0 0-2,0 0 2,0 0 1,0 0-7,4-4-10,-4 4-12,0 0-9,0 0-17,0 0-19,0 0-26,0 0-27,0 0-37,0 0-59,0 0-50,0 0-105,0 0-131,0 0 62,-24-3-135,24 3-104</inkml:trace>
  <inkml:trace contextRef="#ctx0" brushRef="#br0" timeOffset="86389.08">8293 10711 1726,'-1'-10'21,"-1"3"25,-1-1 20,1 1 27,-1 2 19,2-3 9,-3 2 4,2 1-7,0 1-9,2 4-12,-2-8-10,0 4-7,2 4-12,-2-6-6,2 6-8,0 0-1,0 0 2,0 0-5,-12 20 4,8-11 3,2 6-3,0 1 1,-2 2-5,2 7 0,-2 3 0,0 0-3,2 2 9,-3 8-10,3-1-7,-2 1-9,2 2 6,-4-1-4,5 1 0,1 2-3,0-2-2,-2 0-2,2-2-3,0-4-5,0-3 7,0 0-4,0-3-18,2-2-17,-2-4-21,0-3-14,0-2-16,1-2-14,-1-1-20,0-5-49,0-1-46,3-3-38,-3-3-47,0-2-116,0 0-80,0 0-178,-3-19-149</inkml:trace>
  <inkml:trace contextRef="#ctx0" brushRef="#br0" timeOffset="87414.61">8239 10835 1791,'-2'-8'-22,"0"0"23,0 3 17,0-1 17,0 1 17,-1 1 22,3-2 4,0 6 5,-2-7 3,0 3-4,2 4-1,-2-6-6,2 6-3,-2-5-3,2 5-4,0 0-3,0-7-3,0 7 1,0 0 2,4-5 5,3 2 4,-1 0-6,4 1-3,5 0-2,0 0 1,8 1-3,5-1-7,2 2 1,3 0 0,5-2-4,7 4-7,5 0 4,10 1 7,1 4-10,3-4-2,23 2 0,-17 2-8,16-2-3,-3 3-2,2 1-7,0 1 0,1 1 1,8-1-4,-1 3 0,2 1-1,-2-3-5,-2 2 4,-2-1-1,-4 0-3,-17-5-6,-11 1 9,-3-1-4,-12-2-7,-3 1 0,-8-2 5,-1 0-5,-4-1-6,-4 2 12,-2-1-3,-3-2-1,1-1 2,-4 1-4,-2 1 11,2-3-4,-4 1 6,-2 1 9,1-2 6,-9 0 3,17 2 6,-10-2-1,0 2-1,-7-2-2,10 0-3,-10 0-3,12 0-5,-12 0 1,9 2-2,-9-2-3,8 0-4,-8 0 2,0 0-3,0 0-4,10 0 5,-10 0-4,0 0 4,0 0 0,7 2 0,-7-2 0,0 0-3,0 0-1,0 0-5,0 0-1,0 0 1,0 0-2,0 0-6,0 0-2,0 0-1,-25-6 4,14 6-1,0 2 1,-3 0-2,-3 0 3,-3 2-1,0 1-4,-6-1 1,-2 4 6,-1-1-5,-7 3 1,0 2 3,-3-1 2,-7 1-2,-1 4 2,-1 0 0,-1 1-2,-19 5-1,10-2-2,-8 2 1,-3 3 4,2-2-2,-3 2-2,1-2 2,11-7-1,-12 7 0,10-7 1,7-1 0,-1-2-1,1 2 2,-3 1-4,4-3-1,-1 0-1,-2 1 3,-1-2-3,2 1 1,3-2-1,0 0-1,3 0-1,-3-1-2,8-2 2,1 2 1,2-3 1,-1 1 0,3-1 0,2 1 0,4-2 1,3-2-4,-1 1 2,5 0 0,0 0 0,6-2 2,-1 0-3,1 1 0,2-1-2,0-1 2,5 0 1,-2 0-2,4 0 2,0 1-3,-2 0 2,4-3 0,2 1 2,6-1-2,-15 2 1,9 0 3,6-2-4,-10 0 4,10 0-1,-9 2-2,9-2 3,-9 2-7,9-2 0,0 0 1,0 0-2,-10 0 3,10 0-1,0 0-5,0 0-4,-8 0-1,8 0-1,0 0 2,0 0-1,0 0-10,0 0-7,0 0-6,0 0-12,16-8-10,-16 8-14,11-4-14,-5 3-28,-6 1-33,8-6-46,-1 4-55,-1-6-68,1 3-150,-1-2-59,0-6 65,2 2-122,2-4-84</inkml:trace>
  <inkml:trace contextRef="#ctx0" brushRef="#br0" timeOffset="87768.72">9094 10001 1626,'-6'-9'8,"0"2"36,2 0 21,-1 1 14,1 2 12,2 3 3,-2-3-4,2 2-6,2 2-10,-5-4-11,5 4-7,0 0-7,0 0-4,0 0-4,0 0-6,-6 11-2,6-2 0,0 1-1,2 5 1,-2 3-2,4 2-3,1 6 0,-1 0-2,-2 0-5,4 3 2,-4-2-2,3 2 2,-1 0-8,-2-3-27,0-2-49,2 2-57,0-4-57,-2-4-98,3-1-169,-1-4-174,1 0-114</inkml:trace>
  <inkml:trace contextRef="#ctx0" brushRef="#br0" timeOffset="87995.65">9378 10005 1793,'-2'-11'55,"-2"2"33,2 2 22,-1-1 4,1 1-6,2 3-15,-2-2-9,2 6-9,0 0-5,0 0 5,0 0-10,4 19-5,1-6-5,-3 3-5,4 9-3,-1-1-4,1 7-1,0 2-18,0 0-54,1 4-66,-2-2-89,-3-5-158,-2 1-152,-4-1-152,-2-4-144</inkml:trace>
  <inkml:trace contextRef="#ctx0" brushRef="#br0" timeOffset="89679">10338 10989 1614,'-9'0'-62,"9"0"33,0 0 16,0 0 9,0 0 12,0 0 6,0 0 12,-11-3 11,11 3 5,0 0 7,0 0-1,0 0 7,0 0 2,0 0 3,0 0 10,-6-2 1,6 2 4,0 0-3,0 0 0,0 0-4,0 0-3,0 0-6,0 0-6,0 0-6,0 0-3,0 0-2,0 0 1,0 0-2,28-2-4,-11 2 4,3-2-2,8 0 1,4 0 0,7-2 1,3 1-2,4-3 2,7 0 2,4 1-2,1-1 7,28-5 3,-16 2 2,-5 4-8,-1 1-2,-5-2-4,-1 3-8,-13-1 1,-4 2-5,-7-1-3,-2 1-4,-4-1 1,-5 2-5,-1-2 0,-4 3-2,0-1 0,-2-1 6,-2 0-7,-1 2-2,-1-3-4,-2 1 3,0 2-1,-1 0-3,0 0-2,-9 0 2,14 0 3,-5 0-3,-9 0-5,10 0-10,-4-3-17,-6 3-5,0 0-14,14 0-12,-14 0-19,0 0-15,0 0-11,8 3-20,-8-3-19,0 0-13,0 0-23,0 0-7,0 0-27,0 0-68,0 0-97,-14-12-182,14 12-61</inkml:trace>
  <inkml:trace contextRef="#ctx0" brushRef="#br0" timeOffset="90102.8">11344 10723 1489,'-7'-5'9,"-1"5"28,-1-3 22,3-1 23,-3 3 16,3-3 14,-1 1 2,7 3-4,-10-2-13,10 2-10,-8 0-13,8 0-10,0 0-1,0 0-1,-6 5 2,6-5 2,8 12-2,0-7 5,3 4 2,1 1 0,8-1-1,2 4-3,2-2-2,-2 0-9,8 2-5,-1-2-1,-4-2-10,-2 4-1,0-3-4,1-3-1,-8 0-10,2-1 4,-3 1-4,-1-1-5,-3-1 4,0 0-1,-1-1 4,-2 0-2,1 0-6,-2-2 3,-1 1-6,-4 3 2,-2-6-2,-4 9 1,-4-3-2,-4 1-1,-2-1 1,-8 4-8,-1-1-1,-5 1-12,-3 1-21,1 2-21,2-5-24,2 1-39,-2-1-35,5 0-41,1 0-34,6-3-69,-1-3-131,6 2-56,0-2-133,5-2-110</inkml:trace>
  <inkml:trace contextRef="#ctx0" brushRef="#br0" timeOffset="90698.94">12064 10732 1711,'-2'-5'0,"2"-4"29,-4 5 17,3-2 11,-1-1 11,-3 0 13,2 2 7,0-1-1,-4-2 5,2 2 0,-1 1 2,-1-1 3,0 3-8,1-1-3,-2 0-8,-3 2-5,-1 2-4,-1 0-2,-4 2 3,2 4-8,-4-1 7,4 3-4,-4 1-2,0 5-3,3-2-1,-4 2 0,4 3-5,2 0 1,2 1-5,-2 3-7,5-1 5,-3 2 0,6 1-8,2-1-5,2 0 0,4-2-5,4 3-1,3 0-1,2 0-1,8 0-6,2-4 13,4 2-12,5-6 3,1 2-3,3-5 2,2-1 0,3-5 4,1-1 7,4-1 0,-1-4-5,-1 0 9,1-4-3,1-1 0,-4-3 0,7-5-2,-9 0-6,3-4-3,-2-5-4,-3-1-1,-4-2 0,-2-4-4,-3-3-3,-7 4 5,-4-3-6,-6-1-2,0 0-1,-8 3-5,-2 2-5,-7-1-1,-7 1-3,-3 2-9,-7 3-9,-5 3-5,-5 3-13,-2 3-6,-5 4-12,-3 4-8,-2 0-5,3 5-19,-4 2-14,3 1-18,1 6-15,3-2-19,4 3-16,3 1-22,3 2-21,5 0-27,5 1-36,8-2-125,-4 0-80,6 0-109,4 0-93</inkml:trace>
  <inkml:trace contextRef="#ctx0" brushRef="#br0" timeOffset="90946.76">12146 10784 1672,'2'-6'40,"1"1"37,-1 1 30,0-1 21,-2 5 8,3-7-2,-3 7-8,5-6-15,-5 6-14,0 0-12,0 0-3,0 0-11,6 13-1,-4-6-7,0 2-2,1 4-5,-1 2-6,2 1-5,-2 2 2,0 0-9,2-1-7,-2 0-6,3 3-31,-4-4-39,2 2-49,-1-1-63,1-2-60,-3-2-121,0-1-155,0 0 44,-3-3-80,1-2-31</inkml:trace>
  <inkml:trace contextRef="#ctx0" brushRef="#br0" timeOffset="91115.12">11923 10914 1584,'-6'-6'60,"2"2"10,2-1-3,2 5-2,8-9-3,3 8 0,4-3-2,6-1-6,7 5-4,2-3-4,1 1-18,2 0-40,0 1-49,-1 1-63,-3-3-105,-1 2-377,-6-2-106</inkml:trace>
  <inkml:trace contextRef="#ctx0" brushRef="#br0" timeOffset="92527.91">12080 10669 1568,'0'0'-39,"0"0"22,0 0 24,0 0 14,0 0 14,2-5 16,-2 5 17,0 0 9,0 0 8,0 0 5,0 0-4,0 0-4,0-9 2,0 9-9,0 0 8,0-7-3,0 7-3,-2-9-3,2 3-5,0 6-4,0-11-4,-3 6 2,3-3-6,0-2-3,0 1-4,-1-3-3,1-1-5,0-1-4,0-2-4,-2-4-3,2-1 0,-2-5-4,2-1-4,0-3 1,0-3-1,-2 0-3,2 2 0,0-8-3,-3 0 2,3 2 5,-1-3 3,-1-1-4,0 2 4,-2-3-10,1-1 0,-2-7-3,-1 0-1,-1 0 1,0 1-3,1-1-1,-4 2-5,3 2 1,2 2-2,1 3-2,-3 2 0,3-2 2,-2 3-2,2-1 3,-3 0-4,1 1 0,-3 0-3,3 2 0,-2-2-2,0 2 1,0 1 3,0 0 0,0 0-2,0 3 1,-1-3-4,3 9 6,-3-1-1,3 0-2,-1 2 1,1 1-3,0 1 2,1 2-3,0 0 1,-1 2 4,0 2-3,2 2 2,-2-3-4,2 3 3,0 0-3,-2 2 2,3 0-3,-1-2 2,1 4 1,-1 2 3,2-2 1,-2 1 0,2 1 0,0 1-1,0-2 0,-3 3-2,3-3 2,0 3-4,2-2-1,-2 1 6,-1 0 0,3 0-1,-1 0-1,1-1 0,0 1 3,0 1-3,0 0 0,0-3 1,-2 0-4,2 2 4,0-1 0,0 2-2,0-3-2,0 3 3,0-3 4,0 3-6,0-4 2,0 4 1,0-1 0,0 1 0,2-1 1,-2 3-5,0-2 3,-2 2-1,2 0-1,0 5 5,0-9-1,0 3-4,0 6-1,0-5 4,0 5-3,0-6-4,0 6 4,0 0-3,0 0-1,-2-7 3,2 7 1,0 0-2,0 0 2,0 0 2,0 0 0,0 0-2,0 0 1,0 0 2,0 0-4,0 0 3,-11 13-2,11-13-1,-4 5 1,4-5-1,-1 5 2,1-5 2,-2 5 2,2-5 0,-2 5 1,2-5-1,0 0 2,0 0-2,0 0 12,-5 5 8,5-5-4,0 0-2,0 0-1,0 0-6,0 0 2,0 0-1,0 0 1,0 0-3,0 0-2,0 0 0,0 0 0,0 0-1,-11-10-1,11 10 2,0 0 0,-4-4 1,4 4 3,-2-6-3,2 6 1,0 0-1,-5-3-4,5 3 0,0 0-1,0 0-7,-6-2 5,6 2-1,-13 10-1,0-5 3,1 5-1,-6 2 5,0 5-5,-2-2 2,-3 4 0,-3 2 0,2-1 0,-2 4-2,3-4-7,1 1-4,2 1-13,2-5-14,0 0-12,5-2-16,-3-1-19,6-3-7,2 0-7,2-4-3,-4 1-8,3-1-31,4-5-9,-1 3-9,4-5 3,0 0 3,0 0 3,0 0 2,0 0 1,2-19 7,3 11 8,6-1 10,-3-5 15,4 3 8,1-5 14,0-1 14,0 2 13,1-2 14,1 2 11,-3-2 19,1 2 8,0-1 11,-2 4 13,1 0 5,-1 0 6,-1 3 13,-1-1 3,2 0-2,-3 5 11,2-1 8,1 2 13,0 4 13,-1 2 5,3 0 6,4 4 2,0 1-5,2 3-7,6 2-8,5 3-7,4 2-5,12 2-6,18 5-3,1 3-43,4-2-69,-1-4-91,-7-4-207,-6-3-223,-1-3-74</inkml:trace>
  <inkml:trace contextRef="#ctx0" brushRef="#br0" timeOffset="94513.01">5291 11209 781,'0'0'156,"-9"2"-31,9-2-27,0 0-25,0 0-11,0 0-7,0 0-11,0 0-1,0 6 7,0-6 1,0 0 11,0 0 11,0 0 9,0 0 4,0 0-2,0 0 1,0 0 1,0 0-1,0 0 2,0 0-3,0 0 0,0 0-2,0 0 0,0 0 8,0 0-9,0 0-4,0 0-3,0 0-6,0 0-8,0 0-3,0 0 4,0 0 4,0 0 2,0 0 0,0 0-11,0 0-3,0 0-9,0 0-9,0 5-2,3 1-5,-3-1 4,4 5 1,-2 5 2,2 4-1,0 5 4,-2 5-1,5 10 1,-5 2 6,5 7 5,-1 5-1,0 5-6,0 17 0,0 3-7,2-15 2,-4-8-4,0 1-2,0 0-2,-2-5-8,0-6-2,0 0 2,-2-4 3,0-3-6,0-5-3,0-3 0,0-1-1,0-8-2,0-1-4,0 2 3,0-5-5,0-2 8,0 1 0,0-5 5,0 0 4,0-1 3,0 1 0,0-3 0,0 0 1,0-1-2,0 1-1,0-2-2,0-1-1,0 1-5,2-2 1,-2-4-4,-2 7 0,2-7-4,0 8 4,2-4-4,-2-4 1,0 5-5,0-5-14,0 0-20,0 7-24,0-7-32,0 0-28,0 0-31,0 0-38,0 0-54,0 0-69,2-17-138,-2 9-134,2 0 77,-2-3-226,0 0-217</inkml:trace>
  <inkml:trace contextRef="#ctx0" brushRef="#br0" timeOffset="96690.64">5208 12434 1884,'0'0'-80,"-10"2"13,10-2 14,0 0 16,0 0 15,-9 2 13,9-2 8,0 0 14,0 0 9,0 0 10,0 0 5,0 0 6,-9 1 7,9-1 4,-1 4 1,1-4-1,0 0 0,0 0-4,0 0-1,0 0-6,-4 3-2,4-3-3,0 0-4,0 0-3,0 0-2,0 0 10,0 0 9,0 0 12,12 9 8,-3-7 4,3-2 0,0 1-5,4-1 0,8 2-4,1-4-1,7 2 1,12-1-5,3-3-5,12 0-1,3 1-7,-3-4-3,-3 4-3,2-3-6,-11 2 0,-3 0-7,-4 0 1,-8 2-5,-3-2 1,-2 3 0,-7-1-4,1 0 8,-4 0-2,0 0 5,-4 0-4,0 2 2,-1-1-4,-2 1-10,0 0 8,-2-3-3,0 3-6,-8 0-2,14 0-3,-14 0 3,10-1-8,-10 1 4,0 0-3,11 4-2,-11-4-2,2 3 6,-2-3-3,0 6-1,0-6-4,-2 13 7,-3-4-2,3 3-3,-3 3 9,3 4-3,-5 5 2,4 2 7,-1 5 14,0 2 3,1 6-1,1-1 5,0 3-7,2 0 2,0 3-5,2-1 1,0-1-2,1 2-6,1-1-3,0-4 3,-2-1-2,2-2-5,0-5 3,-2-4-2,-1 0-2,3-7 8,-2 1-9,1-4-4,-3 0 9,2-2-5,-2-3 5,2 0-1,-2-1 12,0-2 11,0-1-9,-2-2-1,0-2-1,-3-1-5,5-3-1,-11 5-3,5-5-1,6 0-1,-13 0-6,13 0-4,-14-5 6,4 3-7,0 1 1,-2 1-4,-8-2-1,2 2-3,-6-2 2,-7 4-8,-1-2 0,-4 2-4,-7 1-4,-2 2 5,1-3-6,-11 5 0,1 1-1,-4-3-2,1 3 2,4-3 3,9 1 1,1 1 2,3-4 3,6 2-2,3-1-3,2-1 9,4 2-3,4-3 3,2 0 0,2 2-1,1-4 0,2 1 7,2 2 1,1-3 9,1 0-11,-1 0 6,11 0-4,-17 0 3,11-3-4,-2 2 4,8 1-4,-14-2 4,14 2 3,-10-4-2,6 2 0,0-3-1,4 5-2,-9-3 2,9 3-2,-8-5-3,8 5 7,-7-7 6,5 4-3,0-1-5,0-3 8,0 1-9,-1-3 0,1-1 0,0-4 1,2-1 0,0-2-2,-2-2-4,2-2 3,0-1 0,0-7-1,0 0 0,2-1 5,-2-4-5,2-5-5,-2 1 1,0-2 4,-2 0-2,4-1-2,-4 10 2,2-1 1,0 1-7,0 0 6,-2 6 1,2 3-3,-2 1 3,2 2 2,-2 2-3,2 1 3,0 1 0,0 4-2,-2-1 1,2 0 0,0 3 3,0-1-4,0 1-5,2 0 3,-2 0 2,0-1 1,0 1-7,2-1 5,-2 2 10,0 0-9,2 1 0,-2-1-2,0 1 2,0-1 1,0 3-4,0-2-1,2 2 2,-2-1 3,0 6-1,0-8 0,0 3-1,0 5 1,0-7-1,0 7-2,2-5 1,-2 5 2,2-3 1,-2 3-10,0 0 5,0-7-2,0 7 4,0 0-1,0 0-1,3-5 1,-3 5 2,8-4-4,-1 3 2,1-2 4,1 1-2,3 2-3,6-4 5,-2 4 0,8-3-1,-1 1 2,5 0-4,-1 0-14,9 0-24,-2 1-20,-3 1-30,1 0-33,0 0-39,-2 1-45,1 1-54,-5 0-100,-2-2-200,-4 2 71,-4 0-162,-2 0-148</inkml:trace>
  <inkml:trace contextRef="#ctx0" brushRef="#br0" timeOffset="97136.33">5240 12821 1799,'-6'3'20,"-2"1"25,2-2 16,1 0 18,5-2 10,-7 2 3,7-2-6,-8 3-11,8-3-8,0 0-7,0 0-4,0 0-6,17 5-6,-6-5-1,2-3-5,6 1-2,3 2-3,-3-2-3,5 1-3,-2 1-2,0 0-1,-3-2-6,1 2-1,-4-2-4,-2 4-4,-2 0 0,-2-1 0,-1 6 2,-6-2-1,0 3-2,-3 3 1,-3 1-3,0 1 1,-5 1-3,1 3 0,-3 1 1,-3 1-2,2 2 1,1-1-3,-1-4 2,0 4-2,3-7 1,-1 2-4,3-2 4,0 1-2,2-4-2,2-1 5,2 0 2,2-1 0,2-2-2,2-2-1,0-1 2,7-1-7,0 1-21,0-3-37,3-5-54,4 3-60,-5-6-83,10-1-156,-4 0-34,1-2-81,-2-3-32</inkml:trace>
  <inkml:trace contextRef="#ctx0" brushRef="#br0" timeOffset="97275.38">5727 12862 1442,'0'0'-24,"0"-7"1,4 2 5,0 0 2,6 2 0,-2-4-10,4 4-35,-1-7-66,4 1-258,-3 0 103</inkml:trace>
  <inkml:trace contextRef="#ctx0" brushRef="#br0" timeOffset="97469.28">5883 12536 1213,'-5'-7'96,"0"-1"7,1 3-8,0 1-12,4 4 6,0 0 17,0 0 3,-9 17-8,9-4-6,2 5-8,1 1-7,1 7-7,2 1-6,3 7-4,2 0-9,-3 0-28,2 3-52,-4-1-64,6 0-63,-6 0-123,0 1-403,-4-2-173</inkml:trace>
  <inkml:trace contextRef="#ctx0" brushRef="#br0" timeOffset="98018.27">5674 13568 1718,'-2'-7'-97,"0"1"22,0-1 23,0 1 13,-2 1 22,2-3 26,0 2 19,0 1 16,-3-1 17,3-1 22,-1 2 16,1 1 16,0-1 13,2 5 9,-4-8-1,2 4-4,2 4-6,-2-5-13,0 1-13,2 4-11,0 0-12,0 0 5,0 0 3,-10 9-6,10 0 5,-2 1-2,0 5 2,-1 1-7,3 6-7,0-2-2,0 3-10,3 2-3,1 3 1,-2 0-11,2 3-5,0 6 6,2-4-11,0 4-3,-1-3-6,2-1 2,-3-4-6,0-1-8,0-2-20,2-2-23,-1-4-15,-3-1-16,2-3-12,-4-1-11,2-4-9,0 0-9,0-1-31,-2-1-43,0-4-33,2 0-35,-2-5-66,0 0-113,0 0-40,0 0-98,0 0-61</inkml:trace>
  <inkml:trace contextRef="#ctx0" brushRef="#br0" timeOffset="98892.19">3934 14391 1543,'-9'0'2,"-2"0"19,5-3 10,-4 1 21,2 0 13,-2-2 8,4-1-1,0-1 8,2-1-7,0-1-4,4-1-8,-2 2-4,4-1-6,-2 1-4,4 0-3,-2 3-5,2-4-1,1 6-5,-5 2 1,10-1-6,-10 1 2,15 7 1,-10 1-3,4 4-3,-2-2-1,-3 6-3,2 1 1,-1 0-4,-3 3 2,2 0-1,-4-1-2,2 0-3,-2 0-1,1 0-3,-2-1-4,1-1-17,0-4-11,0 0-7,-2-3-2,2 2 0,0-5 0,2-1-18,-2-6 0,1 1-3,-1-1 6,0 0-3,16-14 3,-11 2 2,4-1-1,1-3-2,-2-5 1,0 0 9,3-5 1,-2-1 19,1 2 3,-1 4 13,-3-1 14,0 6 14,-2 1 0,0 1 0,1 4-5,-4 0-4,5 4 2,-4 6 5,-2 0 4,0 0 7,0 0 3,0 16 3,0-6 2,2 2-1,-2 5 0,2 0-2,0 3-3,2-2-3,0-1-5,0 3-1,2 1-4,1-4 2,2 0-4,-1-2-3,1-1-26,1-2-29,3-2-37,2 0-48,1-2-37,0-4-110,2-4-158,0 0-160,2-3-85</inkml:trace>
  <inkml:trace contextRef="#ctx0" brushRef="#br0" timeOffset="99110.91">4457 14212 1747,'-7'-11'53,"-1"5"8,0 3 8,1-1 6,-1 4 8,8 0 2,-15 4 0,6 1-2,3 3-2,0 4-5,0 3-3,-2 0-3,6 2-6,-2 3-6,4 0-3,0 1-5,2 2-6,4 2-2,1 0-6,2-3-20,1 1-35,3-3-46,-2-3-41,4 1-54,-3-4-57,0-1-112,2-5-131,-4 0-101,1-5-64</inkml:trace>
  <inkml:trace contextRef="#ctx0" brushRef="#br0" timeOffset="99515.07">4581 14386 1631,'-3'-10'43,"3"5"7,-1-2 5,1 2-5,0 5-6,0 0 6,0 0 9,0 0 5,0 0 0,0 0-1,1 21-1,2-10 0,-1 2-3,3 0-5,-4 2-4,4 0-2,-2 1-8,-2-3-3,2 2-3,-1-2-1,0-3-3,0 1-5,-1-1 3,2-2-4,-1-1 2,-2-2-1,0 2-3,3-4-5,-3-3-1,0 0-5,0 0-1,0 0-3,0 0 0,-8-21-2,11 10-1,-3-2 3,2 0-6,1-3 1,0 1-1,0 0 2,-1 3 7,2 0 1,-2 1-4,2 2-1,0 0-1,1 2 3,0 4 1,1-2 2,0 3 6,2 2-1,-8 0 3,16 10 0,-11-7 2,4 4-2,-3 1 1,3 1-5,-1 0 4,-1 3-6,2-2 2,-3 1 1,2-1-4,-2-3-25,-2 1-40,3 1-44,-2-4-56,1 2-39,-2-3-107,2-2-174,-2 1-184,-4-3-153</inkml:trace>
  <inkml:trace contextRef="#ctx0" brushRef="#br0" timeOffset="99661.31">4912 14411 1838,'2'-3'56,"-2"3"5,2-7-1,0-1-6,3 6-4,1-5-5,0 3-7,2-1-12,2-1-36,2 1-59,3-1-58,-2-2-99,1 3-385,1-3-110</inkml:trace>
  <inkml:trace contextRef="#ctx0" brushRef="#br0" timeOffset="100065.47">5105 14209 1718,'-11'0'43,"11"0"12,-6-2 0,6 2 3,0 0 3,0 0-8,-9-2 1,9 2 0,0 0-3,0 0-8,0 0-1,21 7-5,-14-7-4,1 5-6,-3 0 1,3-2-3,-1 1-2,-3 3-4,0 0 1,-2-1 2,0 2-1,0 2-3,-2-2 0,0 1-2,-2 2-2,0-2 1,-2 1-3,2-1 1,0 1-5,0 0 1,0-1-1,-1 1 0,3-1-1,3 0-1,-3 2 1,2-4-2,2 3 0,0-3 1,2 0 3,0 1 0,-1-2 6,6 1 1,-5-1 2,2 2 0,-3-4 0,5 5 5,-2-5 1,-1 2 0,-2-1 1,3 1 3,-5 0 0,2 1 4,-1-2 0,0 2-4,-2 2 5,-2-5-4,-2 4-4,-1-1-10,-2 1-37,-1-1-47,-4-1-68,0-1-65,-2 0-127,-1-3-147,1-2-181,-2-2-153</inkml:trace>
  <inkml:trace contextRef="#ctx0" brushRef="#br0" timeOffset="100328.48">5058 14043 2011,'0'-5'75,"0"5"-6,0 0-1,4-5 5,-4 5 11,0 0 10,20 5 7,-6 0-2,0 2-5,6 4 6,-3 2-5,2 2 1,0 1-10,2 6-7,-1 0 2,-5 2-11,4 3 2,-3-2-6,-1 3-5,-5 1-7,-3-3-3,-4 1-8,3 2 1,-6-2-22,-2 1-34,-3 0-45,-4-3-63,-1-2-65,1 2-63,-2-4-109,1-3-139,1-7 13,3-1-140,0-3-120</inkml:trace>
  <inkml:trace contextRef="#ctx0" brushRef="#br0" timeOffset="101550.65">5789 14134 1567,'0'0'-44,"-7"-3"22,7 3 15,0 0 12,-4-6 11,4 6 4,0 0 10,0 0 2,0 0 3,-6-3 2,6 3 2,0 0 2,0 0 9,0 0 1,0 0-2,-7-4 5,7 4-3,0 0-4,0 0-3,-6-2-6,6 2-3,0 0-4,-6-4-3,6 4 2,-2-4 3,2 4 0,0 0-1,-6-5 5,1 3 4,5 2 7,-8-5 0,7 0-1,1 5 1,-6-10-1,2 6 3,2-1 4,2 5-1,-4-8 8,2 3-1,0 1 2,2 4-5,-5-5-5,5 5-3,-2-4-8,2 4-6,0 0-1,-4-6-6,4 6-3,0 0-4,0 0-4,0 0-6,0 0 5,0 0 6,0 0-1,0 0 9,6 24 4,1-7 4,-3 0 0,0 7 2,2-2 2,-2 3-6,0 1-3,1 1 5,0 2-4,-1 0-2,2-2-1,0-1-4,-2-1 0,1-3-4,-2-1-2,2-3 0,-3-1-6,1-2-2,3 0 7,-4-3 1,-2-3 12,4 2 10,-4-2 9,5-4-8,-5-1-5,3 0-2,-3-4-4,5 5-4,-5-5-3,0 0-2,8 0-1,-8 0-1,0 0-2,0 0-4,0 0-2,0 0 1,0 0 0,0 0-3,12-5-2,-12 5-4,0 0-3,8-6 1,-4 1-2,-1 4 1,4-3-2,-1-2-2,1 3 0,1-1-1,3-4 1,1 3 1,1-1 1,3-2-1,-2 5 0,1-1-2,-3-4-2,3 2 2,0 2 0,-3 2-1,0 1 0,0 1-2,-2-4 1,1 8 0,0-4 3,-3 0 0,1 3 1,-1-1-1,-1 3 1,2-2 5,-5 2 1,0-2 2,-2 3-1,-2-6-1,0 9 1,-2-5 1,-2 0 0,0-1-2,-5-1 1,9-2-1,-10 6 0,5-6-3,5 0 5,-11 0-6,11 0 0,-10-9-4,6 5-5,-1-2-3,5 0 4,-2 1-4,-1 1-1,3-4 0,-1 2 0,2 0 0,-1 6-2,0-9 5,0 9-4,3-6-1,-1 3-1,-2 3-1,0 0 2,0 0 4,0 0 4,0 0 0,0 0-4,0 0 7,13 9-2,-13-9 0,2 8 4,-2-8 0,-4 7-5,4-7-7,-4 8-12,2-2-11,-3-4-14,5-2-14,-6 5-18,1-3-9,5-2-18,-8 4-28,8-4-33,0 0-38,-10 0-45,10 0-70,-6-7-118,4 3-40,2 4-187,-3-8-163</inkml:trace>
  <inkml:trace contextRef="#ctx0" brushRef="#br0" timeOffset="102594.53">5996 14497 1687,'0'0'-40,"-8"1"21,8-1 28,-9 0 11,9 0 11,-6 2 10,6-2 9,0 0 9,-6 4 4,6-4 1,0 0 1,0 0 7,0 0 0,0 0 4,0 0 2,0 0 1,0 0-1,0 0 1,0 0-6,23-6-5,-23 6-8,12 2-5,-12-2-3,14 4-6,-8-4-3,-2 4-3,0 0-3,0 1-2,0 3-3,-4-1-1,0 0 1,-2 2-5,-4 2-2,0-3-2,-2 2-2,-4 0-2,2-1 0,0-1-2,-3 3-3,4-8 1,-1 4-3,-1-4 2,3-1-6,-2 1 2,0-3-1,10 0-3,-12-3 3,8-2-2,0-2-3,2 0-2,4 0 1,2-3 1,0-4-1,2-1-2,0 2 0,5 0 1,-2-1 3,1 1 2,1 5-1,-1-5 4,3 4-4,-2 1 0,-1 0 6,4 3 0,-4 3 5,0 0-8,1 2 4,0 0-4,-1 0 2,-1 6 5,-1-3 1,-5 1 1,4 4 0,-4-1 9,-3-1-16,0 3 6,-3 0-1,-4-1 5,0 2 1,-6 0-3,0 1-1,-2-4-4,-3 3-5,-2-5-3,1 5 1,-2-7-4,2 1 0,1-4 1,-2 3-5,2-3 1,4-3-7,-2-1-6,5-4 0,2 0-5,2-4-5,3 1-4,2 0 4,4 0 1,2-2 3,3 2 3,2 0 1,-1 2 0,5 1 2,-1 1 0,1 1 1,0 6-2,-1 0 7,2 0 5,-4 2 3,2 5 9,-1-1 4,0 4 5,-3-1 0,-1 4 7,-3-5-3,-2 5-1,-2-3 2,0 3-3,-4 1-2,-2-4-3,-3 5 5,0-4-4,-3-2-6,-1-1 5,-2 2-3,0-5-1,-1-2 2,-2 0-3,4-1 0,-4-4-5,3-1 4,0-2-3,4-7 4,0 3-4,2-4-6,3-1 1,2-1 0,2 2-2,4 0 2,2-1 0,2 1-4,1 1-1,4 3 0,-1-2-5,2 3 1,2 6 5,-2-4 0,1 5-5,-3 1 5,2 1 2,-1 5-1,0-4 1,-1 4 0,-1-1-4,0 3 6,-5-2-7,0 1 2,-2 1-21,-2 0-5,0-1-22,-4 1-18,-2-2-23,-3-1-23,0-1-26,-1 0-46,-1 1-36,-1-5-81,-1 0-135,2-4-21,3 3-142,0-5-100</inkml:trace>
  <inkml:trace contextRef="#ctx0" brushRef="#br0" timeOffset="103270.08">6135 14594 1626,'-4'0'29,"4"0"26,-7 4 15,4-2 12,3-2 12,-4 4 3,4-4 1,-6 1-5,6-1-5,0 0-13,-4 4-3,4-4-10,0 0-7,0 0-3,0 0 6,0 0-1,0 0-2,16 6-3,-10-6 1,-6 0-2,24-4-4,-9 2 3,4 0-4,4-1-2,2-1 1,11-2-4,4-4 1,9 1 4,5-3 12,3 1 15,25-2 4,7-1-5,5 1 5,7 1-7,3-1 1,10 4-9,5-3-4,4 5-7,-3-1-7,-1 0 3,-5 2-8,-4 1-6,-1 1 1,-7 1-3,-2-2-8,-2 2 1,-2-1-2,-5-1-3,-4 2 6,-14 2-8,-5-2-2,-5-2-2,4 0-1,-4 2 1,-3-1-2,-4 0 5,-11 4 5,-3-5 6,-8 3 11,-3 0-2,-1-2 9,-7 4 5,-1-3 2,-3 3-6,-2-2-1,-2-1-5,-3 3-7,3 0 1,-4-1-6,-1 1-3,1 0-2,2-2-2,-5 2-4,-8 0 1,15 0-3,-9-2-3,-6 2-3,11 0-13,-11 0-14,9-2-19,-9 2-19,8-2-26,-8 2-21,0 0-39,6-2-48,-6 2-50,1-3-60,-1 3-89,-5-8-183,3 1 36,-2 2 69,2-2-193,0-3-157</inkml:trace>
  <inkml:trace contextRef="#ctx0" brushRef="#br0" timeOffset="104425.6">9090 14009 1709,'0'0'-71,"-4"-8"20,4 8 23,-2-5 19,2 5 32,-2-6 17,0 3 19,2 3 15,-2-7 11,2 7 13,0 0 5,-3-5 3,3 5 4,0 0 1,0-5-8,0 5 3,0 0-4,0 0-8,0 0-7,0 0-10,0 0-10,-2-7-6,2 7-5,0 0-4,0 0 9,9 24-4,-5-10 3,4 6-6,1 2 2,4 7 0,-3 2-1,3 3-2,0 2-8,-1 0-1,0 4 1,2-5-3,-3 0-4,-1 2-1,0-2-5,-1-4-7,-4-4-5,1 0 6,-1-3-9,0-2 0,-3-1-6,1-5-27,1 2-22,-2-1-13,0-7-22,0 1-21,-2-4-35,0 1-34,0-2-36,-2 0-25,2-5-28,0-1-69,0 0-83,0 0-42,-9-10-100,7 2-49</inkml:trace>
  <inkml:trace contextRef="#ctx0" brushRef="#br0" timeOffset="105223.64">9098 13935 1490,'-6'-11'13,"2"1"30,0 2 26,2 0 18,-2 3 15,1 1 6,1-2 2,2 6-4,-2-7-9,2 7-5,-2-5-8,2 5-2,0-7-8,-2 4-6,2 3-3,0 0 2,6-7-4,-4 2-2,-2 5-1,5-3-1,-5 3-5,2-5 1,-2 5-3,6-4 3,-6 4-3,0 0-3,8-3-6,-8 3-1,0 0-2,11-2-6,-11 2 2,5-2-5,-5 2-4,10 0-2,-10 0 3,12 2-1,-12-2-5,18 4-4,-10-3 3,3 3-7,-3 1 9,5 0 0,0 0 4,-2 5-4,5 2 5,1 1 5,0 0 5,0 5 1,2 1-8,3 1 11,-2 3 1,6 2 6,1 4-2,3 1 6,4 5 9,13 8 2,2-1-2,9 2-1,1-1-2,7-4-3,5 1-6,4-3 0,6-2-3,6 0-2,-2-5 1,3 1-4,-5-3-5,-4-3-2,-8-2-3,-15-5-4,-12-4-4,-11-2 1,2-3-6,-10 2 0,-2-3-3,-3-4 0,-2 1-2,-1 2 1,-2-2-1,-2-1-1,-3 0 0,2 1-3,-4-2 2,0-2-3,0 3 1,-1-2-5,-1 2 3,1-2-1,-7-2-3,4 5 4,-4-5-2,2 6-2,-2-6 0,-2 8 1,-2-6-3,4-2 4,-13 5 1,3 0-7,0-2 4,-4 1 0,-2 2-4,-2-4 2,-7 5 2,-2-1-2,-5-2-1,-9 3 0,-1 0-1,-15 3-2,-2-2 0,-23 2-3,-1 1-2,-3-2-1,-2 4-1,-1-1-2,-2 1 1,2 1 0,4-4-3,5 3 4,13-3-1,13-3-6,3 1-5,9-1-1,3 0-2,5-1 9,7-2-8,-1 0-4,8-1-1,0 0-5,0 1-1,6-1-7,-2-3-4,5 5-11,1-5-12,0 0-7,4 0-22,6 0-28,0 0-37,0 0-57,-6-3-73,6 3-145,8-9-142,-3 1 54,1 2-242,5-7-255</inkml:trace>
  <inkml:trace contextRef="#ctx0" brushRef="#br0" timeOffset="105912.25">9361 13470 2242,'-8'2'0,"8"-2"6,-11 0 4,11 0 2,0 0 2,0 0-1,19-10 0,-2 9-3,2-1 1,3 0-2,3-2 2,2 1-19,3 3-35,1 0-45,-1-3-81,3 1-167,-5-1-245,0-2-81</inkml:trace>
  <inkml:trace contextRef="#ctx0" brushRef="#br0" timeOffset="106263.02">9839 13089 1687,'-6'-10'35,"0"3"25,0 1 7,4 0 2,2 1-5,0-1 1,4 0 2,1 3 2,6-1 2,7 2 3,-3 2-1,2 2 0,6 2 3,0 3-1,-2 3-2,0 3-4,-3 1 2,-2 6-3,-7-1-1,0 5-1,-5-2 0,-8 5 5,-3-1-7,-4 3-4,-3 2-4,-4-1-8,2-1-1,-1-1-5,2-1-3,0-2-4,3-6-7,0 0 0,6-2-5,2-2 6,1-3-5,10 1-4,6-2 1,7-1-3,15-1 3,8-4-8,16 2-19,7-7-34,25-3-51,4-1-50,6-1-84,-1-4-139,2-3-176,1-1 71,-5-3-183,-5-1-148</inkml:trace>
  <inkml:trace contextRef="#ctx0" brushRef="#br0" timeOffset="107327.45">9152 13839 1784,'0'0'15,"0"-11"19,0 11 20,0 0 20,0 0 20,0 0 11,4-7 4,-4 7-1,0 0-7,4-4-1,-4 4-5,0 0-9,0 0-1,0 0-8,2-4-6,-2 4-14,0 0-6,0 0-4,0 0-7,0 0 10,2 17 12,-2-8 5,2 6 4,-2 2 1,5 10 12,-3 4 4,0 10-2,2 2 0,0 10-2,-1 3-7,5 1-6,-1 0-4,1 19-4,-2-13-6,-2-10-3,3 1-7,-1-4-3,1-10-2,-1 3-5,-2-8-1,0-2-5,-1-5-11,3-5-12,-4-3-9,0-1-9,-1-2-6,2-3-20,-3-3-19,0-1-22,2-3-7,-2-1-10,0-6-13,-2 5-16,2-5-16,0 0-25,0 0-24,0 0-26,-10-14-30,5 6-36,1-1-112,-2-3-81,-2-2-171,1 1-142</inkml:trace>
  <inkml:trace contextRef="#ctx0" brushRef="#br0" timeOffset="108757.39">9037 14018 1653,'0'-11'-64,"0"0"28,2 2 28,-2-1 15,2 0 18,0 1 12,0-3 14,1 7 12,-1-7 6,0 5 3,-2 1 7,2-1 2,0 0 2,1 2 5,-1 1-1,0-2 0,-2 6 2,2-9-1,0 5-1,0 1-2,2-2 2,-2 0-8,-2 5 0,9-7-9,-7 7-7,-2 0-4,8-5 1,-8 5 1,13 0-6,-13 0 2,17 5-4,-9 2 0,6 0 1,-2 1 0,1 3 3,2 2 0,6 1-4,-2 1 8,1 0-3,8 4-2,0 0-3,2 0 6,-1 1-3,9 2-4,0-1 1,1 0 2,3 2-3,5-2-2,1-1-4,20 4 0,0-3 0,0 2-2,1-4 0,-7-4-6,-7 1 1,-2-3-3,-1 0-4,-1-2-2,-1-1-4,-11-1-2,-1 1-4,-4-3-2,-6-2-2,-1 4 1,-3-4-9,-3 3 4,-2-6-1,-2 2-2,0-1 1,-2 1-2,-2 0-2,2-2 3,-5 3-2,-1-5-2,1 2 4,-2 1-3,0-1-1,2 1 2,-10-3 1,12 0-6,-8 3 4,-4-3 0,11 1-2,-7 2-2,-4-3 2,7 0-2,-7 0-2,6 3 1,-6-3 0,6 2-1,-6-2 3,0 0-3,7 2-2,-7-2 2,0 0 0,6 2-1,-6-2 4,0 0-6,0 0 2,0 0 1,6 2-1,-6-2 3,0 0-2,0 0-2,0 0 4,0 0 1,0 0-1,7 1 0,-7-1 0,0 0-3,0 0 3,0 0-1,0 0 1,0 0 2,0 0-6,0 0 6,0 0 1,0 0 0,0 0 0,0 0 2,0 0-1,0 0-2,0 0 2,0 0-5,0 0 4,0 0-1,0 0-4,0 0 2,-30 6-2,13-2 2,-2 2-1,-7-1 1,-5 11-4,-9-7 6,-7 8-3,-23 8-1,1-1 1,-4 3 1,1-2 0,1 6 0,-2-4 0,3-3 0,3 5-2,4-4 2,7-4-2,11-3-1,1 0 1,1-1 1,7-2-2,5-1 1,-1-1 2,6-4-3,4 1 2,-2 0-1,7-3-1,1-1-2,0-1 4,2 2 1,3-4 0,-2 3-2,5-4-1,-3 1 2,3 3 2,2-4-3,-3-1-1,2 4 2,3-3 0,4-2-1,-10 3-1,4-1 1,6-2-2,-8 5 4,5-5 0,3 0-4,0 0 4,-9 3-1,9-3-1,0 0 3,-7 4-3,7-4 0,0 0 0,-5 1 1,5-1-4,0 0 2,-7 3-4,7-3 1,0 0 1,-4 4-1,4-4 0,0 0 0,0 0 0,0 0-1,0 0 1,-6 0 0,6 0 1,0 0 1,0 0-1,0 0 1,0 0-3,0 0 5,0 0 1,0 0-2,-4 7 2,4-7-2,0 0-3,0 0 3,-6 2 2,3 2-1,3-4 2,-9 4-3,5-1 4,4-3-3,-8 2-1,8-2 3,0 0 0,-8 4 0,8-4 2,-5 2 1,5-2 2,0 0 3,0 0 10,0 0 5,0 0-1,0 0-6,-4-11 3,6 5-1,-2 6-5,0-15 4,2 4-4,-4 1-5,2-6 1,-4-1-1,-2-3-4,3-6-1,-5-6-5,-1-4-13,-3-8-9,-1-2-9,0-4-12,1 0-4,-8-17-16,2 2-12,-1 0-15,1 12-5,3 7-7,0 2-7,3 8 3,2 4-3,-1 3-4,3 5-5,-1 0 3,2 3 6,3 5-11,-1 1-11,5 2-8,0 1-2,5 0-6,-1 3-5,1 1-4,1 3-16,3-2-9,-3 4-8,-1-2-12,3 4-39,-5-3-51,4 2-295,-3 0-85</inkml:trace>
  <inkml:trace contextRef="#ctx0" brushRef="#br0" timeOffset="109678.87">9037 14004 1584,'-4'-8'-45,"0"2"14,0 0 21,0-1 16,-2 2 11,2-2 10,2 1 7,0 1 2,0-1-1,0 2 5,0 1 0,0-5 6,-1 1-5,3 7 8,-1-7 5,1 4 4,-2-4-3,2 7 3,0 0-4,0-9-4,0 9-2,0 0-5,0-5-4,0 5-6,0 0 7,6-4 0,-6 4 5,0 0 1,22 9-1,-12-3 3,4 4 9,6 3-1,3 4 7,7 2 2,6 3 3,6 6-4,17 4 2,4 2-2,6 1-6,-1-5-5,4 1-3,6-3-5,3-4-5,-1 2-3,0-4-2,-4-2-6,-3-3-2,-16-3-1,-11-5-1,-6-1-6,-5 1 0,-8-1-1,0-3-1,-4-1-8,-2 0 5,-4 1 0,1-2-1,-4 0-2,-1 2 2,-2-5-5,0 2 2,-1 3 1,-2-2-3,1-3 3,-2 0-2,-7 0 3,12 3-8,-6-2 3,1 2-2,-7-3-2,6 3 0,-6-3 2,1 4 2,-1-4-5,0 0 4,0 5-1,0-5-4,0 0 1,0 0 1,0 0 2,-1 8-2,1-8-1,0 0 0,0 0-3,0 0 6,0 0 8,0 0-4,-4 4-6,4-4 0,-9 4 6,9-4-8,-8 0 6,8 0 0,-12 1-1,2-1-2,0 4 1,-2 1 0,-3-2-5,-7 5 5,0-1 1,-10 3-3,-7 7-1,-6-1 9,-17 12 4,-4 0-2,-3 5-1,2-1 0,-3 2-5,1-3 3,2 1-1,4 0-1,1-3 0,14-6-1,7-2 3,10-6-6,1 2-10,5-4-18,2-5-15,3 2-17,1-1-20,5-1-16,-2 0-24,2-6-37,4 1-46,-1-1-27,2 1-46,9-3-118,-14-5-84,14 5-182,-7-5-153</inkml:trace>
  <inkml:trace contextRef="#ctx0" brushRef="#br0" timeOffset="110917.49">10518 14391 1674,'0'0'-60,"0"0"16,3-3 22,-3 3 7,0 0 9,3-4 10,-3 4 11,0 0 4,0 0 8,0 0 13,0 0 8,4-4 6,-4 4 1,0 0 4,0 0 1,0 0 1,0 0 1,0 0 0,0 0-4,0 0 2,0 0 0,0 0 0,0 0 0,0 0-2,0 0-3,0 0-3,0 0-2,0 0 5,0 0 8,11 11-3,-5-6 1,2-3 0,3 1 2,4 0 0,2 1 4,4-4-4,9 3-1,3-3-6,12-3 3,1-1-4,14-2 0,25-4 1,2-2 1,0 3 3,-3-8 5,2 2-2,-7 1 9,-13 5-1,-13-4 8,-2 3 5,-11 3 6,-2-3-2,-2 0 5,-7 5-6,1-1-3,-4 0-6,-3 1-2,-4 1-7,-3-3-5,0 7-4,1-4-6,-4 1-5,-3 3-6,0-5-5,2 2-3,-6 1-3,2 2-6,-2 0-1,3-3-3,-9 3-1,10-2-3,-10 2-2,0 0 0,9 0-5,-9 0-3,0 0-15,0 0-14,0 0-15,0 0-16,0 0-23,0 0-25,0 0-35,0 0-15,0 0-20,0 0-27,0 0-30,0 0-34,-11-13-24,9 9-46,2 4-111,-4-10-72,2 5 51,0 1-147,2 4-109</inkml:trace>
  <inkml:trace contextRef="#ctx0" brushRef="#br0" timeOffset="112528.37">11703 14219 1605,'0'0'-42,"0"0"23,-2-7 15,2 7 8,0 0 6,0 0 8,0 0 10,0 0 6,0 0 3,0 0 5,0 0 6,0 0 4,0 0 3,0 0 4,0 0 7,0 0 6,0 0 0,0 0 1,0 0-1,0 0-1,0 0-8,0 0 0,0 0-4,0 0-3,0 0 10,0 0 2,0 0-3,0 0-5,25 10-1,-15-7 0,9 1-6,-3-4-6,5 3-2,1-1-4,0 0 0,2 0-2,2-2 5,3 2-4,-1-4 2,2 2 14,-3-2 5,3 0 2,-5-3-4,2 5 3,-3-4 5,-3 1 6,-2 0 2,2-2 2,-4 3 2,0-1 6,-2-1-4,-1 0 0,0 0 0,-2 2-4,-1-1-1,-3 1-8,3 0-3,-3-2-4,-1 4-7,0-1-5,-7 1-5,10-4-7,-1 4-1,-9 0-4,10-4-4,-10 4-2,10-2-3,-10 2-4,0 0 0,11 0-2,-11 0-3,0 0 1,8-4 0,-8 4-3,0 0 2,7-3 1,-7 3 6,0 0 1,0 0 3,0 0 2,0 0 0,8 0 0,-8 0 2,0 0-1,0 0-2,0 0-3,0 0-2,0 0 0,0 0 4,7-2-7,-7 2 1,0 0 0,0 0-1,0 0 1,0 0-2,0 0 4,4-5-1,-4 5 1,0 0-1,0 0-1,0 0-2,0 0 0,0 0 1,0 0-2,0 0-7,6-1 3,-6 1-3,0 0-1,0 0 1,0 0-1,0 0-2,0 0 1,0 0-1,0 0-2,0 0-1,0 0-1,0 0 0,0 0 0,0 0 1,0 0-2,0 0 1,0 0 5,0 0-5,10 0 0,-10 0 3,0 0 0,0 0 3,0 0-3,0 0-1,0 0 2,0 0 0,0 0-2,0 0 7,4-4-9,-4 4 0,0 0 2,0 0 5,0 0-9,0 0 1,0 0 1,0 0-1,0 0-2,0 0 1,6-4 1,-6 4-2,0 0 3,4-4 0,-4 4 0,0 0 3,0 0-9,0 0-12,0 0-19,0 0-23,0 0-36,0 0-45,0 0-39,-12-6-64,4 5-75,0-4-110,-3 0-261,3-1 75,-1-3 85,1-2-367,1-4-376</inkml:trace>
  <inkml:trace contextRef="#ctx0" brushRef="#br0" timeOffset="113929.77">15712 1878 236,'0'6'36,"0"-1"2,0-5-2,2 12-10,-2-4-4,0 1-1,2 0-3,0 1 1,-2 2-2,2-2 3,-1 2-3,2 4-2,1-5 1,-2 5 0,0-1-4,-2 0 2,2 1 0,-2-3-3,0-1 2,-2 2-4,2 1 1,-4-3-2,0 3-15,0-4-19,0 1-25,-2-3-74,2-1-23,-2-1 50</inkml:trace>
  <inkml:trace contextRef="#ctx0" brushRef="#br0" timeOffset="114115.58">15589 2133 511,'-4'-5'45,"2"0"5,2 5 6,-4-9-2,2 5-4,4-3-9,2 1-4,2 1 3,5-3-7,4 1-1,6-2 0,2 1-12,5 3 5,6-2-12,6 1-19,0 0-22,0 1-30,-1-1-53,-1 2-174,-9-3 198</inkml:trace>
  <inkml:trace contextRef="#ctx0" brushRef="#br0" timeOffset="115610.52">15854 1941 752,'7'-8'-21,"-3"2"15,0-1 6,-1 0 10,-3-1 3,3-1 2,-3 1 1,0-2 9,-4 1 2,2-1 5,-5-1-7,-1-2 11,-1 4-5,-1-2 5,0 2-9,-4 1-1,0 1-5,-1 1-1,-2 1-3,-2 2 3,3 1-4,-6 4 0,1 1-3,0 6 3,0 0-7,-1 4 16,0 2-12,2 9 5,0-2 7,4 4 1,-1 2-10,5 5 18,3-2-8,3 0 5,6-1-4,9 7-10,5-4 19,4 8 1,8-2 0,19 4 1,1-2-1,7-2-19,7-5-4,-10-12 2,-1-6 4,2-3-1,0-3-1,-7-3 4,1-5 4,-1-4-1,-4 2 1,-2-7-2,1-5 1,-6-1 1,-1-1-2,-4-6-3,-1-3-4,-3-2 0,-1-2-3,-4-2-2,-4-4-1,-2-2-6,-3-1-4,-4-2-5,-1 1-4,-5-2 3,-3 1-1,1 4-2,-7-1-1,-3 2 1,-6 5-1,-1 4-1,-7 1-1,-4 4 3,-9 4 2,2 6-2,-5 1 1,-3 6-1,1 5 1,-3 4-1,-1 4 2,-2 2 1,6 6-1,3 1 0,4 4 2,-1 0 2,6 3 0,4-4 0,7 2 0,5-1 0,2-2-1,2-2 6,8-3-5,2 1-2,4-3 4,4 0 1,2-2 2,6-3-1,6 0 2,1-2-3,5-3 2,1-1 1,3-2 2,-4-2-5,-2-4 1,2 0-7,-1-2-5,-5-3-11,-4 1 1,0-4-3,-6 1-7,-2 0-3,-4 0-4,-4-2 9,-4 2-6,-2 2 5,-4 0 1,-6-1 5,2 3 2,-1-2-2,0 4 6,0-1-4,3 0 2,2 3 1,-2-1 4,2 2-3,2 0 6,0 1 4,8 1-3,-11 0-2,11 0 5,0 0-1,0 0 5,-9 3-5,9-3 5,0 0-4,0 0 5,19 6-2,-10-6-1,1 2 1,-2-1 1,6-1 3,-2 2-1,0-2 1,4 0-2,-2 2 7,3-2-1,1 0-4,2 0-2,2 0 6,3 0 1,1 0 0,3 0-3,2-2 0,4 2-2,7-2 2,7 1-4,10 1 1,9-2 2,25 2 5,4-2 5,12 0-3,7 0 7,13 0 3,4 1 0,1-4 0,1 2 1,1 1 3,-1 0-6,1-3 1,-2 5 0,-6-3-4,-1 1 1,-5-1 0,-6 1-1,-12-3-3,-13 2-1,-21-1-1,-15 0 2,-11 1 8,-3-3 0,-9 0-4,-3 2-2,-4-1 0,-4 1 1,-1 0-3,-5 1 0,4-1-3,-8-1-16,-1 4-11,-4 1-14,-6 0-19,0 0-22,0 0-25,0 0-39,-41 1-108,12 1-114,-13-2 126</inkml:trace>
  <inkml:trace contextRef="#ctx0" brushRef="#br0" timeOffset="115961">16098 2121 947,'-13'5'-38,"0"-3"8,7 0 8,2-1 18,2 3 14,2-4 13,0 0 2,16 3 13,0 0 9,4-3-6,11 0 10,17-3 7,15 0 7,37-1 1,11-1 2,21-3 5,23 2-2,17 0 7,37-1-3,3 3-3,6-2-4,6 2-6,7 1-2,5-2-3,-6 5-7,-5-2-1,-7 2-4,-42 2-4,-11-2-3,-11 3-5,-16 1 0,-21-3-6,-18 2-6,-29-3-1,-23 0-15,-18 0-14,-16 0-21,-13 0-17,0 0-18,0 0-12,-58-4-22,12 4-14,-19-2-20,-44-3-26,-15 5-65,-13-4-241,-14 1 27</inkml:trace>
  <inkml:trace contextRef="#ctx0" brushRef="#br0" timeOffset="116262.66">16841 2175 1173,'-68'11'-76,"17"-1"7,9 0 6,10-3 7,7 1 6,1-1 20,8-1 12,1-1 18,6 2 11,3-1 16,6-2 8,0-4 14,19 3 4,4-6 4,11 3 8,27-7 9,38-3 8,20 1 0,23-4 7,15 2 4,11-2 1,44-1-2,11 2 2,18 1-6,6 0-2,-6 4-5,-1-1-3,-7 1-7,-3 4-4,-5-1-5,-11 0-9,-47 2-5,-8 2-4,-17 0-3,-16 0-8,-15 0 1,-17-1-3,-24 1-2,-14 0-1,-11-3-5,-13 3-4,-1 0-13,-7 0-15,-4 3-16,-2-2-17,-6 1-23,1 0-14,-2 4-42,-2 0-42,-1-1-60,-2 2-190,-2-4-128,-4 3-44</inkml:trace>
  <inkml:trace contextRef="#ctx0" brushRef="#br0" timeOffset="122086.53">12331 14245 1567,'0'0'21,"-4"-16"12,4 16 11,-4-3 7,4 3 16,0 0 10,-6-4 13,6 4 8,-2-5 5,2 5 2,-2-5 5,2 5 0,-5-5-2,5 5-4,0 0 1,-3-7 2,3 7-6,-2-5 3,2 5-2,-2-5 1,2 5-9,-4-7-5,4 3-6,0 4 7,-3-10-11,1 2 4,2 3-2,0-2-7,-2-3 1,4 0-4,-2-1 1,2 1-3,1-5-1,-1-1-4,2 0-1,0-2-2,0 0-2,2-6-6,-2 2-6,4-3-1,-2 0-6,2-2-3,0-4-4,-1-3-3,3 2 0,0-2-6,0 0-2,-2-1-1,0-3-2,0-2-1,-1 0-3,2 0-2,-5-1 0,0-1 1,-1-1-4,2 0 1,-3 1 0,1-4 0,-1 2 0,-2-2-1,2 1 1,-2 3 3,-2-2-2,2 0-2,-2 5 3,2-2-3,-3 4 3,1 4 1,2 0 1,-2 3-7,2 0 5,0 1-3,0 0-3,-3 1 1,3-1 3,3 1-5,-6 0 0,3 0 2,-1 2 0,1-3 1,-2 1 1,2-1-4,0 0-1,-2 1 4,2-3-5,-2 1 1,2 2 0,-4-3 2,2 0-4,0 1 0,0-3-3,-2 3 3,1-1-2,-2-5-1,1 2 0,0 0 0,-2-1-2,2 0 1,-3-4 0,3 3-2,-2-2 2,2 1-1,-3 1-1,1-1 0,-1 3 2,3-3-4,-2 4 2,4 2 2,-4 2-3,2 2 1,-2 0 5,1 4-6,2 3 3,1 0-3,-3 1 2,4 2 0,-3 2 0,2-2 1,0 2 0,0 1 0,-1 0 0,1 3 1,0 0 0,0 0-2,0-2 3,0 1-3,0 0 2,-2 1-1,4 0 0,0-1-2,-1 0 0,-1 1 1,2 0 1,-2-1 0,2 0 2,-2-1-2,2 2-1,-2-2 2,2 4 0,-2-3-2,2 0 0,0 2 0,-3 3 2,3-2-2,-2 1 1,4 0 0,-4 3 0,2-2-2,-2 2 0,2 0 1,0 5 1,0-8-2,0 8-1,-2-8-2,2 8 1,0-7-1,0 7 2,-2-6-2,2 6 0,0 0 3,0-5-3,0 5 2,0 0 0,0 0-1,0-6 3,0 6-2,0 0 2,0 0-4,0 0 3,0 0-1,0-6 2,0 6 2,0 0-3,0 0-2,0 0 4,0 0-2,0 0 1,0 0-1,0 0-1,0 0 0,0 0-2,0 0 2,0 0 1,0 0 1,0 0 4,0 0-3,-12 19 1,6-10 1,-2 2-1,-2 4 3,-2 4-1,-6-1-3,-1 8 3,-6 9 1,-3 1-3,-10 14 3,0 0 1,2-1-3,5-7 1,3-8 3,4 1-3,4-8 4,0-1-4,3-2 0,5-3 0,-4-3-2,6-1-6,2-2-5,0-3-2,-1-1-9,2-2-4,1 1-5,2-2-7,-2 0-10,1-3-17,3-1-31,2-4-40,0 0-23,0 0-31,0 0-37,0 0-54,-2-18-40,4 3-98,1-2-130,1 0 28,2-6-180,0 0-194</inkml:trace>
  <inkml:trace contextRef="#ctx0" brushRef="#br0" timeOffset="122370.43">12153 11104 1855,'0'0'-35,"0"0"8,0 0 10,0 0 20,-7-10 15,7 10 23,0 0 23,0 0 6,0 0 3,0 0-2,0 0-6,-9-4-9,9 4-6,0 0-6,0 0 12,0 0 12,0 0 10,7 17 9,-3-9 0,5 2 1,-1 1 3,7 4 3,2 2-3,6 5 0,3 0-12,10 6-6,-1 1-1,19 10-12,-1 0-5,4-2-3,-1 4-33,2-6-44,1-1-80,2 1-119,-6-3-233,-9-11-69,-11-10 92,-7-7-179,-2-4-111</inkml:trace>
  <inkml:trace contextRef="#ctx0" brushRef="#br0" timeOffset="130653.34">16350 4899 771,'0'0'71,"-11"-3"1,7 1-8,4 2-9,-11-4 10,7 2 2,4 2 2,-8-4-4,2 2 2,6 2-2,-10-3-2,4 1 1,6 2 1,-8-2-5,8 2 0,-11-3-2,11 3 0,-8-1-2,8 1-2,-7-1-4,7 1 1,0 0-1,-10-3 3,10 3 0,0 0-2,-7-2 0,7 2-4,0 0-4,0 0-3,0 0-3,0 0-3,-8-2-3,8 2-1,0 0-7,0 0-3,0 0-2,0 0 2,0 0-1,0 0-1,0 0 3,0 0 2,0 0 1,0 0 1,0 0 2,34 2 3,-23-2-6,3 0 0,0-2-1,0 2-2,3 0-4,2-1 0,1-2 1,5 3-3,4-2 2,3 0-1,3 2-1,5-3-1,6 1 1,-2 0-1,5 0-2,-1 0 0,3 0-2,9-2-1,-1 2-1,2-1-1,1 1 1,0-2-2,3 2 3,-2-2-1,2 3-2,0-3 1,-2-1-3,23 1 2,-15-3-1,-8 2 0,3 1-2,20-4 1,2 3 2,-1-3-1,-2 2 1,3 1-1,1-1 0,-2-1-3,-13 4 1,14-1 1,-13 2-3,-7-1 2,-1 1 1,1 2 0,0-2-3,-2 2 3,-1-2-3,1 0 2,0 2-4,-5 0 2,3-2 2,-1 0 0,3 0 0,23 0-2,2-1-1,-3 1 0,6-2 2,1 0-1,0-1 0,-2 5-1,-6-7 2,-13 5 0,-13 2-1,-3-3 2,-9 1-2,-5 0-4,-1 1 6,-11-2-1,-1 1 0,-7 0 2,-2 2-2,-1-1 1,0 1-1,-2-2 1,-1 0-2,-1-1 1,-4 3 0,-1-1 0,1-1 0,-2 2 0,0-2 0,-1 0 2,-4 2-1,2-2-6,-8 2 3,16 0 0,-16 0-1,12-2 2,-12 2-1,11 0-1,-11 0 3,8 0-1,-8 0-2,9-1 2,-9 1-1,0 0 0,0 0 0,11 0-2,-11 0 2,0 0-2,8-2 0,-8 2 2,0 0-1,0 0-1,7 0 1,-7 0 2,0 0 0,0 0-1,0 0-2,0 0-7,0 0-15,0 0-15,0 0-18,0 0-21,0 0-25,0 0-26,0 0-31,0 0-39,0 0-79,0 0-148,0 0-201,0 0-124</inkml:trace>
  <inkml:trace contextRef="#ctx0" brushRef="#br0" timeOffset="131133.06">20524 4547 1625,'-9'-4'-4,"-1"0"21,-1 1 18,0-1 20,3 0 26,-2 2 17,1-3 12,-2 2 4,5 2-1,-2-4-2,3 4-4,-1-1-5,6 2-5,-11-4-5,11 4 0,-6-1-14,6 1-5,0 0-7,-9-3-4,9 3 9,0 0 0,0 0 4,0 0-1,24 13 0,-11-6 1,3 1-2,6 2 1,-1 4-3,4-3-5,5 5-3,-1-3-12,3 4-9,-2-4 2,-1 2-2,-1-1-7,-3-3 3,-1 2-4,0-3-4,-6 0-1,-1-3-2,0 1 0,-4-1 4,1-1 7,-2 0 0,-2-2 8,-2-1 2,0 1 0,1 1 2,-2-2-1,-1 1-1,0-3-5,-6-1-6,7 5-4,-7-5-2,0 5-6,0-5-1,-11 10-3,3-4-5,-6-1-1,-2 2 1,-8 1-11,-5 6-18,-7-1-26,-8 2-21,-3 2-19,0 1-29,-1-1-18,1 0-29,1-3-34,3 4-44,7-2-51,2-5-71,4 0-154,5-1-30,4-2 62,4-3-138,5 1-112</inkml:trace>
  <inkml:trace contextRef="#ctx0" brushRef="#br0" timeOffset="131923.07">21461 4267 1728,'-2'-8'19,"0"2"29,-1 1 26,0-1 24,1 0 15,2 1 8,0 5-10,-5-7-9,4 4-13,1 3-4,0 0 4,0 0-4,-13 17-2,11-7 2,-3 5-6,5 2-4,0 1-3,3 1-5,-1-3-8,5 4-3,1 1 0,2-2-6,1-2-4,4 0-1,0-2-1,3 1-11,2-5 8,0 0-5,2-3-8,-3-3-4,3 1 1,-4-4 0,2-2-1,-2 0-5,-1-4 2,1 0-8,-2-3 1,0-2 3,-4-2-4,-2-2-3,1-4 3,0 1-1,-5-1-5,-2-1 1,-1 1 2,3 2-5,-4 1 7,-2 3 5,2 0-4,-2 1-5,0 2-6,0 2 4,0 6-4,0 0 2,0 0 1,-15 16-5,10-3 3,2 4 2,1 4 3,-1 2-7,3 4-3,0 1 8,3 3-2,-3 1-1,4 5 5,-3-8-7,2 10 1,-3-4 3,0-3-5,-3-2 4,2 1 2,-6-1-4,-5 1 3,2-2 4,-3-3 2,-7-4-3,1 2-3,-4-7-1,0-2-6,-1-5-4,1-3-5,-2-1 1,2-6-3,-1 0-5,0-2-1,1-4-4,0-2-3,2-2-3,2-2 0,4-5-4,2 0-1,5-3-8,2 2 0,6-2-5,0-1-4,8 1-3,2-4-1,7 0-11,6-1-18,10-4-27,2 3-37,8 4-46,-1-4-50,0 4-106,1-2-142,15-6-158,-10 6-147</inkml:trace>
  <inkml:trace contextRef="#ctx0" brushRef="#br0" timeOffset="132165.38">22233 4211 1837,'-4'-5'27,"0"-3"28,-4 2 33,4 1 24,-2 1 9,0-1 0,0 1-12,-2 4 0,8 0-11,-14 7 1,4 1 0,1 3 5,2 5-1,0 1-9,3 2-3,-4 1-6,4 1-7,2 0-7,2 3-10,0-3 2,2 1-9,2 3-2,2-2-8,-3-1-29,6-2-34,-1 1-33,1-6-49,-1-1-53,5-1-56,0-4-50,-1-2-73,-2-2-120,4-2-12,-2-3-128,-1 0-93</inkml:trace>
  <inkml:trace contextRef="#ctx0" brushRef="#br0" timeOffset="132592.57">22375 4338 1634,'2'-13'6,"-2"1"35,1 2 33,-1 0 19,3 5 3,-3-3-7,2 5-8,-2 3 12,5-3 17,-5 3-2,10 12-2,-3 0 2,1-1-2,0 5 0,-2 1-13,3 3-8,2 1-3,-5 1-11,2-2-6,1-2-4,-3 0-4,-2-1-9,3-2-2,-3-1-4,-2-3-4,3 0 0,-3-1 3,0-2-8,-2 0-4,-2-3 0,2-5-7,-4 4 4,4-4-8,0 0 2,0 0-14,-20-11-9,14 1-3,2 1-10,1-7-1,1-1-5,-1-2 0,3-4 1,3 2 1,2-1 1,-1-3 4,4 2 1,1 2-6,0-1 5,3 6 0,0 0 11,6 2 5,-2 2 13,6 2 9,-5 5 7,3 1 5,2 2 7,-1 4 6,-2 2-3,4 3 4,-2 1 1,1 4-6,-5-1 1,2 4-1,-5-2-5,2 1-5,-4 1 4,-1-2-5,-3 1-3,-1 0-27,-1-2-40,-4 2-51,0-3-68,-2-2-76,0 0-73,-2-2-150,0-1-84,2-1 46,0-5-158,4 5-148</inkml:trace>
  <inkml:trace contextRef="#ctx0" brushRef="#br0" timeOffset="132826.97">23020 4017 1969,'-1'-15'95,"1"0"20,0 3 17,1 4 2,2-3 1,3 4 6,2 3-2,5-2 4,2 6 1,6 4 9,4 3 2,7 5-8,2 3-3,2 8-3,0 2-9,-2 4-9,0-1-6,-4 7-8,-6-2-12,0 2-6,-11-3-6,-2 3-10,-8-5-1,-8 1-30,-9 1-56,-7 8-70,-10-5-69,-19 8-93,0-5-113,-4 0-254,-2-5 31,1 1 75,6-8-275,-12 5-268</inkml:trace>
  <inkml:trace contextRef="#ctx0" brushRef="#br0" timeOffset="135010.91">19395 4821 1915,'0'0'-119,"-3"-7"26,3 7 15,0 0 16,-2-5 19,2 5 16,0 0 13,0 0 15,0 0 15,0 0 9,0 0 4,-4-5 7,4 5 2,0 0 3,0 0-5,0 0 11,0 0 0,-2-5 7,2 5-1,0 0 1,0 0 1,-4-4 4,4 4 6,0 0 0,0 0 6,0 0-2,-2-6 1,2 6 0,0 0 2,-4-6-3,4 6-8,0-5 1,0 5-7,-2-6 4,2 6 2,0 0-1,-2-9 1,2 9-9,-3-9 1,3 9-2,0-5 0,0 5-2,0-8 1,0 8 0,-2-4-9,2 4 4,0 0 4,0-7-8,0 7-1,0 0 1,-2-6-9,2 6-6,0 0-1,-2-4-2,2 4 0,0 0-7,0 0-5,0 0-4,0 0 3,0 0-3,0 0-2,0 0 2,0 0-5,0 0 1,0 0 2,0 0-1,0 0-4,0 0 4,0 0-5,0 0 15,0 0-10,0 0 3,0 0 3,0 0 5,0 0 4,-5 15-4,5-9 4,0-1 5,-1 3-3,2-1 4,-1 0 0,0 3 8,3-3-7,-3 3 5,2 2-1,-2-3-1,2 2 3,0 0-3,0 3 7,1-1-3,-3 1 2,2 1 0,0 4 2,0-2-3,-2 4 1,2-1 1,0 8 1,0-2 3,-2 0-2,2 3-2,0 2-3,0-3-1,0 3-4,-2-2 1,2 1-5,1 0-3,-2 2 0,-1-5 0,4 1-2,-2 4-2,-2-3 0,0-3-3,0 1-1,0-5-2,0 1 1,0 0-2,-2-2 1,2 1-2,0-2-2,-4-1 3,3-2-1,-2 0-3,3 0 1,-2 0-1,0-3 1,2-2-1,-2 1-2,2-2-2,-2 0 4,2 0-3,-2-3 1,2 1-2,-2-1 2,2 1 0,0-2-3,0-2 3,-2 3 2,2-2-6,0-6 4,-2 10 0,2-7-2,0 2 1,0-5 3,0 7-1,0-7 3,-2 7 1,2-7 2,0 4 6,0-4 1,0 0 2,0 6 3,0-6 3,0 0 1,0 0 0,0 0 2,0 0-2,0 0 0,0 0-2,0 0 0,0 0-1,0 0-4,0 0-3,0 0 1,0 0-4,0 0-2,0 0-1,0 0 1,0 0-1,0 0-5,0 0-8,0 0-23,0 0-28,0 0-30,0 0-35,0 0-36,0 0-30,4-17-50,-4 12-59,2 3-57,-2 2-118,2-12-125,0 6 39,0-2-303,2 2-341</inkml:trace>
  <inkml:trace contextRef="#ctx0" brushRef="#br0" timeOffset="136578.93">6103 1438 2122,'0'0'-153,"-5"4"27,5-4 14,0 0 26,-5 6 8,5-6 17,0 0 10,-2 3 7,2-3 9,0 0 12,0 0 15,22 0 12,-6-2 11,12-3-1,10-5-2,13 0-5,24-5 4,-1-4 3,6 0-2,0-1-1,-1 0-25,-1 2 1,0 1 3,-12 5 3,-11 2-11,-2 0-11,-11 5-20,-1-1-24,-10 1-33,-3 0-47,-9 2-178,-6 1 153</inkml:trace>
  <inkml:trace contextRef="#ctx0" brushRef="#br0" timeOffset="136787.49">6493 1651 867,'-29'22'-23,"6"-7"10,6-1 10,3-7 13,2 1 11,4-3 9,2 0 11,0-1 3,6-1 4,0-3 9,0 0 6,24-3 3,-2-4 2,6-3-3,9-2-6,8-6-4,1-2-5,6 2 12,17-3-3,4-3-5,0 4-32,4 1-43,1 2-52,-3-1-95,-2 3-322,-9 4 4</inkml:trace>
  <inkml:trace contextRef="#ctx0" brushRef="#br0" timeOffset="139022.79">19249 5839 951,'0'0'182,"0"0"-33,0 0-19,0 0-18,0 0-1,0 0-5,0 0-2,0 0-7,0 0-3,0 0 1,0 0-7,0 0-6,0 0-3,0 0-6,0 0-3,0 0-5,0 0-4,-21 0-1,21 0-4,0 0-3,0 0 8,0 0 4,0 0-5,0 0 6,37-2-4,-17 0-3,0 0-4,1-3-3,6 5-4,0-5-9,1 2 2,1-1-6,1 1-2,0-2-5,-3 1-2,-2 0-1,-1 3 1,-5-3-7,-1 2-3,-1 0-2,-1 0-1,-2 0-1,-1 0 0,-2 1 1,-1-1-1,-2-1 3,1 3-3,0-1 0,-3-2-3,-6 3-5,13-1 1,-7 1 2,-6 0-5,11-2 3,-11 2 1,11-2 3,-11 2-1,10-3-5,-10 3 3,10 0-4,-7-2 1,-3 2-1,13-5 0,-9 3 0,2 1 0,-6 1 0,10-4 1,-5 1 2,-5 3 8,8-3-3,-8 3 2,7-2 5,-7 2-7,6-2 1,-6 2-1,0 0 5,6-2-6,-6 2-3,0 0 3,0 0-15,0 0 13,-4 13-2,4-13 4,-6 13-4,2-6-6,2 1 2,-6 1 3,7 0 0,-4 7-1,-1-4 1,4 6-1,-2-1 3,-2 1-4,2 1-4,0 3 8,-2-5-6,2 7-4,-2 0 8,0 1 0,2-1 0,0 0 5,-3 0-9,3 0 0,0-2 0,-3-1 2,3-1-2,2-5 2,-2 3 3,4-2-8,-5-4 3,3 1 2,2-2 2,-2-1 2,0-3 2,2 2 14,0-3 1,-2 1-12,2-2 5,0-5-4,-2 4 2,2-4-1,-2 5-3,2-5 6,0 0-9,0 0 3,0 0-2,0 0 2,-4 3 0,4-3-4,0 0-4,0 0-4,-14 0 2,14 0 4,-16 3 1,6-1 2,-1 0-4,-4 0-4,-2-1 3,-5 1-4,0 2 7,-7-2-5,-1 2 2,-2-2 4,0 0-9,0-1-1,1 1 0,-2 2 2,3-2 2,4 1-4,0 0 9,5-3-2,-1 2-5,4-2 6,-1 2-4,6-2 3,2 1 4,-2-1 6,0 0 9,5 0 3,0 2 2,8-2 7,-18 3-4,10-3-2,8 0 2,-12 0-1,12 0-2,-13 0 0,13 0-4,-11 0-3,11 0 1,0 0-3,-12 0-7,12 0 5,0 0 3,-9 0 0,9 0-6,0 0 1,-8-5 2,4 2-2,4 3 0,-5-10-2,1 4-2,1 1 2,1-5-1,0 1-3,0-4 2,-2-2-1,2-1-3,0-3 3,-2-1-4,2 2 0,-2-8 1,1 4-2,-1 1-2,2 1-6,0 0 6,-1 1 1,1 3-2,0-1-3,2 2 7,-2 4-5,-1 0-1,3-1 4,0 3-3,-1-1 2,1 0-7,-2 3 5,2 0 3,0 0-6,-2-1 2,2 4-4,0-1 7,0 0-1,0-1 3,0 2-5,0 4-2,-2-7 2,2 3-1,0 4-1,0 0-1,2-8-4,0 7 2,1-3 1,4 2 2,4 0 1,1-1-4,8 3-7,-1-3-10,2-1-11,3 3-14,5-1-13,1-3-15,2 3-26,-2-3-27,-1 3-36,1-2-39,-8 2-48,0 0-31,-1 0-56,-4 1-93,-6 1-68,-1 1 31,-4 1-117,-2 2-87</inkml:trace>
  <inkml:trace contextRef="#ctx0" brushRef="#br0" timeOffset="139451.87">19291 6029 1545,'-6'2'7,"6"-2"29,-13 2 18,9 0 22,4-2 15,-12 1 11,12-1 0,-7 2 0,7-2-5,0 0-12,-9 3-5,9-3-12,0 0-4,0 0-6,0 0-7,0 0-3,0 0-5,16 3-3,-4-3-5,1 0-2,-1 0-4,0 0-4,4 0-3,-4 0-2,-1 0-2,1 2-2,-1-2 2,-2 0-7,-1 2-2,0 0 0,-4 1-1,0 1 1,-4-4-1,-4 9-4,0-5 3,-2 3-2,-2 0 0,-3 1 0,0 1-3,-1-1-1,1 1 1,-1-2 0,0 1-3,0 1 2,4-4 0,0 2-1,1-2-2,1 0 2,0 2 2,3-4-2,3-3 4,0 5 3,0-5-4,11 5 0,-11-5-2,15 0 1,-7 2-9,-8-2-22,20-2-35,-12-1-37,2 3-47,1 0-40,0-2-64,-3-1-142,3-2-249,-1 2-140</inkml:trace>
  <inkml:trace contextRef="#ctx0" brushRef="#br0" timeOffset="139623.48">19529 6036 1664,'0'0'-10,"0"-7"26,0 7 6,-2-8 2,2 8-7,4-5-1,0 1 0,4-1-1,1 2-17,-1-1-34,3 1-39,0 1-34,-1-1-64,0 0-298,1 1 21</inkml:trace>
  <inkml:trace contextRef="#ctx0" brushRef="#br0" timeOffset="139839.18">19666 5917 1324,'-4'-4'92,"4"4"27,-7-4 17,3 0 9,4 4 3,0 0-7,-8-3-9,8 3-18,0 0-14,0 0-7,0 0-5,-13 11-7,13-4 1,-3 2-11,2 4-14,-1-1-3,0 2-11,2 1-37,-2 2-50,2 1-61,0-1-72,-3 1-100,3-1-160,0-1-239,0 1-170</inkml:trace>
  <inkml:trace contextRef="#ctx0" brushRef="#br0" timeOffset="140568.41">19471 6370 1758,'-4'-4'-24,"4"4"27,0 0 22,-6-3 17,6 3 19,0 0 16,-9-3 8,9 3 6,0 0 1,-6-3 1,6 3-4,0 0-1,0 0-5,0 0-2,0 0 2,0 0-5,0 0 0,-11 6 1,11-6-1,0 0-9,-4 7 1,4-1-1,0-6-2,-3 9 2,3-3-9,0 2 6,-2 1 1,2 1 5,0 0-1,-2 4-8,2 3-1,0 0-5,-2 3-1,2-1-3,0 3 1,0 2-11,0 2-3,0 3 0,0 1-9,0-1 1,0-1-4,0 3-1,0-3-2,0-1-3,0-1-1,2-2-2,-2-2-3,0-1 0,0-3-5,0 1 1,2-4 0,-2-1 2,0-4 1,0 2-2,2-3 3,-2 1-3,0 0 0,0-3 1,0-2-2,0 2-2,0-4-2,0-3 1,3 7-5,-3-7-3,2 3-18,-2-3-21,0 0-30,0 0-32,0 0-47,0 0-64,0 0-76,0 0-107,7-15-152,-7 7 31,2 0-260,-2 1-265</inkml:trace>
  <inkml:trace contextRef="#ctx0" brushRef="#br0" timeOffset="141843.53">20179 6795 2211,'-3'-6'29,"1"1"19,0-1 15,-1 2 10,3 4 7,-3-8-3,3 8-8,-4-2-2,4 2 0,0 0 4,-15 14-3,10-6 0,1 1-4,2 2-4,-2 4-5,4 1 0,0-3 0,0 2-9,4-2-7,-1 4-2,5-5-5,0 2 2,3-5-3,-1 1-2,4-2 3,2-3-11,1-2-2,2-2 1,0-2-2,0-5-3,0 1 1,0-2-3,0-3 5,-2-3-3,1 0 1,-2-2 1,-1-1 4,-2-1-2,-1 2 3,-3 1 8,1 3 10,-4 1-8,4 1-9,-4 3 2,-2 3-4,0 1-1,-4 2-1,0 0-6,6 16 0,-6-4 3,2 3-5,0 4-6,-2 4 8,2 3 3,-1 0-7,3 2-4,-4 1 1,0-1-3,-4 1 10,3 0-7,-3-3-18,-2 1-4,-3 0 0,-1-3-6,-3-2-3,-3 2 9,-3-2-7,-1-5 0,0-3-2,-2 0 7,1-5 0,-3 0 2,4-5-1,-2-1 7,1-2-3,2-5 2,0 0 0,-1-5 4,4-4-2,3-2-2,5-2 5,0-3 1,5 2-3,3-4-2,6-2 5,3 0-5,6-2-8,3 1-15,6 0-29,2 1-35,5-2-41,3 2-46,2 2-42,-7 5-72,3-3-148,0 5-13,3-1-162,1 1-119</inkml:trace>
  <inkml:trace contextRef="#ctx0" brushRef="#br0" timeOffset="142055.21">20892 6705 1774,'0'-6'45,"0"6"23,-7-7 21,3 3 19,-2 0 16,2 2 3,4 2-1,-10-1-2,10 1-3,-14 5 2,6 1-6,1 1-10,2 3-6,-2 4-5,3-1-10,0 0-9,2 4-8,2-1-4,2 1-7,2-1-12,1 1-22,5 0-35,-2-5-51,-2 0-58,6-1-72,0 0-62,0-4-121,1-2-133,0-1 60,0 0-132,-1-4-81</inkml:trace>
  <inkml:trace contextRef="#ctx0" brushRef="#br0" timeOffset="142457.02">21067 6795 1532,'3'-13'38,"-3"1"37,0 1 35,-3-1 21,6 3 16,-3 1-3,0 1-4,0 0-14,0 2-15,0 5-3,2-3 4,-2 3 1,0 0 3,0 0-16,13 15-7,-11-6-8,0 1-4,4 1-7,-4 2-7,1 3-4,0-3-7,0 0-8,-1 0-6,-2-2 4,2 2-4,-2-2-4,-2 0 2,0-1-6,-1-3-1,2 1 3,-1-5-7,-1 4-4,3-7-3,-8 5-4,8-5 1,0 0-4,0 0-3,-6-19-1,8 8 1,0-1 0,0-3-6,4-1 0,2-1-5,2 3 4,0 0-1,3-4 6,-1 6-2,2 0 2,-3 1 1,2 3-2,0 1-1,1 1 6,0 4-5,-2 0 8,2 4-2,-4 0 7,2 4-5,1 1 1,-4 1 2,1 1-4,-3 0-3,1 3-2,-4 0-10,2 1-37,1-1-50,0-3-44,-5 0-67,2 2-90,0-2-72,0-4-159,4 3-3,3-4 70,2-1-169,4 1-118</inkml:trace>
  <inkml:trace contextRef="#ctx0" brushRef="#br0" timeOffset="142645.11">21680 6667 1943,'-9'-5'149,"3"1"13,2-1 12,0 5 4,4 0-13,-6-7-13,6 7-20,0 0-15,0 0-14,14-8-5,1 6-9,0 1-18,4-1-26,2 2-42,-2-2-55,2-2-64,-2 2-62,2-2-59,-3 1-181,-2-3-85,1 1 64,-2 2-118,-2-1-60</inkml:trace>
  <inkml:trace contextRef="#ctx0" brushRef="#br0" timeOffset="142829.04">21962 6529 1572,'2'-5'108,"-2"-2"29,0 1 17,2 2 14,-2 4 12,2-7-3,-2 7-16,2-6-17,-2 6-10,0 0-12,11 2-8,-11-2-9,8 11-15,-2-3-1,-5 3-12,7 0-8,-4 3-36,3-1-38,-3 2-46,0-2-37,-2 2-85,2 3-78,0-5-108,-1 2-141,1-5 36,1 0-129,-1 1-93</inkml:trace>
  <inkml:trace contextRef="#ctx0" brushRef="#br0" timeOffset="143073.08">22306 6273 1768,'-4'-15'128,"-2"3"22,6 5 16,-2 0 1,2 0-3,0 3-9,0 4 9,10-4-2,-10 4 9,20 6-3,-7 0-14,8 6-7,2 1-11,1 4-10,-1 4-15,4 4-8,0 5-8,-5-1-10,-6-1-3,-2 5-7,-8-1-37,-6-3-50,-6 7-68,-12 4-93,-7 0-105,-18 9-95,-10-1-173,-8-2-1,-6-3 77,-10-1-223,-11-4-186</inkml:trace>
  <inkml:trace contextRef="#ctx0" brushRef="#br0" timeOffset="143995.11">19573 7124 1734,'0'0'-91,"-24"-4"25,24 4 12,0 0 12,0 0 17,0 0 12,0 0 9,0 0 19,-8-3 12,8 3 9,0 0 12,0 0 8,0 0 14,0 0 7,0 0 6,0 0 6,-6-4 1,6 4 2,0 0-2,0 0 1,0 0-4,0 0-3,0 0-4,-4-4-7,4 4-3,0 0-4,0 0-1,-7-2-3,7 2-2,0 0-1,-9-4-5,9 4 5,-6-1-3,6 1-3,-6-2-1,6 2 0,-10-2 7,10 2 2,-12-2 1,12 2 2,-16 0-3,7 0 2,-1 0-10,-1 0 13,-4 0 1,1 2-4,-6 0 2,-1 0-7,-7 2-3,-4-1-9,-5 3-3,-3-1-2,-5 3-8,-7 1-1,0 1 0,1 2-3,1-5-4,3 5-7,7-5 3,2 0 1,6 1 0,5-1-3,-1-4-2,7 3-1,3-4 1,2 1-6,1 0-3,2-2-3,3-1-11,0-1-10,10 1-7,-10-4-10,10 4-12,-7-2-12,7 2-5,-8-4-9,8 4-15,-6-2-19,6 2-26,0 0-29,-4-5-29,4 5-30,-2-4-25,-1 1-33,3 3-106,0 0-90,0 0 27,5-10-86,-5 10-35</inkml:trace>
  <inkml:trace contextRef="#ctx0" brushRef="#br0" timeOffset="145360.43">18671 6900 1468,'0'-8'14,"0"3"18,0-2 22,0 2 14,2-1 20,-2 6 13,-2-9 8,2 9 4,0-8-4,0 2-4,0 6-5,-3-5-5,3 5-2,0-7-9,0 7-6,0 0-9,0 0-3,0 0-2,0 0 11,0 0 5,0 0 0,0 0-2,0 27 2,0-13 5,3 3-7,-1 4-6,-1 4 1,4 2-7,-1 3-4,1 4-3,0 3-5,0-1-5,0 2-1,1 1-4,-2 0-8,0-1 0,-2 0-3,2 0-2,-2-8-3,2 3-1,0-4-6,-3-1-1,-1-2 0,3-4 3,-1-3-8,0-2 0,-2-3-1,2 1-4,-2-4 7,2 0-6,-2-3-7,0-1-3,2-5-11,-2-2-4,0 0-5,0 0-4,0 0-6,0 0 1,-6-22-6,4 12-3,0-5 5,-2-4-8,-4-2-2,4-4-1,0-3 3,-2-1-1,-1-7-2,1 1 1,1-2 2,0-2 5,-2-1 6,0-1 1,1 0 4,0 3 0,0 2 1,0 0 3,2 4 3,-4 3 0,3 4 1,2 0 2,1 7 2,0 0-1,-2 1 3,2 2 3,0 1-1,0 1-1,-1 4 4,2 0 1,1 1 7,-2-2-1,-1 2 0,1 1 6,0 1-1,2-1-9,-2 3 7,2 4 1,-2-11-6,2 9 7,0 2-4,-3-8 3,3 8-2,-3-7-3,3 7-1,-1-5 2,1 5 0,0 0-2,0-6 0,0 6 8,0 0-10,0-5 4,0 5-2,0 0 1,0 0 2,-4-4 0,4 4 1,0 0 4,0 0 1,0 0-2,-13 9 3,7-3 1,0-1-1,-5 5-5,-2 3 4,-3 1-1,-8 5-2,-1 3 1,-5 7-3,-2 0 3,-4 2 0,2-2-4,-1 3 3,-4-3-1,3 0-2,0-2 1,3 0 4,5-6-2,0 0-3,2-4 1,7-2-2,1-1 1,1-4 0,4 1 1,-1-2-1,4-1 6,1-3-3,-2 1 2,4-1-2,1-1-6,2-1 6,-2-1 1,6-2-1,-11 5 2,5-2-7,6-3 5,-7 3-6,3-1 6,4-2 4,0 0-14,-9 4 4,9-4-1,-4 3-2,4-3 1,0 0-1,0 0 8,-4 5-4,4-5-3,0 0-2,0 0 5,0 0-5,8 5 2,-8-5 2,7 4-6,-1-2 3,-2 2 4,-1-1-3,5 1-1,-1 0 2,1 2 4,-1-1-1,3 1-4,5 2 3,-1 2 7,1-1 0,5 2-3,2 2 5,6 2-6,2-1 4,1 3 2,10 2-5,-1-2 5,2-2-3,2 2-1,-1 0 2,-6-5 9,3 0-12,-2-1 5,-5-1 0,1-1-3,-6-2-3,-1-2 6,-3 2 9,-4-3 16,-3 2 7,1-2 5,-4 1 7,2-3 4,-6 0 6,2 2-2,-2-3-1,0 2 0,-2 0-6,0-2-3,-1 0-7,-7-1-6,13 2-3,-9 0-3,2 1-5,-6-3 2,9 0-4,-5 3-4,-4-3-2,6 2-1,-6-2-8,4 4-2,-4-4-10,0 0-6,0 0-18,0 0-18,14-6-2,-14 6-4,4-3-8,-4 3-2,0 0-9,4-7-1,-4 7-12,2-2-9,-2 2-11,2-9-20,-2 9-30,0-8-32,0 8-39,-2-6-33,0 3-60,0-3-117,0 3-43,2 3 36,-2-11-94,2 4-36</inkml:trace>
  <inkml:trace contextRef="#ctx0" brushRef="#br0" timeOffset="147081.69">18287 6372 1468,'-17'-2'-7,"3"2"15,-1 0 13,4 0 21,1 0 16,1 2 19,-2-2 11,3 2 2,-1-2-1,9 0-2,-16 0-3,10 2 1,-2 0 2,8-2 1,-12 6-1,6-5 0,0 3-5,2 3-3,-1-1 0,1 0-10,4-1 1,-2 3-1,2 2-5,4 0-6,-1-1-4,7 0-2,-2 3-11,4 0-1,6-1 1,-1 0-3,0 1-12,2 0 1,-3-2-2,4 0-4,-4 2 0,-3-3-2,1 0 0,-3-1-5,-1 2 1,-3-3-3,1 3 2,-6-3-18,0 1-26,-4-1-31,-3-1-43,-2 0-48,1-1-56,-4-3-72,-1 1-116,-2-3-59,0 0-191,1-3-142</inkml:trace>
  <inkml:trace contextRef="#ctx0" brushRef="#br0" timeOffset="147241.43">18161 6402 1780,'6'-15'13,"2"2"19,3-1 11,1 4 12,1-1 10,6-2 0,1 4-6,0-4-7,2 4-4,3 1-6,0-1-3,3 2-4,0-1-33,-1 3-47,0 1-54,-1-1-65,-5 5-111,-1 0-319,-4 0-95</inkml:trace>
  <inkml:trace contextRef="#ctx0" brushRef="#br0" timeOffset="147457.27">18681 6263 1575,'4'-5'18,"-4"5"32,-2-6 28,2 6 19,0 0 21,-9-3 11,9 3 1,-6-3 0,6 3 0,-12 6-2,4-4 1,-2 4-7,0 3-5,2 2 3,-2 4-11,-4 1-8,4 1-9,-1 5-8,3-4-9,-2 3-5,0 1-9,2 0-3,2 1-22,0 0-36,2 0-34,-3-1-46,3-4-52,1 1-61,3-1-57,-2-5-92,2 2-113,2-4-12,3-4-147,4 1-112</inkml:trace>
  <inkml:trace contextRef="#ctx0" brushRef="#br0" timeOffset="147860.53">18814 6445 1647,'0'-8'27,"0"-1"31,0 5 18,-2-2 23,0-1 16,2 7 3,-2-7-3,2 7-9,-6-4 2,6 4-2,0 0-4,-8 11-5,8-4-5,-2 0-10,2 1-1,2 1-6,2 3-3,0-3-9,2 2-8,0 1-1,6-2-10,-2-1-1,0-1-5,3-1-6,0 2 3,0-6-9,-1 1-1,-1-1 2,2 0-4,-3-3-1,0-3-1,4 1-5,-5-1 1,2-2-3,-2 0-5,-3-1 3,3-1 0,-5-1 6,1 1 5,-1-3 8,-1 3 10,2-1 0,-3 3 4,0-4-6,0 6-3,-2 3-3,0 0-3,-2-6-3,2 6-2,0 0 3,0 0 4,-10 13-2,8-3 4,0 0-4,0 0-2,-1 4-4,1 1-1,0 2 1,2 3-2,0-2-29,0 2-31,2 1-39,-2-2-71,0 1-47,2 6-95,-4-5-94,0 0-158,2-1 30,-2 6-248,-3-2-251</inkml:trace>
  <inkml:trace contextRef="#ctx0" brushRef="#br0" timeOffset="148884.27">17990 7294 1879,'-5'-4'-94,"5"4"23,0 0 10,0 0 6,0 0 13,-11 0 7,11 0 9,0 0 5,0 0 13,-14 2 8,14-2 7,0 0 5,0 0 9,-11 0 8,11 0 9,0 0 9,-11 2 3,11-2 4,-8 2 4,8-2 5,0 0 4,0 0 3,-11 0 5,11 0 6,0 0 4,-9 0-1,9 0 5,0 0-7,-10 0-5,10 0-1,0 0-6,-11 0-5,11 0-1,-9-2-5,9 2-3,-10 0-3,10 0-2,-12 2-3,12-2-4,-14 0 5,6 3-3,0-3 1,-3 0 1,1 0-6,-1 4 4,-4-1-3,-1-3 3,-4 2 1,-1 1-3,-7 1-5,-2 0 3,-1 0-7,-9 0 4,-2 0-12,-3 1-1,-10-1-3,-2 1-8,-4 1 5,-4 0-3,-21-1-2,-1 2-5,13-5-1,10 4 8,3-4-9,4 1 1,-3-2-3,12 2-3,0-3 6,5 2-9,6-2 5,4 0 6,3 1-2,7-1 2,-1 0-6,5 2 7,1-4-7,4 2 2,5-1-7,-1-1 3,4-1 0,6 3 0,-8-1-2,8 1-4,-6-4 5,6 4-6,-4-4-8,4 4 7,0 0-13,-4-4-4,4 4-5,0 0-8,0 0-7,0 0-5,-7-4-17,7 4-13,-6-2-15,6 2-19,0 0-8,0 0-15,0 0-3,0 0-1,0 0-18,0 0-15,0 0-5,0 0-24,0 0-54,0 0-95,0 0-213,0 0-64</inkml:trace>
  <inkml:trace contextRef="#ctx0" brushRef="#br0" timeOffset="149558.39">16519 7182 1447,'6'-4'-19,"-6"4"26,0 0 19,7-4 15,-7 4 13,0 0 17,3-4 5,-3 4 3,0 0 1,0 0 0,0 0-5,0 0-1,0 0 5,0 0 3,-7 20 3,-2-10-3,0 2-2,1 1-1,-2 2-6,-3 3-1,-1-1-9,2 2-1,0-2-8,-1 3-4,2-6-4,1 2-6,2-3-5,-1-1-4,0-3 1,2 0-2,2-1 2,1 0-1,-1-3-1,1 2 2,0-4-2,2 3 0,-2-4-4,4-2 2,-3 6-3,3-6-3,0 0-4,-4 3 1,4-3-1,0 0-5,0 0 1,-2 4-3,2-4 0,0 0-5,0 0-1,0 0-1,0 0-5,6 5 4,-6-5 0,7 4-2,-7-4 3,10 4 0,-3-2 0,0 0 4,2 3 1,3-2 2,0 2-3,2 1 2,2 0-1,0 2 0,5 1 0,0 3 2,1-3-7,1 1 4,-2 1 1,3-1-3,-6 1-8,4 0-4,-5-4-10,0 1-23,-2-1-28,-4 0-33,-1-1-35,3-2-57,-7-3-68,0 1-126,-4-2-83,-2 0 39,0 0-114,0 0-46</inkml:trace>
  <inkml:trace contextRef="#ctx0" brushRef="#br0" timeOffset="150301.34">16269 7443 1486,'0'0'1,"-2"-6"21,2 6 17,0 0 11,0 0 19,-2-5 12,2 5 6,0 0-1,2-7-4,-2 7-1,0-8 5,0 8 4,0-9-3,0 4-2,0-1 3,0 0-4,0-2-5,-2-1-1,2 1-2,-2-1-7,0-3 0,0 3-2,-3-3-2,3 1-8,-4-3-1,2 1-2,-3 0-6,-1 0 2,2-1 2,-3 1 0,0 1-8,-1 1-1,-3 0-2,0 2-10,-1 1 3,-3 1-9,-3 2-4,-2 3 0,-2 0-2,-3 4 0,-3 2-5,0 2 7,-1 1-2,-3 5-12,2 0 5,0 3-6,0 1-2,5 4 0,-1 1 6,1 5 4,3 1-3,4 1 0,0 3 11,3 1 4,5 3-2,1 3 3,2-3-5,5 2 1,4 1 0,2-3-2,4 3 0,8-2 3,2 0 1,5 1-4,7-6 4,2-2-7,6-2 1,0-5 1,6-6-1,-4-4-1,2-5 4,3-3-2,-1-6 4,1-2-3,7-3 5,-1-7 2,-1-3 7,-1-2-1,13-12 6,-14 5 0,-5-2-3,5-13 0,-3-5 2,-12 7-3,-8 0-3,-4-3-4,-3-1-3,-4-2-4,-8 4-5,-4-3 2,-6 4-6,-4-6-4,-6 3 1,0 5-2,-6 4-6,1 4 1,-4 6-3,-5 5 2,-5 3-5,2 7-9,-5 4-13,3 1-11,-2 5-16,-1 3-16,-1 4-16,4 1-22,2 4-25,1 2-32,4-1-34,1 2-39,3 2-41,5-2-51,4-1-123,3 2-53,1-1 33,3-1-139,3 0-109</inkml:trace>
  <inkml:trace contextRef="#ctx0" brushRef="#br0" timeOffset="150600.81">16153 7404 1684,'1'-4'27,"2"1"32,-3 3 20,4-8 26,-4 8 15,2-3 6,-2 3-4,0 0-5,2-4-11,-2 4-13,0 0-10,0 0-4,0 0-5,0 0 4,0 0 0,5 17-5,-3-10 8,-1 2-5,2 3-2,-1 4-3,0 1-6,-2 1-5,4-1-1,-1 3-5,-1-2-7,0 5-6,-2-3-6,2-1-1,-2 2-24,1-2-36,-1-2-32,3 0-40,-3-4-52,-3 1-52,3-1-50,-1-5-101,-3 0-97,2-1-14,-1-3-134,-1-3-97</inkml:trace>
  <inkml:trace contextRef="#ctx0" brushRef="#br0" timeOffset="150780.2">16047 7639 1615,'-8'-6'32,"-1"2"34,0 3 32,5-3 20,4 4 10,-8-4 2,6 0 4,2 4 1,-2-5-8,2 5-9,12-9-9,-2 2-6,6-1-14,1 0-10,6 1-7,0-2-3,4 2-14,7-3-37,-2-3-41,-4 7-64,4-6-69,1 4-68,3-1-113,1-1-141,1 0-199,-2 1-172</inkml:trace>
  <inkml:trace contextRef="#ctx0" brushRef="#br0" timeOffset="153956.59">16055 7265 1862,'0'0'2,"-10"-3"10,10 3 2,-4-4 9,4 4 2,-8-5 14,8 5 3,-1-3 5,1 3 0,0 0 2,-7-4 2,7 4 4,0 0 6,-4-3 7,4 3 7,0 0 6,0 0 6,-4-5 1,4 5 2,0 0 0,-4-3-6,4 3 2,0 0 5,-4-8-11,4 8 0,-4-6-7,4 6-3,-2-5 2,0-1-4,0 3 1,-1-4-6,1 2 2,-1 0-4,3-3 2,-2 0 4,2-2-1,0-1 2,0 0-5,0-3 0,2-1 1,1-2 1,-3 0 1,2-3-2,1 0 3,-1-3-2,0 0-2,0-5-3,0 3-2,2-2-4,-2 1-4,0-3-1,2 0-5,0 3-1,-2-6-5,3 4-1,-3 0-5,3-3 2,-1 0-1,0 2 5,2-5 8,-4 3 2,2-2-1,1-2 1,-4 7 1,4 0 6,-3-1-2,0 1 1,-2 0-3,0 0 1,-2 1-1,2-1-3,-2 0-3,0 1-3,-1 1-5,2-1-3,-1 1-2,-3 2-4,3 3-1,2-1-2,-2 0-1,0 2-5,0-2-2,2 1 1,-2 1-2,2 1-1,-2-3-5,2 2 0,0-2 2,-2 1-2,0 1 1,2 1-2,-2-3 2,-2 4-2,3-2-3,-1 1-2,2 1-2,-3-1 6,1-1-5,0 1 2,0 0 0,-2 2-3,2 0 1,0-2-1,-2 2-1,2 0 2,-2 0-3,2 2 0,-3-5-1,3 5-2,-3 0 3,3 0 2,-2-1 0,0 1-2,0 2-4,2-1 5,-2 1 1,1-1-6,-1 3 5,2 0-1,-2 2-5,1-1 2,2 0 4,-1-1-2,-1 3 0,-1 1 5,2 0-6,0-1 2,-1 1 4,1 2-7,0-1 0,0 0 0,2 1 2,-2-1 5,0 0-6,0 1 4,0-2 0,2 7 4,-4-10-4,2 6 1,2-2-5,-3 0-3,2 1 6,-1-1-1,2 6 1,-5-8-2,5 2-1,-3 2-1,3 4 1,-4-8 3,2 6-4,2 2 3,-2-8-4,0 4-3,2 4 5,-2-6-5,2 6-2,-4-6 3,4 6 1,-3-3-4,3 3 1,0 0 2,-3-6-4,3 6 1,0 0-3,0 0-1,-2-6-1,2 6-1,0 0-2,0 0 2,-3-3-5,3 3 2,0 0-2,0 0 2,0 0 2,0 0-1,0 0-1,0 0 3,0 0 2,0-9 5,0 9-3,0 0-3,0 0 3,0 0-6,0 0-3,0 0-4,0 0-3,0 0-4,0 0-5,0 0 4,0 0 2,0 0 4,-6 22 1,2-11 4,0 2 2,-5 6 4,-1 2 1,0 2-1,0 0-1,-3 7-6,1 1-7,-3-2-7,-2-1-12,2 0-5,1 0-14,-4-2-10,6-2-14,-1-4-11,2-1-23,1 0-18,1-4-14,1-1-17,2-3-22,-1-4-26,3 4-30,-1-6-42,1-1-59,4-4-122,0 0-27,0 0 35,0 0-131,0 0-96</inkml:trace>
  <inkml:trace contextRef="#ctx0" brushRef="#br0" timeOffset="154161.14">15746 5254 1697,'4'-6'24,"0"3"10,1-4 11,1 4 11,1 1 13,1-1 11,3 3 9,-1 3 2,8 1-2,0 1 0,7 3-10,3 1 1,4 5-10,2 4-3,6 0-5,1 2-7,-5 2-3,4-1-3,-2 2-8,-9-6-25,0 0-39,-1 0-44,-4-1-49,-3-3-42,1-4-65,-4 1-146,-3-5-304,-2-1-168</inkml:trace>
  <inkml:trace contextRef="#ctx0" brushRef="#br0" timeOffset="154810.49">16180 4606 1751,'-4'-17'-28,"0"3"19,-3 1 4,1 4 20,0-1 20,-1 3 18,1-3 9,-2 2 6,2 2-2,-4 1-1,2 2-3,0-2-3,-3 2-3,0 0 1,-1 3 1,-1 0 5,-3 3-4,-2 2 2,0 1 1,-2 4 2,-3-1-2,-1 4 0,0 3 1,-3 1-4,0 2-2,2 3-4,-4 2 3,1 4-4,-2 0-1,2 5 8,3 2-4,2-4-10,0 2-3,3-3-3,2 1-3,2-1-2,2 1-1,3 0 1,3-5-5,1 1 1,3 0 9,6-5-16,0 2 0,7 0 7,2-3-2,7-3-3,4 0 5,5-3 2,3-2 9,4-3 4,4-3-3,2-4 4,2-1-5,3-7-2,-2 3-1,-1-5 0,2-1-1,1-5-5,-1-3 1,-3-1-4,-2-5 3,-3 0-4,2-4-2,-3-2-1,-1 0 0,-5-3-6,-4-1 1,-4 3-7,-3 0 2,-2-1-2,-5-3-3,-4 7-1,-3-3-1,-2 1 0,-2 0-5,-4 2 2,-3-1-4,-4 1-2,-3 0 2,-4 2-1,0 2 0,-3 2-6,-3 1 4,0 6 1,0 4-5,-4-1-7,-1 4-2,-1 5-7,-2 1-14,1 1-8,-1 2-11,1 5-14,1 1-14,0 0-16,2 2-22,5-2-23,-1 4-25,6 0-25,-2-2-26,5 2-31,2-2-26,3-2-108,0 0-86,9-1-173,-3-1-141</inkml:trace>
  <inkml:trace contextRef="#ctx0" brushRef="#br0" timeOffset="155107.47">15936 4766 1720,'0'0'24,"0"0"24,0 0 27,0 0 30,0 0 14,0 0 11,0 0 0,0 0 0,0 0-9,0 0-15,0 0-5,0 0-8,0 0-16,0 0-6,0 0-1,0 0-3,0 0 4,-6 8-2,10-1 0,-2 1-8,3 2-3,-1 0-2,3 1-13,-3 2 1,2 2-3,-2 0-6,1 2 1,1 1-3,-2 0-6,0 1-12,0-1-28,-2 0-32,3-1-33,-5-1-46,3-3-46,-1 1-39,0-1-29,-2-6-32,0 1-134,-2-1-67,0-4-149,2-3-119</inkml:trace>
  <inkml:trace contextRef="#ctx0" brushRef="#br0" timeOffset="155322.37">15742 4957 1628,'-8'-2'29,"2"0"26,-2-2 20,2 0 21,0 1 10,6 3 12,-8-7 7,6 2-10,2 5-6,2-8-1,4 2-3,2 1-4,8-3 1,5 1-20,4-1 6,8 0-8,6-1-7,1 0-14,11-1-5,-1 0 4,2 1-27,-1 1-47,-10 0-71,13 0-83,-6-1-115,5 1-243,-8 1 62,-7 2-162,0-5-125</inkml:trace>
  <inkml:trace contextRef="#ctx0" brushRef="#br0" timeOffset="166219.93">18863 2634 1196,'-4'2'38,"4"-2"5,0 0 4,-13 0 7,13 0-3,0 0-1,0 0-7,-12-4-2,12 4-3,-4-3-8,4 3-7,0 0-12,-2-4-32,2 4-34,0 0-40,0 0-82,0 0-271,0 0 43</inkml:trace>
  <inkml:trace contextRef="#ctx0" brushRef="#br0" timeOffset="167361.22">18910 1061 1143,'0'0'-35,"0"0"16,-11-2 11,11 2 14,0 0 13,0 0 8,-6-3 9,6 3 8,0 0-3,0 0 4,0 0-6,0 0-1,0 0-2,0 0-3,-6 0-8,6 0 1,0 0-5,0 0-6,0 0 1,0 0-1,0 0 10,0 0 3,23 3 3,-9-3 6,6 4 5,7-4 3,7 3 0,6 0 2,9-1 0,8 0-1,10-1 2,20 1-1,14 0-3,2 0-2,12 0-1,14 0-1,6 2-4,5-2 1,1 1-3,0-1-2,-1 0-2,4 0 2,0 0-6,8 2 0,5-3 0,4 2-1,1-3-2,0 0-4,-6 1 2,5 1-2,-2 0-3,2 1-2,2-1-2,3 0 1,-5-2-4,-5 3 3,-11 0-1,-9 0-1,-8-2 4,-16 3-3,-13-4-3,-22 2 3,-17-4 0,-10 4 1,-6-2 0,-8 0 3,-5 0 2,-1 0-1,-4 0-1,-5 0 1,1 0-1,-4 0-4,-2 0-5,-2 0 0,-1 0-3,0 0-18,-3 0-12,1 2-13,-1-2-12,-1 2-15,-5 0-11,-4-2-20,11 3-15,-9 2-17,-2-5-30,0 0-42,0 0-136,-19 3-200,6-1-40</inkml:trace>
  <inkml:trace contextRef="#ctx0" brushRef="#br0" timeOffset="168471.15">6772 3427 1332,'-15'-4'-93,"4"0"16,-2 1 25,1 0 25,-3 0 15,5-1 3,1 2 5,-2-2 12,1 2 7,3-1 11,-1 0 0,1 2 4,1-1-1,6 2 2,-10-5-6,10 5-3,-10 0 0,10 0-17,-6-5 13,6 5-2,0 0-4,0 0-3,0 0 3,22-3 0,-10 3-3,1 0 6,6-2 3,4 2 9,9-4-4,12 1 5,16-2 1,31-5-3,13-3-1,14 2-3,11-7-5,11 2 3,9-5 1,39-8-1,20-2 9,16 1 1,11-4 2,5-1 0,9 1 1,14 2-22,14 0 0,-3-1-1,-3 5 2,0-1-1,10 0 0,2 3 3,-2 1-3,-6-2 2,3 4-3,1 3 3,0-4-3,-2 3 1,-12 0 5,-6 0-1,-9 5 3,-2-6-2,-13 5 2,-13-3-2,-18 3-2,-48 3 0,-10-1 0,-13-1-1,-14 3-6,-16 0 6,-14 0 6,-10 1 8,-24-1 8,-13 3-1,-9 1-3,-8 1-3,-4-1-2,-8-1-2,-3 1-6,-5 2 0,-3-1-2,-2-1-4,0 2-1,-5-1-2,1 3-7,0-4-21,0 6-18,-1-2-33,-1 3-31,2-3-35,-3 3-37,7 2-106,-14-5-282,6 2-63</inkml:trace>
  <inkml:trace contextRef="#ctx0" brushRef="#br0" timeOffset="169457.48">17284 1099 1397,'0'0'-76,"0"0"8,0 0 13,-4-6 4,4 6 12,0 0 6,-4-3 4,4 3 3,0 0 3,-10-5 4,10 5 1,-6-1 2,6 1 4,-10-2-3,1 2 5,9 0 1,-19 0-2,11 0 4,-5 2-2,0-1 1,-4 2 1,3-1 3,-6 1 0,-1 1-1,-5 0 1,0 1 2,-4 1-3,-2 1 3,-4-2 3,-4 2-3,-2 1 2,-1-1-4,1 1 4,-7 2-3,-6-2 3,4 0-3,-6 1-1,-2 2 0,-25 0 1,5 1 1,-2 0-4,-2-2-1,5 0 0,-2 2 2,12-3-6,6-1 3,-20 4-3,1-2-3,3 2-2,-1 0 0,10-3 0,-12 3-1,-4-2-2,-6 5-5,-7-3-8,0 0-6,-4 2-10,-4-1-12,3-2-94,-4 0 53</inkml:trace>
  <inkml:trace contextRef="#ctx0" brushRef="#br0" timeOffset="170127.3">13038 1588 421,'-70'5'-8,"11"-2"7,5-1 1,-3 1 0,-1 2-1,0-1 1,-2 1-2,-3 1 3,-22 3-1,13-3 0,-13 2 0,3 2-1,12-5 2,11-1 1,-3 4 3,5-5 3,3 3 0,-2-2 1,11 0 3,-1-1-1,1 1-1,3 0-1,-2-1-1,3 1 0,1 0-1,-2-2-3,0 3-2,-2-3 3,1 1-3,-1-1 0,-3 0 0,3-2 1,-6 1 2,3-1 0,-3 0 5,-1 0 0,-8 0 2,-3-1 0,1 2-1,2-2-4,-5 2 5,1 2 1,-3-2-2,-1 3-1,-22 2 1,4-2-1,0 3-2,13-1 1,-11 1-3,12 1 2,9-1-3,-1-2 3,-2 1-2,2-1 1,2 1 2,-3-2-4,1-1 3,1 1 3,1-2-3,-2 2 1,1-4 0,-1 2-4,-2 0 3,3 1-1,-4-3-2,2 0-2,-2 0-2,2 0 1,4 0-2,0 0 2,10-3 1,1 1-3,0 0-1,3 0-1,1-2 2,1-1 0,-1 1 2,3-2-4,-2 2 2,1 2-1,1-1 0,-3 1-2,3 2 0,-5-2 1,1 2 2,-1 0 1,-1 2-3,-1-2 1,3 2 0,1-2-2,3-2 4,5 2-1,1 0 3,4-2 2,3-1 2,-1 3-4,2-2-1,6-1 2,-4 1 1,-1 0-1,-1 1-4,0-1 3,-1-1-3,-3 1 1,-2 0 2,0-1 1,1 1-3,-2-2 4,4 2-1,1-2-4,1 2-4,3-1 4,-1 1 2,3-2 0,3 2-1,0-2 2,2 3-2,-1-2 0,4 2 1,-2-1-3,6 2-1,-1-2-6,3 2-11,-4 0-13,6 0-18,8 0-22,-14 0-34,14 0-89,-12-3 66</inkml:trace>
  <inkml:trace contextRef="#ctx0" brushRef="#br0" timeOffset="172136.51">19584 7096 825,'3'-8'157,"-3"5"-35,0 3-36,5-4-4,-5 4-18,0-7-3,0 7-6,0-7-3,0 7 8,0-6 8,0 6 1,0-5 5,0 5-2,-2-6-1,2 6 0,0 0 4,0 0 0,0 0-2,0-8-1,0 8-5,0 0-2,0 0-9,0 0-3,0 0-7,-8-2 1,8 2-4,0 0-4,-9 12 1,3-5-4,3 1-2,-4 2 3,4 5 1,-2 0 1,1 5 3,2 5-9,-2 1 2,4 0-2,0 5-3,2 1 0,-2 7-2,4 0-2,0 2-2,-1-2-1,1 0-2,0 0-2,0-1 0,3-1-2,-5-1-4,1-7-1,0-1 3,0-1-3,1-5 1,-3 0 1,2-6-6,-1 1-9,0-2-13,0 2-14,-2-6-16,0 0-21,1-4-46,-2 1-52,1-2-35,0-3-62,0-3-114,1 3-77,-1-3-121,0 0-74</inkml:trace>
  <inkml:trace contextRef="#ctx0" brushRef="#br0" timeOffset="173161.36">19414 7919 1625,'-10'0'30,"-2"0"16,2 0 24,2-3 12,-3 6 13,11-3 17,-17-3 6,8 3-3,9 0-5,-11-1-8,11 1-11,-10 0-9,10 0-11,0 0-6,-11-1-6,11 1-7,0 0-5,0 0-5,0 0-2,24-7 1,-2 6-5,5-6-6,15 2 2,13-1-3,27-3-1,8 0-1,3 0-1,0 1-5,-1 4 1,-8-5-2,-18 5-2,-12 1-5,-11-1-2,-3 2 1,-8-1 2,-3 0-7,-3 2 6,-5 1-2,-1-2-2,-4 0 1,-3 2-4,-2-2 1,-3 2-1,-8 0-1,6-2-2,-6 2 1,0 0 0,0 0-1,0 0-2,0 0-1,0 0-1,-14 9 1,14-9-3,-8 6 1,3-2-1,2 1-2,-1-1 1,0 5 2,2 0 2,0 3 0,0 0-2,0 5 3,2 0 2,-2 7-1,2 3-1,0 1-4,0 0 1,-2 5 4,4-3-3,-2 3 2,0 1 3,0-2-1,0 2 1,2-1-6,-2-2-3,0-1-3,0-1 2,0-3-1,-2 1 3,0-2 0,2-4 0,-2 0 2,0-2-1,-1-1 0,1-2 0,0 0-3,0-2 6,0-2 0,0 0-1,0-1 0,0-3 1,-1 1 2,1-2 2,2 1-2,-2-2 3,0-1-7,0 2 3,0-4 3,2-3-5,-7 8 4,3-6-2,4-2 0,-12 6-1,0-5-3,-2 1 3,-5 0-2,-7 0 0,-6 0 2,-7 0-2,-7-1 3,-6-1-2,-7 0 3,-7-1-5,-1-1 3,-27 0 0,8-2-5,11 2 5,14 2 0,8-1-2,4 1 1,7-2 3,6 2-2,3-2 0,4 2 2,6 0 0,0-2-1,4 2 1,-1-2 2,8 2-1,0-2 1,1 2 0,4-2 0,7 2 2,-12-2 4,5 2 2,7 0 4,-10-3 7,10 3 8,-8-2-2,8 2 13,-7-2 0,7 2-4,-5-5-1,5 5 1,-2-5-5,2 5-2,2-10 4,-2 3-6,2-1 2,1-3 1,-3-4-15,2-3 6,1-3-10,1-3 3,-2-7-1,0-3-1,2-4-4,-4-2-6,2-1 3,0 2 1,-2-2-8,0 4 5,-2 4-3,2 3-3,-2 1 6,0 3-1,0 2-2,0 6-3,2-2-1,0 3 1,-2 2-1,2 2 6,0 2-8,-2-2-9,4 2-3,-2 2-3,0 0-2,6 0-3,2 0 8,3 1-3,1 1 2,6 1-5,4-1 0,4 3-11,1 0-9,5 1-17,0-1-20,4 0-22,5 0-27,-1 1-31,2 3-50,-1 0-47,-8-3-128,1 3-118,-4 3-178,-7-3-175</inkml:trace>
  <inkml:trace contextRef="#ctx0" brushRef="#br0" timeOffset="173586.8">19444 8199 1837,'0'0'13,"-13"0"21,13 0 17,-11-2 16,11 2 1,0 0-5,-6-2-8,6 2-6,0 0-3,0 0-7,17-10-4,-8 8-1,1 2-5,1-1-4,1 1 0,1 0-2,0 0-3,-1 0-2,-1 0-6,0 1 1,-1 1-3,-1 0 0,-1 0-1,-2 0 2,-1 2-3,-3 2 0,0 1 3,-2 1 6,-2 0 3,-5-1 1,3 5 0,-4-1-1,-1 2 0,-1-1 2,-3-1 0,2 2-3,1-1 0,0 0-4,-2-1 1,4-2-4,0 2-1,1-3-2,3 0 1,0 0 4,4 0 4,0-3 1,4 1-2,0-2 1,5-1-1,1-3-2,1 2-1,4-2-1,-3 2-2,4-4-19,0 2-24,1-2-44,0-1-57,0-1-56,0-2-157,-3 1-117,4-3-152,-1 0-112</inkml:trace>
  <inkml:trace contextRef="#ctx0" brushRef="#br0" timeOffset="173754.84">19882 8159 1760,'-5'-3'58,"1"-2"9,-1 0 5,4 0-5,-1 0-6,4-3-6,2 2-7,2 1-7,2-1-12,2-1-42,2 1-50,3 3-60,-2-6-88,1 4-418,1-3-126</inkml:trace>
  <inkml:trace contextRef="#ctx0" brushRef="#br0" timeOffset="173949.8">20121 7945 1887,'0'0'93,"0"-7"7,0 7 0,-2-6-1,2 6-11,0 0-4,0 0-1,0 0-2,0 0-5,2 22-8,2-6 1,0 0-14,-1 2-2,3 6-22,1 0-44,-3-1-56,0 2-64,3 1-48,-3-1-125,0 0-150,0 0-160,0 0-113</inkml:trace>
  <inkml:trace contextRef="#ctx0" brushRef="#br0" timeOffset="174772.92">19749 8649 1665,'-5'-10'-31,"3"6"16,2 4 19,-2-7 24,2 7 10,0-8 10,-2 3 15,2 5 11,-2-7 3,2 7 8,-2-7 4,2 7 5,-3-6 0,3 6 0,0 0 3,0-7-5,0 7-6,0 0-7,-2-4-2,2 4-6,0 0-13,0 0-5,-2-7-7,2 7-5,0 0-6,0 0-1,0 0-2,0 0-4,0 0 2,0 0 0,0 0 1,-2 20 2,0-11 1,2 3 10,0 2-8,-2 4 10,2 3-6,-2 6-4,2 6 0,2 4-2,-2 6 0,0 1-3,0 4-2,2 6 1,0 5-1,0-2-4,-2 2-3,2 0 1,-2-1-5,2-3-3,1-2 4,-1-9-8,-2-1 3,2-2-1,-2-6-5,2-2 0,-2-5 3,2-1-3,-2-6 2,0-1 0,0-1-2,2-2 0,-2-5 3,0 2 1,0-2-3,2-1 5,-2-2-1,0 0-1,0-1 5,3-1-6,-3-3 0,0 1-1,0-5-2,0 8 2,0-8-10,0 3-12,0-3-14,0 0-11,0 0-7,0 0-20,0 0-23,0 0-39,0 0-37,0 0-55,2-16-48,-2 16-126,-2-14-110,4 7 35,0 0-140,-2-4-106</inkml:trace>
  <inkml:trace contextRef="#ctx0" brushRef="#br0" timeOffset="175747.54">20871 9155 1747,'-4'-6'37,"-2"-1"22,2-1 32,-4 2 20,4 1 16,0-1 6,0 3-2,2-4-4,-2 4-13,4 3-12,-4-5-15,4 5-5,0 0 2,-9 15-9,5-4-6,2 2-4,0 2-9,0 4-1,2 0-5,0 3 2,2-2-7,2 5-7,-2-5 1,3 4-5,1-5-1,-1-1-2,2-1-2,1-5 5,4 0-9,-2-5 6,0 0-2,3-4-13,-3-3 7,6-3-6,-4-2 4,0-4-9,2-3-1,-2-3 6,1-2-10,0-2-8,-5 0 9,1-1-1,-3 3 4,-1 3 3,3-1 3,-4 1-2,1 4-6,-1 3-4,0 1 0,-4 6 3,0 0-8,0 0 2,4 20 2,-4-5 0,2 5 0,0 8-3,0 1 3,0 3 1,0 7-2,-1 1-1,2-1 1,-3 0 6,-3 0 0,2-1-7,-5-4 4,0 0-3,0-7-1,-5 2-10,-2-5 5,0-2-4,-1-5 4,-4-1 5,2-5-6,-1-3 7,0-2 0,0-4-1,-2-2 0,2-4-3,0-4 0,0-1 5,1-6-6,3-2-4,2-2 8,2-6-8,5 1-11,1-2-11,6-1-12,3 3-17,3-3-19,4 0-39,2 1-39,5 1-52,5 2-44,0-2-75,6-1-150,5 2-13,-2 2-143,4-1-127</inkml:trace>
  <inkml:trace contextRef="#ctx0" brushRef="#br0" timeOffset="175949.3">21411 9123 1904,'-2'-6'77,"-3"0"24,-1 2 20,2-1 7,0 2-4,4 3-3,-16 0-1,16 0-7,-12 12 1,4-2-11,0 1-6,4 6-4,-5 1-15,6 1-1,1 1-9,2 4-3,-2-2-12,6 4-2,-1 0-13,3-2-33,3-1-38,-3-2-53,4 1-66,0-5-63,2-4-97,-2-4-155,5-2-11,2-3-171,-1 0-146</inkml:trace>
  <inkml:trace contextRef="#ctx0" brushRef="#br0" timeOffset="176338.47">21667 9256 1810,'2'-12'16,"-2"3"40,0 0 32,0 1 20,0 0-1,-2 4-1,4-3-13,-2 7-7,0-6 6,0 6 8,0 0-4,0 0 6,4 20-12,-1-11-6,-1 2-7,0 3-1,2 3-9,-3 0-3,2-2-7,2 0-1,-3 0-9,-2 0-3,2 0 0,0-4-6,-2 0 0,0-2-3,2-2-6,-2 1 3,-2-1-2,2-7 0,-4 4-10,4-4-2,0 0-6,0 0-1,-11-21-2,11 9-5,1-3 5,4-2-4,0 0-2,1-4 2,3 1-6,-1 3-1,2-2 4,2 4-8,-4 2 6,4 2-3,1 2-1,-1 0 8,2 3 3,-2 4 9,1 2 1,-1 2 4,1 4 5,0 3-1,0-2-7,-1 3 8,-1 4-5,1-1-1,0 2-3,-4 1-8,-2-3-2,0 3-27,1-2-43,-1 1-62,-1-3-71,-3-4-106,0 1-208,2-1-19,0-2 67,2-1-187,5 0-145</inkml:trace>
  <inkml:trace contextRef="#ctx0" brushRef="#br0" timeOffset="176509.02">22225 9197 2018,'-2'-8'134,"-2"3"20,4 1 5,0 4-8,6-11-17,-2 4-16,2 2-13,4 0-11,3 0-12,2 2-34,0-3-56,-1 2-71,2-2-82,0 1-94,1-3-219,-1 3-1,0-3-119,1 3-93</inkml:trace>
  <inkml:trace contextRef="#ctx0" brushRef="#br0" timeOffset="176816.85">22529 8964 1751,'-5'-5'96,"5"1"22,0 4 10,-4-8 7,4 8-6,2-7-4,0 2 0,3 2-6,4 2 0,-1-2-4,5 3 0,-1 3-2,1-2-9,2 2-2,-1 4-11,0-2-5,-2 1-7,1 2-5,-6 1 0,1 2 0,-4 3-2,-2-2-3,-2 0 1,-4 5-5,-3-2-4,-1 2-5,-1 0-7,-3 2-1,2-2-5,0-4-5,0 2-5,2-2-3,2-1-4,-1 2-1,3-5 0,4 0-3,0 0-4,6-4-21,3 1-27,1-2-31,5-1-36,-2-3-35,4-1-48,2-3-67,0-1-56,-1-3-79,6-4-162,-3-2 30,0-1-210,5-4-217</inkml:trace>
  <inkml:trace contextRef="#ctx0" brushRef="#br0" timeOffset="177047.4">22902 8801 2057,'-4'-10'50,"0"2"36,2 3 22,0-1 12,2 1 6,0 5 5,4-6 4,2 4 0,-6 2 7,18 0 1,0 2 6,1 2 3,4 5-1,4-1 0,5 4-6,1 5-9,7 1-10,-5 5-7,1 2-7,-6 4-10,-7-3-11,-6 3-5,-4 0-8,-11 0-5,-8 5-36,-13 2-57,-17 17-80,-13-6-71,-15 3-92,-1-6-93,-11 1-193,-5-1-35,-6-3 64,-7-4-289,-8-2-296</inkml:trace>
  <inkml:trace contextRef="#ctx0" brushRef="#br0" timeOffset="177736.96">19681 9847 2124,'-4'-4'-52,"4"4"30,0 0 22,0 0 19,0 0 18,0 0 17,0 0 14,0 0 9,0 0 6,-4-4 9,4 4 3,0 0 3,0 0 4,0 0 0,0 0-6,-6-4-7,6 4-13,0 0-2,-18 0 1,3 0-11,-3 0 0,-6 2-8,-12 0-2,-11 0-2,-14 1-4,-26 0-11,-9 0 1,1 1-2,-4-2-10,-1 0-4,5-2 0,2 0-7,21 0 1,11-2 0,14 2-1,7 0-3,6-2 2,2 2-12,3 0-13,7-2 0,4 0-7,6 1-5,4-4-9,6 4-10,0-3-14,2 4-16,0 0-20,0 0-22,6-9-36,-6 9-42,6-2-30,-4 0-41,-2 2-112,2-6-71,-2 1-159,0 5-103</inkml:trace>
  <inkml:trace contextRef="#ctx0" brushRef="#br0" timeOffset="178173.37">18468 9513 1575,'-3'-10'-48,"1"1"22,2 0 27,-2 1 28,0-1 22,-1 3 23,1-1 16,2 0 11,0 2 5,-2-1-2,2 6-2,-2-8-10,2 8-8,-2-5-10,2 5 18,0 0 5,0 0-2,-4 23 4,4-10-2,-2 6-1,0 8 8,2-1-11,-2 6-1,2 1-10,0 6-5,2 0-8,-2 5-5,2 0-9,-4 1-1,4 8-4,0 1-4,-2-6-10,0-2-2,2-2 4,-4-3-11,2-3 2,-2-4-8,4-3-15,-2-4-19,-2-4 1,2-2-4,0-2-3,0-6-20,0-2-21,0-3-20,0-4-23,0-4-21,0 0-33,0 0-31,0 0-24,2-19-19,0 2-35,0-2-92,0-2-65,0-7-142,2 1-67</inkml:trace>
  <inkml:trace contextRef="#ctx0" brushRef="#br0" timeOffset="178705.12">18433 9462 1513,'-3'-22'-43,"1"4"23,-4 5 22,6 3 21,-2 0 15,2 3 12,0 1 5,-2 0-1,2 1 2,0 5-3,-2-8 3,2 8 1,-2-6-3,2 6 8,0 0 5,-2-5 5,2 5 2,0 0-3,0 0 4,0 0-3,-8 13-1,4-7 2,-1 3-4,-3 2-2,-3 3-6,-4 5-4,-4 3-5,-2 0-4,-2 5-3,-4-3-6,-3 5 3,0-3-11,-2 1-4,0 0 0,3-6-5,-1 0-1,4-3-1,2-1-4,2-1-3,3-5 2,3 3-5,0-4 1,4-3 0,2 1 0,-3-1-1,6-1-2,-1 0 3,1-3-7,1 3-3,2-1 3,0-2-3,0 2 0,4-5 2,-1 5-3,1-5 1,5 9 0,-1-6 0,-2 2 1,4 0-2,1 1 2,3 4 0,0-3 3,4 5 3,2 1 1,4 2 1,3 4 0,1 2 1,4 2 8,6 3-2,3 3-1,-1 0 3,2 0 2,-1 0-7,13 8 3,-11-6-4,-6-7-5,-3-3 5,0 0-9,-4 0 2,0-4-2,-7-1 3,0-3-1,-4 0 0,-1-3 2,-2 0-1,0-2-1,-2 1 0,-2-6-1,1 2-21,-5 0-29,3-5-33,-7 0-36,0 0-40,9-5-50,-8-3-67,-2-1-131,1 2-70,0-3-165,0-1-133</inkml:trace>
  <inkml:trace contextRef="#ctx0" brushRef="#br0" timeOffset="179650.94">18040 9826 1663,'0'0'-45,"-2"-6"15,2 6 23,0 0 12,0 0 19,0 0 10,0 0 6,0 0 12,0 0 5,0 0 6,0 0 7,-2-5 6,2 5 4,0 0-2,0 0-1,0 0 1,0 0-3,0 0-1,0 0-11,-14 0 5,14 0-4,-14 3 1,5-1 1,-1-2 2,-3 2-1,-6-1-8,0 2 2,-6-1-3,-5 0-6,-4 1-1,-8 1-3,-2-2 0,-6 2-5,1-3-6,-10 5-3,-2-2-4,-1-2-2,1 3-1,-3-5 2,-3 3-3,1 1-6,0-3 1,1 1 1,1 1-5,1-1 1,1-2-4,4 2-2,8-2 2,4 3-9,2-3 6,-1 2-4,5 0-5,6-2 5,0 2-4,6-2 2,3 2-1,-1-2-1,5 0-2,0 1-1,2-1 2,3 0 2,-2 3-6,1-3 2,5 1 6,-1-1-1,0 0-5,3-1 5,0 2-2,-2-1 2,4 0 2,8 0-2,-17 0-2,17 0 7,-13 0-2,13 0 4,-12 0 1,5-1-1,7 1-1,0 0 5,-12 0 0,12 0 2,0 0-5,0 0 3,-14 0-9,14 0 1,0 0-2,-6 1-3,6-1 3,0 0 3,0 0 0,0 0-4,-10-1 1,10 1-4,0 0-3,0 0 1,0 0 3,0 0 3,0 0 1,0 0-3,0 0 2,-9-3-5,9 3 11,0 0-8,0 0 1,0 0 1,0 0-7,0 0 3,0 0-2,0 0 7,0 0-9,0 0 9,0 0-10,0 0 3,0 0 0,0 0-2,0 0 1,0 0-2,0 0 3,0 0 2,0 0 3,0 0-1,0 0-4,0 0 2,0 0 2,0 0-8,0 0-2,0 0 2,0 0-14,0 0-13,0 0-14,0 0-18,0 0-16,0 0-21,0 0-24,0 0-23,0 0-23,0 0-28,0 0-29,9-12-113,-9 10-147,0 2 49,4-8-101,-2 1-42</inkml:trace>
  <inkml:trace contextRef="#ctx0" brushRef="#br0" timeOffset="180182.92">16333 9531 1401,'0'0'-10,"-3"-8"27,3 8 8,-2-8 14,2 8 8,-2-5 10,2 5 12,-2-7 6,2 7 7,-2-3 6,2 3 1,-2-6 2,2 6 1,0 0-4,0 0-6,-6-5-9,6 5-4,-8 0-10,8 0 0,-14 3-5,4 3 3,-3-1-1,-2 5-3,-2 4 0,-1 1-4,-7 4 2,3 4 2,-4 3-4,-2 5-1,4 1-5,0 5-2,1 3-1,1-1-3,6 4-4,-2 1 6,8-1 3,2-3-11,1 0 1,7 1 0,0-4-8,7 0 1,-1-5 1,6-2 0,4-3 4,2-4-3,2-6 9,1-6 0,2-1-1,0-6 5,3-7-6,1-4 2,2-6-5,1-5-4,5-4 1,0-7-4,-3-1-7,-2-6 2,-3-5-1,-5 0-2,1-20-2,-8 5-11,-7 6-3,-6-5-11,-2 2-4,-6 2-3,-4 2 0,-13 3-3,1 7 1,-8 7-11,1 6-15,-4 6-16,4 9-20,0 7-14,4 4-21,-3 4-29,2 6-20,3 1-29,4 7-21,1-5-41,7 2-117,2 0-91,-1 0-114,7 1-79</inkml:trace>
  <inkml:trace contextRef="#ctx0" brushRef="#br0" timeOffset="180418.69">16203 9668 1586,'2'-8'-4,"-2"2"20,0 1 24,0-1 19,0 6 20,0-9 6,0 9-9,2-7-8,-2 7-5,0 0 4,0 0 11,0 0 11,10 16 8,-8-5-1,0 4 2,0 3-5,-1 1-3,2 0-12,-1 6-7,2-1-7,-2 5-3,0 1-5,0-2-7,-2 1-22,3 0-37,-3 0-48,-3-3-52,3 1-57,-2-4-61,-2-4-136,0-2-90,-2-2-155,2-4-109</inkml:trace>
  <inkml:trace contextRef="#ctx0" brushRef="#br0" timeOffset="180599.91">16098 9957 1769,'-4'-7'42,"2"-1"15,2 0 9,2 3 4,0-2 4,2-2 8,6 0-4,3 1-1,2-1-2,4 0-10,4 0-8,2 1-5,1 1-6,2 0-29,-3 1-38,3-2-45,-1 3-54,-1-1-57,-4-1-113,-4 0-375,-2 0-159</inkml:trace>
  <inkml:trace contextRef="#ctx0" brushRef="#br0" timeOffset="181346.41">16274 9510 1727,'-13'-2'-66,"13"2"8,-9-2 22,9 2 15,0 0 17,-8 0 14,8 0 17,0 0 12,-9-3 17,9 3 11,0 0 10,-6 0 10,6 0 5,0 0 10,0 0-5,-5-7-10,5 7-7,0-10-5,0 3-5,-1 0-3,1-3 0,1 0 0,-1-2-4,3-6-6,-1 1-5,0-3-6,0-6-6,2-1-1,-2-1-4,3-8-2,-1-4-2,0 0-6,0-3 5,-1 0-5,-3-1-5,-3 0 1,3 0-6,-4 1 0,2-1 1,-2 0-7,0-1 1,-3-1-1,3 2-1,-3 1-7,2 4 3,-2-1 0,2 0-3,-1 2 2,-1-1-1,2 3 3,0 0-8,1 6 3,0-1 2,1 0-4,2 2 0,-1 0-1,-1-3 3,1 4-3,0 2 0,2-3 2,-2 3-2,2-1-1,-2 4 3,2 3-2,0-2 2,-2 3 0,2 2 1,-3 0 0,3 2-1,-1 1 0,1 2 1,-2 2-2,2 0 3,0 0-4,0 1 3,0 2-1,-3-2 0,3 1 1,0 4 0,0-2-1,0 6 0,0-12 0,0 8 1,0-2-3,0 1 4,0-1-1,-2 0 0,2 6 1,0-9 0,0 9-1,0-5 1,0 5-1,-3-8 0,3 8-2,0-7 1,0 7-1,0 0 1,0-5-2,0 5-1,0 0 2,-1-6-1,1 6-1,0 0-1,0 0 0,0 0 2,0-6 0,0 6-3,0 0 4,0 0-1,0 0 0,0 0 3,-12 12-1,3-4 3,-2 2-3,-5 3 1,-2 2-11,-5 5-15,-5 0-20,4 3-26,-8 4-30,-1-1-28,10-4-33,-2 2-34,2-3-69,3-5-162,6-3-183,2-6-111</inkml:trace>
  <inkml:trace contextRef="#ctx0" brushRef="#br0" timeOffset="181545.15">16062 7735 1689,'4'-8'19,"0"1"9,-2 4 0,2-1-8,-4 4 10,0 0 23,22 7 11,-10 1 10,6 8 3,5 4 0,6 9-5,15 17-3,6 3-4,6 6-10,4 2 0,12 4-7,1 0-45,0 4-78,3-6-99,-5 2-251,-4-2-205,-9-7-128</inkml:trace>
  <inkml:trace contextRef="#ctx0" brushRef="#br0" timeOffset="182644.31">19708 9752 1595,'-9'-2'-57,"9"2"25,0 0 19,0 0 18,-10 0 7,10 0 14,0 0 7,0 0 10,0 0 2,0 0 5,0 0 7,-8-3 9,8 3 4,0 0 0,0 0 4,0 0-1,0 0 1,0 0-3,0 0-4,0 0-5,0 0-6,-6 6 8,6-6 11,0 7 2,0 2 0,2-2 9,-2 4-4,2 5-5,-2 1 7,2 4-6,0 4-13,2 5-1,-2 8-7,2 2-1,0 2-7,0 8-6,6 2-4,-6-4 1,0 2-7,0-8 2,2 0-3,-1-2-4,-3 0-4,2-5 0,-4-3-1,4-3-3,-2-3-6,1-1-2,-3-4-4,2-2-1,-2-1-15,2-2-1,-2 0-2,0-4-14,2-1-6,-2 2-13,0-4-11,0 1-17,0-1-20,0-1-20,0-1-17,2 0-23,-2 0-35,0-3-43,0-4-69,0 7-83,0-5-292,0-2-170</inkml:trace>
  <inkml:trace contextRef="#ctx0" brushRef="#br0" timeOffset="183795.11">19545 10805 1860,'-10'2'9,"-1"-1"25,0-1 21,3 0 21,-2 2 24,1-2 16,9 0 4,-15 0 0,15 0-8,-10 0 1,10 0-19,-7 2-7,7-2-8,0 0-8,0 0-6,0 0-2,0 0-3,39-4 2,-19 3 2,10-3 5,13 2-3,5-2 6,11-1-14,30-1 0,2 2-5,-2-2-4,-2 3-5,-15-1-7,-14 2 0,-8-1-14,-4 3 7,-5-3-8,-9 3 2,-2 0-5,-5-2-3,-4 2 5,0-2 0,-1 4-2,-6-4-2,-3 4-4,0-2 0,-3 2 1,0-2-4,-1 3-1,-1-3-1,-6 0-2,8 5 0,-3-1-1,-1-1-4,-4-3-1,7 8 1,-5-4 5,2 4 0,-3-3-6,2 2 5,-1 3-3,0 2-1,0 1 1,4 2-3,-4 0 1,3 5 1,-3 1 0,1 3 1,-1 1-3,-2 4 2,1 1 4,-2 2-2,1 7-1,-2-1 3,-1-1 0,1 2 2,-3-3-4,3 2 2,-2-4-7,2-2 7,-2-3-2,-1 0 0,4-4 0,-1-1 2,0-3 0,0-2-4,2-2-2,-4-2 3,3 2-1,-1-6-4,2 0 6,-2 0-6,2-1-3,-2 0 8,-1-2 1,3-1-2,0-1 0,-2-1 3,2 1-3,0-6 0,-2 7-5,2-1 7,0-6 1,-2 6-2,-1-2-4,3-4-2,-5 6 0,-2-3 2,-2-2 3,0 6-2,-7-3-2,0 2 1,-6 1-1,-5 1 1,-5-1-1,-6 5-1,-2-5 2,-11 4 2,-6 1-2,-20 3-1,-1-1-4,-5 0 2,1-3 5,0-2-5,1 0 2,17-1 11,9 0-8,11-2-4,1-3 6,3 4 2,7-4-10,3 1 5,2 0 2,5-3-3,1 1 2,4 0-2,2 0 6,2 0-3,0 0-2,3-2 4,0 1-6,0 2 5,1-3-2,2 1 2,-2-1 3,10 0-1,-14 2 0,8-2 4,0 2 5,6-2 3,0 0 0,-16 0 0,16 0 2,-7 2 3,7-2 9,0 0-4,-7-4-4,7 4-3,-3-6 3,1 1 0,2 5-1,2-11 2,3 4 0,-3-6 0,1 0 2,2-4-2,2-6-4,-1-3 0,3-9-2,3-8-5,-2-5 1,0-4-1,0 2-4,0-3-1,-3 5-2,1-2 0,-3 7-2,-1 4 1,0 3-2,-2 2 0,-1 8 1,3 0-2,-2 3 3,-2 4-5,2 0 0,-2 3 1,0 3-1,2 0-2,-2 1 1,1 0-1,-1 3-2,0 0-1,3 1-1,-3 1-4,0-1 2,2 1-1,-2 0 0,2 4-2,-2-3 3,0 1-1,0 5-1,2-8 1,-2 8 0,4-7 2,0 1 1,8 2 1,-1-3-2,5 2 1,1-3 2,6 3 1,3-3 2,3 1-4,7-1-3,0 3-21,4-2-38,1 4-32,1-2-30,-7 3-49,-1 2-57,3 2-60,-7-2-140,-2 3-98,-7 1 41,0 1-217,-4 1-204</inkml:trace>
  <inkml:trace contextRef="#ctx0" brushRef="#br0" timeOffset="184193.16">19677 11262 2165,'-15'0'81,"4"2"5,0-2 14,5 0 7,6 0 6,-10 2-3,10-2-6,0 0-13,-11 0-9,11 0-9,0 0-7,0 0-5,0 0-5,0 0-9,32-2 0,-24 4-8,3-2-12,0 2 4,-3-1-3,2 2-6,-2-2-5,-1 3 0,0 2 0,-5-3 0,0 5-5,-2-1-6,-4 4 1,0 0 1,-6 1-1,0 0-3,0 5 0,-4-2 4,4-2-5,-2 0 1,3-1 1,-1 1-3,1-1 1,2-3-5,-1 2 4,2-2-3,2-2 4,2 0 7,2-1-6,4-3 1,-1 1-2,4 0 2,2-2 1,0-2 5,3 0-13,1 0-9,4-4-22,2 2-38,-1-3-44,2-1-50,3-1-57,3-2-66,-2-4-140,-1-2-30,2 2-199,-2-5-152</inkml:trace>
  <inkml:trace contextRef="#ctx0" brushRef="#br0" timeOffset="184350.94">20077 11153 2009,'-2'-7'84,"2"7"-1,-2-6 1,2 1-4,0 5-12,4-8-6,2 3-3,0 0-20,3 2-45,2-4-72,3 4-72,1-3-107,0 1-146,4-3-167,-5 2-70</inkml:trace>
  <inkml:trace contextRef="#ctx0" brushRef="#br0" timeOffset="184515.91">20360 10975 1823,'0'0'159,"-8"-6"1,4 4-13,4 2-6,-6-2-11,6 2 11,-9 10-5,5-5-17,2 7-7,0-1-16,0 7-5,2 0-14,0 3-33,0 2-47,0 4-72,0 2-77,0-3-92,2 2-219,-2 2-16,-2 2-188,-1-4-162</inkml:trace>
  <inkml:trace contextRef="#ctx0" brushRef="#br0" timeOffset="185568.57">19925 11840 1764,'0'0'-6,"0"-7"22,0 7 24,0-10 27,-3 7 19,3 3 15,0-8 11,0 8 8,-2-5 4,2 5 2,0-6-5,0 6 3,0 0-10,0-5-10,0 5-8,0 0-18,0 0-3,0 0-6,0 0-8,0 0-1,0 0-4,0 0-6,-7 21 2,7-12-1,-2 3 0,-1 1-13,2 2 8,1 3-1,-2-1 3,2 5 0,0 2-6,-2-4 0,2 6 4,0 0-5,-2 3-2,2-1-3,0-2-5,0 1 2,0 2-4,2-3-2,-2 1-1,2 1-4,-2-3-2,2 0-2,-1-1 0,2-2-6,-1-2 3,-2 1-3,3-3 0,-3-1 1,2 1-7,0-4 5,-2-2-3,2 1-3,-2-4 1,3 3 0,-6-2 3,6-3-1,-3 1-3,0-1 4,0 1 0,0-2-2,0 1 3,0-2-4,0-5 0,2 5 3,-2-5-2,0 0-2,0 6-1,0-6-3,0 0 1,0 0 4,0 0-2,0 6-2,0-6 2,0 0 1,0 0-3,0 0 0,0 0-3,0 0-2,0 0-5,0 0 1,0 0-4,0 0 1,-5 5 2,5-5-3,0 0 0,0 0 4,0 0 0,-17-2 4,7 0-4,0 1 4,-7 1 0,4 0 1,-9 0 7,-1-2-3,-9 2 0,-2-2 0,-9 0 3,-5-1-3,-11 0-2,-26-2 8,-8-4 3,0 1 1,-2-1 10,2 2 3,0-1 2,8 1-2,15-1-2,9 4-5,-1 1-8,5-2 8,8 3-6,3 1-1,1-2 0,3 3-1,6-1-1,1 1-4,6-2 2,4 2-1,1-2-6,5 2-3,1-2-3,0 2-3,4-2-1,1 0 4,4 0 0,1 0 0,1-1-7,1 1-11,6 2-6,-6-7-16,2 7-16,4 0-17,-6-5-23,6 5-18,-7-3-30,7 3-39,-3-4-39,3 4-40,-2-3-58,2 3-136,0 0-18,0 0 35,0 0-151,0 0-95</inkml:trace>
  <inkml:trace contextRef="#ctx0" brushRef="#br0" timeOffset="185945.6">18392 12076 1638,'-5'-20'-8,"0"5"10,2 0 17,-4 1 12,0 3 16,3 0 17,-2 1 18,0-1 21,2 2 12,0 1 4,0 0-5,1 0-3,-2 2-9,1 1-5,1 1-8,2-1-11,1 5-4,0 0 9,0 0 19,-14 13-5,7 0-6,3 7 5,-2 4 9,1 5-5,-1 7-7,1 4-3,1 3-4,2 10-5,0 2-3,0 1-7,-2 3-3,2 2-8,0 0-8,0 0-4,0-4-2,0 1-6,2-7-8,-4-5-13,4-4-15,-5-4-21,5-6-25,-1-3-10,2-2-14,-2-7-17,1 1-16,0-6-49,-2-3-60,2 0-52,0-9-43,-4 1-103,4-4-73,0 0 26,-8-13-161,8 2-111</inkml:trace>
  <inkml:trace contextRef="#ctx0" brushRef="#br0" timeOffset="186628.83">18304 12028 1691,'-3'-18'-30,"2"5"12,-1 4 17,2-3 16,-2 5 23,0 0 16,2-1 16,-2 1 6,0 0 2,2 7-1,-3-10-4,3 5 0,0 5-2,-2-7 1,2 7 2,-3-6-5,3 6 1,0 0-4,-1-6 4,1 6 1,-10 0-2,10 0 1,-11 6 3,1 0 2,-4 1-4,-2 6 0,-6 3 1,-5 3-7,-7 5 0,-6 4-2,-17 5-3,-5 3-12,-1-4 3,0 3-5,1-5-2,5 3-5,8-7 0,7-6-9,3-1-3,9-3-1,6-6-10,0 2 4,5-2 1,0-1 5,1-1-14,7-3-2,-3 4 5,4-6-8,-3 4-2,5-2 4,-1-2-5,3 1-4,-4-2 11,5 2-10,-1-3 4,0 3 3,6-4-4,-13 6-1,12-4-4,-5 0-1,6-2 1,-6 3-2,6-3 6,0 0-2,0 0-3,-4 4 6,4-4-3,0 0-4,0 0 5,0 0-2,0 0-4,0 0-1,16 3 2,-9-2 4,-7-1 2,13 4 0,-3 1-6,1 2 3,4 1 7,4 4-1,2 2 2,4 1 5,3 4 5,3 0 3,5 6-3,3-2 6,3 1 1,14 11-4,-6-11 2,-5 0-5,12 4 3,-9-3-3,-5-6-3,-1 1 1,1-3-3,-11-2-1,1-1 4,-5 0-10,-3-3 6,-2-2-3,-2 0-4,-1-2-4,-6 1 6,2-3 3,-2 1-2,-4-2 5,1-1-2,-2 1-1,-2 1 2,3-3-4,-4-2-5,2 0-15,-8 0-18,12 0-21,-12 0-33,10-7-32,-6 2-38,0-1-51,2-2-51,-5-1-82,5-2-143,-4-3-4,0-3 54,0-2-187,0-1-116</inkml:trace>
  <inkml:trace contextRef="#ctx0" brushRef="#br0" timeOffset="188205.01">18147 8868 1756,'-10'4'12,"2"-1"8,0-1 12,1 2 12,0-2 14,1 1 10,0 0 10,-1-2 2,7-1 4,-8 4 1,8-4-4,-9 2-1,9-2-2,-6 2 1,6-2-2,-7 2 0,7-2 0,0 0 1,0 0-1,0 0-4,-4 3-6,4-3 0,0 0-6,0 0-9,0 0 2,0 0-11,20-13-6,-10 8 1,5-3-12,0 0 3,4 3-13,-1-2-22,6 0-27,-5 1-36,0-1-38,0 1-47,1 1-47,-4-1-45,-2 0-122,2 1-104,-3-3-184,-3 1-152</inkml:trace>
  <inkml:trace contextRef="#ctx0" brushRef="#br0" timeOffset="188663.28">18398 8693 1771,'0'0'10,"-3"-10"22,3 10 14,0-5 20,0 5 14,3-9 5,-3 9 0,2-8-8,0 3-5,2 3-7,0-2-5,2-1-5,0 3-7,4-2-6,-4 2-2,2 0-4,-8 2-3,13 0-2,-13 0-2,11 4 0,-5-2-1,-4 4 1,0-1-2,-2 1-1,-2 1-1,0 1-2,-2 0-2,0 1-3,1-1-1,-3 0 0,1-1-5,3-1 1,0 1-2,-2-2-3,2 0 1,-2 0-1,2 0-1,2-5-1,-5 7-2,4-4-2,1-3 4,0 0-3,4 9 4,-2-6-2,-2-3-2,8 6 2,-2-4-3,1 2 0,-1-2 3,1-1-2,-1 3-2,2 0 6,-1-1-4,-1 2 1,2 0 0,-1 0-1,0-1 1,-1 3 3,-2-1 5,0-1 3,0 3 3,-2-1-1,-2 2 2,0-2 0,-2 3-5,-2-3 1,-2 4 2,0-3 0,-3 1-11,-2 2-21,3-4-21,-3 0-28,1-4-33,1 4-41,0-5-30,3 1-33,6-3-44,-12-5-106,7 1-86,5-2-105,0-3-46</inkml:trace>
  <inkml:trace contextRef="#ctx0" brushRef="#br0" timeOffset="188910.5">18808 8637 1418,'6'-4'24,"1"1"25,-2 1 14,-5 2 2,6-5-5,-6 5 14,0 0 17,0 0 11,0 0-1,0 0 6,-6 20 8,-2-11 0,4 4 0,-2 3 5,2 1-6,-2 4 1,-3 0-19,3 2-6,0 1-2,-1 3-12,-1-2-6,-1 1-6,3-1-9,0 3-2,-1-4-19,2-2-28,1 0-33,-2-3-40,4-2-42,2 0-46,0-3-44,0-3-91,4-4-156,2 1-7,1-1-137,4-3-90</inkml:trace>
  <inkml:trace contextRef="#ctx0" brushRef="#br0" timeOffset="189301.18">19111 8846 1648,'-2'-7'49,"-2"1"24,0 1 15,2 1 11,-3 0-1,5 4 1,-9-2 0,9 2 2,0 0-4,-12 8-3,8-1-2,2 3-8,0-1-10,2 4-3,2-1-5,2 1-5,4 0-6,1-1-8,2 1 0,1-1-6,3-3-1,0 1-3,-1-5-11,3 1 2,1-2-6,-3 0 1,2-4-9,-4-2-3,1-1 2,-1-4-3,-1 2 3,-3-5 2,1-1 9,-2-1 12,0-1 5,-4 1 18,-1-1-1,0 0 4,-3 4 7,2-2 7,-2 2-7,2 0-10,-2 1-8,0 3-4,-2 1-4,2 4-8,0 0 2,0 0-8,0 0-2,-12 21-1,6-7-5,4 1 4,-2 3-5,2 3-1,0 0 0,0 6-7,0 2-19,2 1-56,2 3-38,0 5-52,0-1-84,2 4-50,-4-2-170,2 4-87,-4-2 49,-2 1-204,2-4-193</inkml:trace>
  <inkml:trace contextRef="#ctx0" brushRef="#br0" timeOffset="190225.58">17945 11289 2160,'-7'-4'122,"2"0"5,5 4 7,-8-6 5,8 6-1,-6-6 0,6 6-9,-4-1-13,4 1-13,-7-2-12,7 2-7,0 0-1,0 0 2,0 13-3,2-3-11,1-1-1,1 5-5,-2 1-6,2 2-5,0 0-5,-1 2-4,3 2-3,-2-3-4,1 6-2,-1-3-6,-2-2-10,0 2-29,2-2-31,-2-2-39,-1 1-36,2-4-45,-3-2-49,2 1-47,0-4-29,1 0-107,3-3-98,-1-3 24,3 1-150,0-4-113</inkml:trace>
  <inkml:trace contextRef="#ctx0" brushRef="#br0" timeOffset="190464.72">18254 11289 1831,'0'-14'91,"2"1"32,-2 2 18,0 3 18,0 0 8,0 1 12,0 1-8,0 1-14,0 5-20,-4-6-14,4 6-3,0 0-12,0 0-7,-18 20-10,10-5-8,0 3-8,-1 4-6,-4 7-8,0 3-4,-1-3-6,1 5-2,-2-1-1,-5 4-20,6-3-28,-3 3-25,3-4-28,-4-2-31,4-2-33,-1-1-41,2-6-46,5-1-39,-1-3-27,0-7-62,8 0-114,-3-3-5,4-3-174,0-5-123</inkml:trace>
  <inkml:trace contextRef="#ctx0" brushRef="#br0" timeOffset="190894.67">18561 11500 1747,'14'-15'83,"-6"2"34,-1-1 24,-5 3 13,-1 1 19,-1 3-5,-1-1 8,-3 0-1,-2 1-4,-1 3-4,-1-2-10,-2 2-14,-5 3-7,4 1-13,-1 0-13,-2 1-10,-2 3-9,3 4-10,-2-1-7,0 0-9,2 6-7,2-2-7,3 2-8,0-1 0,0 0-2,5 1-7,0-2 0,3 2-4,6-1-3,0-1 0,2 3-3,2-3-2,1 2-1,4 1-4,0-1-3,2 3-1,-2-4-3,-1 5-8,0-3-4,-4 0-2,-1 4-2,-4-2 1,0 1-2,-5 0 3,0 0-2,-5-2-3,0 1 3,-2-1 0,-1-1 4,-5-1 1,2-3 0,-1-3-3,-3-2 2,4-3 2,-2-2-5,3-3 5,0-3-3,0-6-2,4-1 3,4-6 0,2-3-8,4-4-15,8-4-29,2-3-18,7-4-26,7-1-15,12-12-34,0 2-40,7 5-34,-5 14-35,-3 3-70,-1 2-155,-3 3-37,-7 5 74,-2 6-178,-8 0-121</inkml:trace>
  <inkml:trace contextRef="#ctx0" brushRef="#br0" timeOffset="192713.45">17322 12460 1581,'8'-2'-73,"0"1"16,1-1 5,-9 2 10,15 0 7,-15 0 8,11 0 16,-11 0 16,0 0 11,12 0 13,-12 0 11,0 0 9,8 2 9,-8-2 2,0 0-2,5 1 8,-5-1-1,0 0 4,1 4 4,-1-4 1,0 0 9,0 0 4,0 0 7,0 0 4,5 4-3,-5-4-8,0 0 1,0 0-3,0 0 0,0 0-7,0 0-2,0 0 1,0 0-6,0 0-8,0 0-4,0 0 2,0 0-6,-21-9-3,21 9-3,-8-2-3,2 0 4,6 2-1,-18 0 0,5 0-5,1 0 9,-3 0 0,-4-2 7,-3 2-2,0 0 0,-8-2-9,-7 4-1,0-4 1,-10 4-6,-4-4 1,-10-1-6,0 3-1,-3 0 3,-1-3 3,-5 3-2,4-2-1,0 0-2,-2-1 0,3 3-5,2-2 4,3-1-7,11 2-1,3 1 0,3-1-5,9-2 2,5 1 0,-1 2-5,7-2-1,2 2-2,2-1-1,1-2 0,4 3-5,2-2-1,0-2 0,4 3-2,-2-1-2,1 0 1,2-2 0,-1 4-2,8 0-1,-13-6 1,7 6 0,6 0-2,-8-3 1,8 3-1,-10 0-2,10 0 0,-8-2 0,8 2 0,0 0 2,-10-2-2,10 2-1,0 0 1,-8-2-3,8 2 2,0 0-3,0 0 1,-7-2 4,7 2-2,0 0-1,0 0 2,0 0-1,0 0 0,-10 0 4,10 0 2,0 0 4,0 0 11,-4-6 0,4 6-2,0-5-5,0 5-1,0-7 0,0 0 2,0 1-4,-3 1 0,3-3-1,0-1-2,0-2-1,0 1 0,0-4-1,3-1-2,-3-4 0,0 0 2,0-2-5,1-6 1,-1-1 0,3-2-3,-1-3 2,0-2 0,0-4-3,2-2 1,-1 2-1,-1-5 1,1 0-2,0-11 1,1 0-2,0-3 3,-2 1-3,0-4-1,-4-17-2,-2 12 1,0 7-2,-1 3 2,0 1-1,-1 2 2,1 3-3,-1 0-1,1 8 4,1 1 0,2 2-2,-3 0 1,1 3 2,0 2-2,2 3-1,-2 1 4,2 4-5,0 2 3,0 2 0,2 2-2,-3-1 4,3 1 0,0 2-3,0-2 4,0 0-3,0 1-1,3 0 1,-3-1 2,2 3-1,-2 0 1,2-2-1,-2 2 2,2 0-3,-1 2 4,2-1-2,-3 3-1,2 2 0,0-2 0,-2 3 2,2 0 0,-1-1 1,2 1-2,-3 1 2,3 1 0,-3-1 0,2-1 0,0 0 0,-2 1 0,2 0-4,0-1 4,0-1-1,1-1 0,-3 3-1,1-3 2,2 3 0,-1-2 0,-2 2-3,2 1 0,0-1 4,-2 2-3,0-1 0,1 3-1,-1-1 3,3 0-3,-3 1 3,0 5 0,3-9-2,-1 6 0,-2 3-2,2-8-2,-2 8 1,1-6 2,-1 6-1,3-5 1,-3 5-3,0 0 3,2-7 2,-2 7-2,6-6 1,-4 4-2,-2 2 1,4-4-3,-4 4 2,10-5 0,-10 5-1,10 0 1,-10 0-1,14 0 2,-5 0 1,-9 0 0,17 0 0,-11 3 0,3-3 0,-3 2 4,2-2-2,-8 0-3,12 2 4,-12-2-2,10 0-1,-10 0 2,8 0-1,-8 0 1,0 0 2,11 0 0,-11 0-2,0 0 1,0 0 2,11 0-3,-11 0 0,0 0 2,0 0-3,0 0-9,10 0-23,-10 0-32,0 0-35,0 0-45,0 0-52,11 0-59,-5-2-53,-1-3-75,5 1-179,1-7 37,-2 4-250,1-4-264</inkml:trace>
  <inkml:trace contextRef="#ctx0" brushRef="#br0" timeOffset="193811.24">16263 10355 2006,'-2'8'-79,"2"-8"12,0 0 17,0 6 15,0-6 15,0 0 20,0 0 9,0 5 12,0-5 10,0 0 11,0 0 11,2 4 11,-2-4 10,0 0 5,0 0 9,0 0-11,0 0-7,0 0-5,0 0-3,0 0-5,-4-18-1,1 10-3,1 1-9,2 2 3,-2-3-4,2 2 1,-2 1-4,0-1-1,0 1 0,0-1-4,0-1-2,2 3-5,0 4 0,-3-11-5,1 9-2,2 2 0,-4-11-5,4 7 2,0 4-6,-2-5 2,2 5-3,-4-6 2,4 6-1,-3-5-2,3 5 0,0 0-5,-1-4 0,1 4 5,0 0 0,-2-6 0,2 6-7,0 0 1,0 0-2,-2-5 1,2 5-3,0 0-1,-5-7 5,5 7-5,-7-1 2,3-3-5,4 4 2,-9-3-6,6-2 1,-4 1 0,1 1 0,0 1 0,-1-2 1,1 0 1,-2-1 0,0 1-1,3 0 3,-1 1-1,0-2 0,-2 2 2,2-1 0,2-1 0,-1 2 2,5 3 4,-9-5 1,4 2 4,5 3 4,-6-6 2,6 6 4,-7-3 0,7 3 6,-4-4 0,4 4-2,-6-2 7,6 2 5,-4-3 13,4 3-6,0 0-1,0 0 4,-7-4-16,7 4 1,0 0-2,-12 7-2,2 1-3,-2 3 2,-4 5-2,-6 4 3,-1 3-5,-7 6 4,-4 3-10,-12 12 1,-3-2 1,2 1-3,3 0-1,8-9 3,9-3-15,1-6-16,5-1-15,2 0-23,4-4-30,0-3-28,4-3-29,5-1-25,2-4-35,4-3-37,0-3-59,0-3-172,0 0 12,17-9-130,-4 2-87</inkml:trace>
  <inkml:trace contextRef="#ctx0" brushRef="#br0" timeOffset="194027.12">16072 10159 1658,'11'-8'16,"-5"3"14,1-1 9,-3 2 9,2 3 8,-6 1 17,12 0 16,-12 0 18,22 5 8,-5 1 9,2 5 6,8 6 5,5 2 5,9 7-7,22 11-15,1 0-6,1 0-11,2 2-4,3 0-12,1 2-38,1-5-55,-3 1-94,4-6-128,-6-2-259,-13-10-2,-8-3 70,-6-9-162,-2-2-82</inkml:trace>
  <inkml:trace contextRef="#ctx0" brushRef="#br0" timeOffset="204340.87">18577 42 384,'3'-4'97,"-3"4"-23,0 0-18,0-6-18,0 6-3,0 0 1,0 0-2,2-6 2,-2 6-1,0 0-5,0 0 0,0-6 6,0 6-2,0 0 0,1-3-5,-1 3-1,0 0 3,0 0-2,0 0-7,0-6 5,0 6-3,0 0 2,0 0-7,0 0 1,0 0-3,0 0 2,0 0-12,0 0 10,0 0-11,0 0 6,0 0 2,0-5-7,0 5 0,0 0-3,0 0 6,0 0-1,0 0-2,0 0 4,-20 7-7,14-3-2,1-1 4,-2 1-7,-1 0 5,2 2 1,-2 2-6,1-3 3,-4 5-4,3-1 8,0 1 0,-3-1-4,3 4-1,-1-3-6,0 2 9,1-2 1,0-1-6,2 2 4,-2-1-2,4-1 6,0 1 1,0 1-6,0-2 10,0-1-7,2 1 10,0 3 0,-4-4-13,5 1 10,-1 1 0,0 0-2,0-1 2,-1 1 5,2-2-5,-4 1-1,3 0 1,0 1 11,0-1-6,0 2-2,-4-3-1,3 2 1,1-1-7,0 2 7,-1-1-7,3 3 7,-1-4-4,-1 2 1,2-2-1,-2 3 3,2-3 4,-2 3-7,2-2 2,-3 1-1,3 0 2,0-1-2,-1-1 1,1 3 0,0-3 1,-2 1-4,2-1 2,0 2-7,0-2 6,0 1-1,0 0 2,0-1-1,0 1-2,0-2 3,2 1-2,-2 1 1,0-2 0,0 1-3,1 1 1,2-3 0,-1 3 2,-2-3 0,4 3-1,-3-3 1,2 1-1,-1 0 0,0-1 1,0 1-1,-1-1 1,5 0-1,-4 3-1,0-4 1,2 2 0,-1 2 0,-1-3 0,2 2 1,0-1 0,-1 0-2,5 1 2,-4 1-1,2 0 4,0-1-3,0 0 3,2 2-1,0-1 1,0 0 3,2-1 1,-1 1-2,4-3 3,0 1-2,1 1 3,2-2 0,0 1-2,0-1-1,8 0 1,0-1-1,1 0-2,2-1-2,3 2 2,2-2-3,4-2 0,-2 2-2,5-1 0,0-1-2,-8 1-1,4-2-24,-5 0-30,-1 0-37,-2 0-39,-3-2-59,-1 0-161,-2 0-276,-3 0-117</inkml:trace>
  <inkml:trace contextRef="#ctx0" brushRef="#br0" timeOffset="207077.79">17066 3071 1170,'1'1'31,"-1"-1"15,0 7 13,0-7 7,0 0-3,0 0 10,3 2 3,-3-2 3,0 0 0,0 0-9,0 0-5,0 0-8,0 0-9,0 0-2,0 0-16,0 0-25,0 0-24,7 3-31,-4 1-31,-3-4-41,6 4-69,-5-2-353,-1-2-48</inkml:trace>
  <inkml:trace contextRef="#ctx0" brushRef="#br0" timeOffset="207763.45">17199 3396 1548,'0'0'27,"0"0"15,12-7 5,-9 2 9,-1 0 0,-2 5-3,2-9 1,0 5-6,0 0-6,-2 4-6,2-7-3,0 2-4,-2 5-11,2-5-17,-2 5-25,0 0-31,9 0-37,-9 0-53,0 0-127,13 2-239,-13-2-16</inkml:trace>
  <inkml:trace contextRef="#ctx0" brushRef="#br0" timeOffset="208351.58">16934 4318 1516,'2'-4'14,"3"1"-1,-5 3 1,4-6-4,-4 6-4,2-6 2,0 3-12,-2 3-2,0 0-17,2-6-9,-2 6-15,0 0-9,0 0-19,8-2-33,-8 2-104,4 0-135,-4 0 140</inkml:trace>
  <inkml:trace contextRef="#ctx0" brushRef="#br0" timeOffset="208917.74">17769 4218 1183,'14'-18'151,"-1"1"-1,-4 2-11,-4 3-13,0 2-13,-3 1-9,3 2-11,-3-1-10,0 0-17,-2 3-18,2-1-28,-2 1-46,0 5-43,2-6-49,-4 2-83,2 4-181,0 0-122,0 0-8</inkml:trace>
  <inkml:trace contextRef="#ctx0" brushRef="#br0" timeOffset="209128.57">18704 3889 1594,'0'-11'109,"0"1"-10,-1 2-11,-1-1-18,2 1-25,-3 2-24,3-2-31,-2 2-26,2 0-37,0 1-35,0 1-37,0 4-106,2-6-227,1 4 17</inkml:trace>
  <inkml:trace contextRef="#ctx0" brushRef="#br0" timeOffset="209310.09">18980 3871 1441,'5'-8'80,"0"3"22,-3-3-6,0 0-11,1 0-4,-3 3-9,2-3-10,-2-1-24,0 2-34,0 0-42,0 0-47,2 1-56,-2-2-140,-2 2-235,0 3-20</inkml:trace>
  <inkml:trace contextRef="#ctx0" brushRef="#br0" timeOffset="-212692.27">11381 4892 1605,'0'0'-47,"-12"2"9,12-2 12,-8 2 8,8-2 10,-10 0 14,10 0 16,-8 2 8,8-2 7,0 0 6,-10 1-1,10-1-4,-6 2 4,6-2 5,0 0 1,0 0 2,0 0 1,-11 2 2,11-2 0,0 0-4,0 0 0,0 0 2,-9 2 4,9-2-3,0 0 0,0 0 0,0 0-3,0 0 0,0 0-2,0 0-3,0 0-2,0 0-10,0 0 5,0 0-8,0 0 1,0 0 5,0 0 2,0 0 2,0 0-1,18 6 1,-10-4 1,0-1 1,2 1-1,2 0-2,0 0-4,5 0-3,0 1 5,-1-3-1,5 3-1,-2-1 1,6 0-9,-2-1 7,5 1-4,-1 1-4,5-1-2,2 0 4,0-2-9,3 0 6,-1 0-6,7 0 5,-1-2-1,3 0-2,-5 2-1,2-3-5,-6 1 3,7 1-4,-8-1 0,-1 2-1,2 0 1,-2-2-4,1 2-2,-3-3 2,-1 3-3,1 0 2,0-3 3,-1 1-5,3 2-2,-3-2 1,4 0-1,-2 0 0,3 1-8,7-3 6,-3 2 6,2 0-2,3-2 1,3 1-3,-1-1 4,8-2-4,1 2 0,-1-1-1,-3-2-5,1 2 8,3 0 0,-10 0-3,1 0-1,-3-1 1,1 1 2,-1 0 0,-2 2 0,1-3 0,-3 3 1,3-1-2,-4-2-2,4 1 4,-3 0-1,2 0-6,1-2 8,1 0-2,1 2 5,1-1-9,5-2 5,1 1 0,-4 1-6,-5-1 9,5 2-2,-3-1-5,-1 1 5,0 1-4,1-2-3,-3 3-4,1-1 6,-1 0 0,-2 0 0,-2-1-1,2 3-3,-6-3 6,2 3 1,-5-1-6,3-1 2,1 3 6,-3-4 2,2 2-1,-1 1 6,0-3-8,0 2 0,1 1 6,-5-2-4,3 1 3,-2 1-3,-1 0 1,1 0-3,0 0 5,-1 0-10,-1 1 3,0-2 0,-5 2-2,2 1 4,-3-3-1,3 3-9,-2-1 6,1 1 6,-6-2 4,4 2-5,-4 0 5,0-3-2,-3 3 4,-3 0-1,3-2 4,-2 2-3,-1 0 5,-1 0-8,2 0 4,-2 0-2,0-2-2,2 2 1,-1 0-2,0 0-2,-2 0 0,3 0-4,-4-3 6,1 3-3,-10 0 2,15 0-1,-7 0 5,-8 0 2,14 0-2,-14 0 4,10-2 3,-10 2-7,8 0 4,-8 0-2,0 0-3,13 0 3,-13 0-9,0 0-3,9 0 4,-9 0-6,0 0 4,10 0-4,-10 0 3,11 0 0,-11 0 0,10 2 1,-10-2 0,15 0 3,-8 0-1,-7 0 2,14-2 3,-7 2 3,-7 0 2,15 0 4,-15 0 2,12 0 3,-12 0 2,11-2-2,-11 2-1,8 0-4,-8 0 2,0 0-4,0 0-5,13 0-3,-13 0-2,0 0-1,12 2 0,-12-2-1,10 0-4,-3 2 5,-7-2-5,16 3 2,-9-3-1,2 0 2,0 2 1,-1-2-1,-8 0 0,13 0-1,-4 0 3,-9 0 2,10 0 4,-10 0 2,10 2 0,-10-2-1,10 0-1,-10 0-3,0 0-1,10 0 0,-10 0 1,0 0-1,0 0-1,10 0-1,-10 0-3,0 0 0,9 0 1,-9 0-1,0 0 1,0 0-3,0 0 3,0 0-4,0 0 4,0 0-1,11 0 0,-11 0 0,0 0 0,0 0-10,0 0-13,0 0-17,0 0-21,0 0-23,0 0-39,0 0-27,0 0-28,0 0-38,0 0-32,-11-11-39,8 7-36,-1 0-51,2-1-93,-2-1-50,0-1-206,0-1-210</inkml:trace>
  <inkml:trace contextRef="#ctx0" brushRef="#br0" timeOffset="-212181.57">15666 4374 1913,'-9'-4'-12,"3"0"17,0 0 19,-1 1 19,2 1 26,-1-2 22,6 4 13,-10-6 7,6 4 0,4 2-1,-8-3-1,8 3-3,-9-4-8,9 4-2,-5-5-7,5 5-13,0 0-14,0 0-4,-8 0 8,8 0-1,0 0 9,0 0 1,6 16-1,-2-8 1,3-1 5,0 3 1,1-1 0,2 1-6,3 2 0,0-1 0,2 2-5,1 0-2,0 1-7,0-1-2,2 0-3,0 1 1,-1-3-6,0 0-6,-2 0-5,-2-1 1,2 0 0,-3-1-6,-1 0-2,0-2-5,-3-1-2,1-1 0,-4 1-2,4-1-5,-3 1 3,1-2-1,0 0-5,-3 2 0,2-5 3,-6-1-5,8 6 2,-4-4 0,1 3-3,-1-5 1,-4 0 0,7 5-1,-7-5 2,3 3-1,-3-3 1,0 0 0,7 4 0,-7-4 0,4 3 0,-4-3-1,0 0 0,0 0-2,2 5 3,-2-5 10,0 0 1,-10 9-1,1-1 1,-4 0 1,-5 5-4,-8 2 0,-8 2 6,-25 12-3,-8 3-6,-8 7-51,-5 0-73,-4 5-88,-4 2-143,-5 1-206,2-1-123,6-2 72,18-9-457,24-13-521</inkml:trace>
  <inkml:trace contextRef="#ctx0" brushRef="#br0" timeOffset="-193694.45">4868 5863 94,'-12'20'26,"4"-3"-2,-2 0-3,2 0 1,-3 0-7,0 4 3,1-1 1,-1 0 1,1 3 0,-2-1 3,0 2 1,0 4 2,-1 1 6,0-1 0,-2 5 4,3-3-1,-6 2-1,2 7 0,-4 0 6,2 1-7,-4 5 3,1-2-2,-7 19 7,1-4-4,1 3-2,2-1-2,0-9 1,5-7 3,0 2-3,2 0 1,-1-3-5,4 1-1,0-1 7,1-1-9,0-6 0,3 1 4,0 1-7,3-2 5,-6 3-8,6-2-21,-3 7 0,-1 1 3,-2 3-2,3 0 3,-1-1-2,-1 1-1,3 2 5,-2-1-4,1-1 5,2 1-4,-1 1 0,2-1 9,3-7-11,0 0 1,2 0-2,0-1 5,2 0-3,0-1 2,2-2 1,0 0-1,2 2-2,-3-2 1,4 1 5,0 1-6,0-3 0,-1 4 4,-2-3-5,2 4 3,0-3 4,0 4-2,0 4 0,2 3 2,1-9-5,0 7 0,1 0 5,3 0-3,1 2-1,-1-4 1,4 0-2,-5 2 6,3-2-6,0 3-1,1 1 4,-3-1-6,0 3 6,0-3 2,-1 3-8,-2-2 7,0-2-3,4 2 6,-4 0-7,-2 0 2,3 1 1,-1 2 1,-1 1-4,5 18 6,-3-11-6,-1-6 3,4 15-3,-2-7 3,-2-9 1,-2 1 3,0-2-2,1 5-4,-3-4-2,3 1 4,-5-1-1,0 3 1,0-1-1,0 1 5,0 0-6,0 0 13,0 4 1,-2 0-1,5 17 6,-4-9 4,4 11 0,-3-11 1,0-11 4,4 21 3,-2-14-4,-3-6-1,6-2 4,-3 0 3,2 1 1,-3-3-2,4 1-3,-1 0 2,-1-4 2,-2 2-2,5-2-1,-2-1-2,-2 1 2,2-1-4,0 0-5,1 2 4,1-1-2,-1 0-1,1-1 1,1 2-3,1-2 0,-1 4-2,8 15-2,-7-14 3,3-5-4,0 0 2,2-2 1,-1 1 1,2-2-2,0-2 3,2 0 3,3-3-1,-2-1-4,4-1 3,-2-1-1,2 1 1,-2-4-3,1 3 0,1-1-2,0 0 0,0 0-2,1-4 1,-3 3-2,2-4 0,-2 2-1,3 0-3,-5-1 4,6 0 2,-2 0-1,-1-7 1,3 3 3,0-7 1,3-1-3,-1-2 5,9 0-10,3 0 5,-3-6-6,2-1 2,7-2-1,-5-2-6,2 0 3,-2-2 0,2-1-5,-3-1-1,5-2 3,-4 1-1,-4-3-2,6-2 2,-3 0 1,3-2-1,3-3 2,-1-1-1,5-1 2,2-8 3,-1-2-4,-3-1-1,17-9 2,-5-5-6,-2-2-1,-9-5 2,-1-2 0,-3-2-2,-8 4 2,-8 0-4,9-12 0,-13 3 2,-4 3-1,2-16-3,-6 3 0,-2-10-4,-5 5 2,-3-17-5,-4-3 3,-4-3 2,-3-6-5,-5-1 5,-2-5-5,-6-4 2,0-9-1,-5-5-1,2-5-4,-5-9 3,-3 1-2,-3 0 2,-4 4-3,-1 3 1,1 1-3,-4 6 1,1-2 1,-2 1-2,-1 0 1,2-3 1,1 1 0,1 7 1,2 2-1,2 6-1,1 0 1,-1 1 0,-1-2-1,1 0 0,5-2 2,-3-1-4,2 2 0,0 0-2,0 3 4,3 4-1,1 4 0,2 3 0,1 5 1,2 5 0,4 4 1,4 4-1,2 14 1,3 6 1,1 2-1,1 0 2,2-3 1,0 1-1,0-1 3,4-1-2,-5 0 0,5-2-1,-2-3-1,2 4 2,0-4 1,-2-1-2,2 2 3,0 2-2,-5 0 2,5 2-1,-2-1-5,-2 4 4,2 0-1,-2 1-2,2 5-1,2 2 1,-2-2-1,2 0 2,-2 1-1,4-9 0,0-1 0,2 0 1,0-3 0,7-15 0,4 0 1,-7 14-1,9-9 1,-4 8 4,0 9-3,3-15-2,2 8 4,-4 9 2,3-1-4,-2 4 2,2 2 1,-3 1 1,-2 8 0,-2 2-1,-5-2-1,5 0 0,-6 7 1,0 0 0,-2-1-2,-2 2 3,-4-2 0,-2 0-4,-5 5 4,-1-4-1,-2 0-2,-4 1-1,-4-1 0,1 4 2,-2-1 0,2 0 2,-3 0-1,1 0-1,0 1-3,0-3 2,-3 3 1,3-2 0,-4 2 1,6 2 0,-5-3-1,1 2-3,1 0 0,-2 2-3,4 0-6,-4 3-16,1 1-10,1 6-23,-1 4-19,-3 1-25,0 4-16,4 2-30,-4 2-49,1 4-333,-1 1-42</inkml:trace>
  <inkml:trace contextRef="#ctx0" brushRef="#br0" timeOffset="-191295.55">19499 4833 1364,'-2'-4'-91,"2"4"10,-4-8 13,2 4 10,2 4 14,-5-6 2,5 6 6,-7-2 3,4-3 6,3 5 0,-11 0 4,11 0 7,-17 5 2,4-3 6,0 4 0,3 2 4,-6 0 4,2 5 1,-3 0 1,0 5 4,-5 3 5,1 6 9,-1 5 4,-5 4 1,-7 17 5,-3 5 1,1 3 4,0 3-2,0 3-1,3 1 3,-1 1-4,-1 3-1,4 1 2,2-2 4,1 4-4,0 1 2,1 5-5,1 4 6,1 2-6,-1 5-1,4 4-3,-4 1 0,4 0-2,0 2 2,3-4-1,-3-1-2,5-3-4,-5-3-2,6-1 0,-4 1-1,4 3 4,-1 1-6,0-1 5,2 3-2,1 2 0,-2 2 0,4 0 0,-3 1-4,2-3 3,3 1-1,-1 0 4,2-1-3,1 4-2,2 2 2,-3 2-4,5 1-1,-4 3-4,3 3-2,-3-4 3,3-1-3,-2-4 1,7-5-2,-1-4 2,1-7-2,1-2 0,2-4-1,-1 0 0,5-2 23,0-2-3,1-2-3,2 3 2,3-5-6,2-1 0,-4-13-1,7 11 0,-1-14-1,2 12 2,-3-10-4,-4-9-1,1-1-1,-1 2 4,4-1-6,-4-2 0,2-2 2,2 0-1,-2-3-1,2 0 3,3-1 2,-5-6-2,6 4 1,-3-2 5,3 0-2,4 0 3,-4 0 2,4-1-3,-3 1-1,3 5 2,-2-3-4,2 1 2,0 2 1,-3-4 0,2 3 0,1-1-2,-1 1 2,-2-2-5,2 0 2,-2-1-3,5-4 0,-1 0 0,-1-7-1,-2 0 4,8 0 2,0-6 4,5 2 3,6-3-3,1-2 2,5 0 4,4-2-4,2-1-1,2-1 3,-1-2 0,5 1-3,0-2 0,-3-3 0,3-2-1,1 1 1,1-2 2,1 0-1,2-1 2,-3-3-2,3-3-1,-3 1-1,1-4-2,-3 0 2,2-1-8,-1-2 1,-1-1 2,18-3-2,-1-3-2,-13 1 0,-12 4-3,5-5-1,15-3-1,-15 1 0,-5 2 6,-1-1-1,-4 0 1,-1-2-1,-1-3 1,-1-2 1,-1 0-1,-5-5-3,15-10 1,-3 0-1,-5-3 1,-7 5-3,-7 0-1,15-11-1,-3-3-1,0-3-3,-1-4 0,3-2 0,-1-1-2,3-8-1,1-1 0,-5-4-1,0-8 2,-1-7-3,-5-3-1,2-2 1,-7-1-2,3 3 2,-5-2-1,1-6-2,-4-3 1,0-3 3,-7-4 1,-3-1-1,-2-3 1,-4-1-3,-2 3 1,-7 0 0,2 4-2,-3 4-1,-3 1-3,0 0 4,-1 1-1,-2-3 0,2 2-2,2 2 1,0-2 2,0 2-4,-1-2 2,-1 6 0,-1 2 3,-1 4-2,-4 0-1,-1 7-1,-6-3-3,-4 0-1,-5-1-9,-5 0-4,-5-1-2,-6 3-1,-7 1-4,-5-1 2,1 3 0,-3 0 2,2 5 3,6 4 1,0 1 3,3 6 0,3 3 2,1 3 0,5 4 2,0 1 2,2 3 1,5 10-3,1 6 0,0-1 0,1 0 3,-1 1 0,-12-12 0,-4 4-9,-3 1-4,-5 0 6,-1 3 0,-2 0 3,-3-1 2,-3 2-2,-1 1 0,-1 5-1,2 1 6,1 0 1,3 2-4,8 7 2,5 3 0,1 1-1,1 1 2,0 3 0,-1 0-1,1 1-6,-3 0-7,-1 2-3,-2-2 3,5 3 3,-2-2-1,1 1-2,-3 2 3,-1-4-4,1-1 5,0 1 3,1-2-4,2 1-2,-3 1 0,4 0 4,8 0 1,-1 1 3,7 1 2,0 0 8,6 2-2,2 1 3,1 1-3,4-1-1,1 2 3,0 2 1,4 1-1,-1-1 4,3 0-4,0 3 0,1-1-1,0 1-5,4 2 1,4 1-4,-12-4 7,8 2-9,4 2 9,0 0 4,0 0-5,0 0 5,-10 0 3,10 0-7,0 0 6,0 0-3,0 0-1,0 0 6,0 0-1,0 0 6,0 0-1,0 0-3,0 0 1,0 0 4,0 0-6,0 0 1,0 0 5,0 0-12,0 0-14,0 0-16,0 0-9,0 0-5,0 0-10,0 0-22,10 14-37,-7-9-152,-3-1 208</inkml:trace>
  <inkml:trace contextRef="#ctx0" brushRef="#br0" timeOffset="35788.31">6301 6724 1114,'-2'-8'105,"0"3"-17,0-3-10,0 2-9,0-1 12,0-1-4,0 3 2,-1-1-8,1 0 2,0 1 6,2-2 0,-2 2 4,-1-1-4,3 6-8,-1-7-7,-2 3-10,3 4-3,0-7-7,0 7-6,0 0-1,0 0-1,0 0-1,13 16-2,-8-6 1,1 3-6,0 3-3,-2 1-1,2 5-5,2 2 1,-2-2-1,0 3-3,0 0 0,0 0-22,1-1-29,-2 0-30,5-2-32,-2-1-41,3-1-36,-5-2-50,4-4-126,-2-3-239,0-1-88</inkml:trace>
  <inkml:trace contextRef="#ctx0" brushRef="#br0" timeOffset="36647.34">6765 9669 1816,'-18'2'69,"4"-2"1,4 2-5,-1-2-5,4 0 0,1 2 3,0-2 1,6 0-2,0 0-3,-6-6-10,8 2-3,4-1-5,2-1-2,6-1-6,0-1-3,2 0-3,2 1-3,1 2-1,-3-2-6,1 5 0,-1 0-4,-4 2-3,0 4 0,0 3 2,-4 1-2,0 6 2,-4 1 0,-4 2 1,-2 4-1,-2 2 6,-2 3 3,-2 0 4,-1 0 4,1-1 2,-1 2-6,1-5 1,-1 2-5,0-6-2,6 0-2,-1-1-2,0-2 1,1-2 1,3-2 3,4-2 1,3-1-3,3-3-2,7-3 0,2-2-7,2-4-15,5 0-31,1-3-44,1-2-42,2 4-55,-1-3-51,1 1-112,-4-1-109,-2 1-153,2 1-103</inkml:trace>
  <inkml:trace contextRef="#ctx0" brushRef="#br0" timeOffset="37245.6">7034 12083 1793,'-16'5'99,"2"0"1,0-1-6,0-3-5,4 1 10,0 0 9,1 0 9,3 0 4,6-2 4,-13 0-11,13 0-12,0 0-9,-9-4-18,9 4-3,7-9-7,-1 3-6,5-1-4,2 3-5,-1 0-11,4 0-2,-2 0-3,0 4-6,2 0-7,-2 2 2,1 0-4,-2 2-5,0 2-2,-1 1 4,-4 1-10,-1 5 0,-2-2 9,-3 5-6,-2-3-4,-2 2 2,-1 2-1,-1-1-2,-1 1 5,-1-2-5,0 1 2,2-3-8,0 2 6,2-4-3,-1 2 3,6-2-6,-1 4 5,3-4 2,5-2-2,2 1-2,3-3 6,2 2-4,2 0-2,2-1-1,1-1-3,-4 3 6,3-1-3,-1 0 1,-2-1-1,-2 0-1,-2-1 1,-1 3 7,0-3 13,-2 3 14,-5-1 20,-2 3 14,-4-2 10,-4 3 2,-2 2-4,-7 5-7,-4-3-5,-10-1-7,-3 4-5,-4-3-18,-7-2-42,-3 0-49,-3 1-69,3-11-89,-1-5-100,-1-2-209,-5-9-17,-11-16 51,5-11-257,6-7-237</inkml:trace>
  <inkml:trace contextRef="#ctx0" brushRef="#br0" timeOffset="38260.46">19794 5830 2066,'-8'3'-26,"4"1"17,4-4 10,-8 4 12,4-3 20,4-1 12,-6 6 5,6-6 4,-7 4-1,5 0-8,2-4-9,-4 3-2,2 3-3,-1 3-1,1-2 3,0 3-3,2 1-1,-2 2-2,4 1 0,0 3-1,0-2 0,3 2-2,1-3-2,3 3-3,-1-2-1,2-3 1,2 2-2,-2-2-1,4-4 0,2 1-3,-4-6 0,5 1-2,-2-2-2,0-2 0,-2-2-1,4-2 1,-5-1-1,0-2-3,-1-1 0,0-4 0,-3-2-1,1 3-1,-5-2 1,2 3 5,-4 0 2,2-1 6,-1 4 0,1-1-3,-1 1-6,-1 1 0,-2 6-1,0 0-3,0 0 3,0 0-3,0 0 4,4 25-1,0-11 1,0 3 0,2 7-3,3 0 3,-1 9 0,1 2-1,2 0-10,1 4-28,-2 4-36,2 3-48,0 4-63,-4-4-86,1 1-210,-7-7-187,1 4-158</inkml:trace>
  <inkml:trace contextRef="#ctx0" brushRef="#br0" timeOffset="38710.41">20534 8526 1900,'-4'-7'7,"4"-2"7,-2 3 4,2-1 4,2-2 12,2 2 13,0 1 5,3 2 3,2-2-2,-2 5 2,6-1-3,1 2 2,-1 3 1,3 2-3,1 0 1,2 6-5,-1 0-2,0 2-4,-1 2-5,-2 0-1,0 5-5,-5-3-2,0 1-8,-6-3-29,-3 0-42,-1 3-53,-3-3-69,-4-2-98,-2-3-182,-4-2-146,-2-4-98</inkml:trace>
  <inkml:trace contextRef="#ctx0" brushRef="#br0" timeOffset="38894.21">20600 8332 1592,'19'-21'14,"0"2"3,0 1 9,3 4 5,0 0 13,10 1 5,5-1 0,1 3-6,-1 4-3,6 0-5,-3 2-38,-2 3-50,5 6-66,-3-1-127,0 2-271,1 3-21</inkml:trace>
  <inkml:trace contextRef="#ctx0" brushRef="#br0" timeOffset="39368.41">20862 10268 1538,'0'0'92,"0"0"4,0 0 5,5-15 1,-5 15 1,0 0 2,0 0 5,0 0 2,-2-6-5,2 6-8,0 0-18,0 0 9,0 0 6,-3 17-1,2-6-4,-3 4-3,1 3-7,-4 2-10,1 4 0,0 2-2,2 2-11,-3 1-4,3 4-4,2 1-8,0-1 2,2-1-3,2 6-7,1-4-1,5 1-2,0-3-4,0-6-1,4-2-3,0-4-1,0-3-5,6-2 1,-2-4-5,1-3 10,1-1 4,2-6 7,0-1 5,-4-1 4,0-3 3,1-4 3,-5 0 5,-4 1-7,-2-4-4,-6 1-6,-8-3-6,-8-1-20,-14-1-42,-15 1-40,-24-5-58,-14 2-83,2 2-94,-5 2-180,3 2-61,20 1 60,7 3-243,12 0-222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4T10:14:00.086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1960 1392 1399,'-6'-5'385,"2"1"-106,0 0-76,-4-2-49,6 2-27,2 4-15,-6-5-18,2 0-12,4 5-10,-4-3-13,4 3 0,-4-4-6,4 4-6,0 0 6,0 0 6,-2 19-11,2-9 3,2 3-8,-2 7-3,2-1 0,2 7-4,-2 3-10,2-1 4,0 8 0,-2 3-5,2-2-9,2-1-24,-2 2-32,2-5-48,-4-5-50,4 1-61,-2-4-71,-2-7-138,3-1-78,1-5-189,0-4-171</inkml:trace>
  <inkml:trace contextRef="#ctx0" brushRef="#br0" timeOffset="351.45">1814 1330 1976,'-17'-12'64,"2"3"12,3 1 16,-1 3 17,6-2 15,1 2 1,-1 1-11,4 0-11,-2 0-9,5 4-11,-2-8-5,2 8-7,17-5-7,-4 3-8,12 0-1,7 4-7,5-2-1,8 4-4,1-1-9,10 5 5,-3 1-8,-2 6-2,-3-2-6,-5 4 0,-1 1 1,-6 6-1,-8-4-6,-3 4 5,-3 2-8,-10 4 2,-4 1-1,-6 1-3,-6 4 8,-6 0-6,-5 7-6,-8-1 4,-4-3 1,-10 9-2,4-8-13,0-9-7,4-1-20,0-3-28,3-6-31,0-3-35,5-4-43,3-2-38,2-4-45,0-7-70,5-1-121,2-4-26,5-5-102,1-3-70</inkml:trace>
  <inkml:trace contextRef="#ctx0" brushRef="#br0" timeOffset="578.3">2540 1510 1810,'0'0'123,"0"-5"12,0 5 8,2-6 11,-2 6 14,0 0-4,0-7-9,2 3-15,2 0-17,3-3-18,4-2-6,-1 0-13,7 1-17,3-3-29,0 0-40,2-4-40,1 3-46,-1 0-58,4 1-60,-2-4-82,1 2-191,-1-3 10,-2 3-149,0 1-114</inkml:trace>
  <inkml:trace contextRef="#ctx0" brushRef="#br0" timeOffset="797.99">2959 1134 1807,'-7'-7'77,"4"4"29,-5-2 22,3 3 21,1-3 18,-2 2-9,4-1-1,2 4-15,-10-4-17,10 4-8,0 0-16,0 0-8,0 0-1,4 13-17,0-3 1,0 1-5,4 2-10,-1 3-2,3 2-7,1 4-6,-3 0-22,1 2-29,-1-2-41,2 4-48,-6-4-72,6 4-83,-9-4-115,4-2-152,-1-1 25,2-4-173,-1-1-160</inkml:trace>
  <inkml:trace contextRef="#ctx0" brushRef="#br0" timeOffset="1024.45">3303 1112 2005,'-3'-15'104,"-4"3"29,4 1 18,-1 3 22,2 3 3,-2 0-10,1 0-17,3 5-24,0 0-11,0 0-15,0 0-1,0 0-16,9 13-8,-3-1-5,2 2-6,3 2-7,0 5-5,-1 0-4,-1 3-20,1 0-36,-1 1-30,-3-1-41,1 3-51,-3-1-63,0-2-71,-4-2-151,-2 0-113,2-3 67,-5-2-163,4 0-123</inkml:trace>
  <inkml:trace contextRef="#ctx0" brushRef="#br0" timeOffset="1226.31">2756 1073 1873,'-19'-19'81,"3"5"18,6 1 5,3 1-4,2 0-10,3-1-9,5 0-7,7-2-11,4-2-3,12-2-5,12-2-8,6 3-1,5 1-24,4 4-45,0 0-63,0 7-67,-9 2-89,-2 4-182,1 2-211,-3 4-133</inkml:trace>
  <inkml:trace contextRef="#ctx0" brushRef="#br0" timeOffset="1428.27">3031 1910 2009,'-14'14'150,"4"-5"12,0-3 9,8-3-16,2-3-12,0 0-17,24-12-16,6-5-4,33-15-15,9-3-11,10-7-10,7 0-38,-2-3-60,-2-1-95,-3 2-102,-6-2-175,-1 0-96,-7 5 61,-4 0-143,-5 2-78</inkml:trace>
  <inkml:trace contextRef="#ctx0" brushRef="#br0" timeOffset="7215.91">5883 1387 1158,'-3'-4'403,"3"4"-167,0 0-79,0 0-45,0 0-14,0 0 1,-5-4-1,5 4-6,0 0-2,0 0-9,0 0-9,0 0-5,0 0-10,0 0-8,0 0-4,-2 13-3,2-5-1,-2 4-3,2 0-4,0 6 0,0 0-5,0 4-2,0 1-4,0 3 1,0 1-3,0 1-2,0 1-1,0-2-1,0 2-2,0-3-9,0 1-21,0-5-33,0-1-33,2-1-43,0-1-40,1-2-41,-1-2-54,4-3-120,-1-3-60,1-1-101,0-5-44</inkml:trace>
  <inkml:trace contextRef="#ctx0" brushRef="#br0" timeOffset="7484.05">6151 1376 1610,'0'-10'74,"0"3"21,-2 0 13,2-1 1,-2 3 0,2-1-8,0 6-11,0-7-12,0 7-8,0 0-2,0 0-4,0 0 2,4 20 3,-4-7 2,3 5-9,0-1 2,-1 6-7,0 2-3,1 1-6,1 1-5,0 1-4,-2 1-8,2 0 3,0 0-3,1-1-14,-1-2-27,0-1-37,-1-4-40,-1-1-51,2-2-51,-3-1-55,-1-2-115,0-3-93,-1 0-139,-1-3-90</inkml:trace>
  <inkml:trace contextRef="#ctx0" brushRef="#br0" timeOffset="7692.56">5931 1710 1720,'-10'-4'73,"2"0"13,2-1 8,2-1 7,0 3-3,2-3-5,2 0-7,2-1-8,4-1-8,0-2-8,7-2-5,2 3-7,2-4-3,4 2-10,2-2-26,7-3-27,-2 3-41,1 0-35,1 1-50,0-1-59,-3-3-143,-3 5-306,-2 1-147</inkml:trace>
  <inkml:trace contextRef="#ctx0" brushRef="#br0" timeOffset="7988.33">6636 1313 1881,'0'0'30,"0"-10"28,-2 5 27,0 0 20,2 5 20,-4-8 16,1 3 8,1 1 5,2 4 0,-5-6-15,5 6-13,-6-3-10,6 3-14,0 0-16,0 0-9,-12 13-3,6 0-7,-1 0-6,0 7-3,1 0-6,2 5-5,0 0-1,0 0-7,2 2-1,-1 0-4,3-1 0,3 0-5,1-1-2,0 0-2,0-1-2,4-2 0,2-3-5,-2-2-26,4 0-21,1-5-34,0-3-50,2-4-57,-1-1-65,4-4-58,-5-4-142,8-1-87,-3-3 40,1-1-155,3-2-135</inkml:trace>
  <inkml:trace contextRef="#ctx0" brushRef="#br0" timeOffset="8376.41">6992 1344 1997,'-6'-5'140,"-3"1"0,4 0 5,1 0 11,4 4-2,-4-3-8,4 3-13,0 0-10,-4-6-13,4 6-14,8-5-11,-2 1-12,6 0-3,0 0-9,0 1-5,6-2-5,-4 1-9,-1 3-3,2-2-7,-4 2-5,1-2-4,-2 3-1,-1 3-6,0 1 7,-3-1-2,-2 4-8,1 0 1,-1 4-1,-6 0 5,0 6-4,-3-2 0,1 5-3,-5 1-1,3 0-5,-5 2-1,3-3 6,2 1-3,-3 0 0,3-4-1,-1 0-2,3-1-5,0-3 4,0 1-2,2-1 3,-1-3 0,3-1-2,5 1 6,-1-5-3,2-1 5,3 0-7,4-4 2,-1-2-2,6 0-20,-2-2-27,3-1-31,3-3-44,-4-1-52,4-3-63,-1-1-66,0-3-154,-2 1-52,1-2 36,-4 0-138,3 2-108</inkml:trace>
  <inkml:trace contextRef="#ctx0" brushRef="#br0" timeOffset="8655.8">7530 1137 1883,'-15'-7'111,"6"1"23,0 1 25,3 3 16,0-1 8,6 3-8,-6-4-10,6 4-18,-2-4-14,2 4-16,0 0-6,0 0-6,38 4-8,-17 0-1,5 1-10,-2 6-8,2-2-6,2 4-5,2 0-8,-3 2-3,-6-1-8,-2 3-4,-2-2-2,-3 4 0,-4 3-8,-8-4-34,-2 3-49,-10 4-59,-4 0-83,-3 2-102,-6-3-140,0 2-134,-1-4 46,1 0-247,2 0-257</inkml:trace>
  <inkml:trace contextRef="#ctx0" brushRef="#br0" timeOffset="10718.15">8091 1326 2154,'0'0'18,"0"0"13,0 0 1,0 0 1,0 0 6,0 0 2,0 0-6,0 0 0,0 0-3,0 0-4,17-4-2,-9 2-3,2-2-3,2 2-2,0-2-1,0 3-1,6-3-8,-4 0-27,3 4-29,-2-3-36,0 3-45,-1-2-37,0-1-80,-4 3-405,3 0-148</inkml:trace>
  <inkml:trace contextRef="#ctx0" brushRef="#br0" timeOffset="10887.61">8282 1448 1796,'-7'11'0,"1"0"15,0-4 19,-2 1 13,4-1 15,2-2 7,-2-1 3,2 0 0,2-4-4,-2 5-6,2-5-3,6 4-6,-6-4-2,22-2-5,-4-1-13,6-3-47,3 0-60,5 1-62,4-7-72,1 0-158,3 1-226,4-2-93</inkml:trace>
  <inkml:trace contextRef="#ctx0" brushRef="#br0" timeOffset="11458.2">9734 831 1655,'-4'-4'27,"0"-1"13,4 5 5,-7-3 4,5-1 2,2 4 9,0 0 7,-9-6 0,9 6-6,0 0-4,-4-3-6,4 3-3,0 0 4,0 0 15,0 0 2,0 0 0,15 11 0,-8-6-2,-1 4-1,4-2-5,1 3-6,0-3-2,2 4-7,-1 0-5,0-3-1,2 4-4,-1-3-1,1 1-3,1 0-19,0 2-30,-1-3-38,-1-1-43,0 1-43,-3-2-35,3-1-41,-4 0-106,-1-3-117,3 1-132,-3-1-74</inkml:trace>
  <inkml:trace contextRef="#ctx0" brushRef="#br0" timeOffset="11768.31">10120 760 1576,'0'-8'41,"-2"0"30,2 3 15,-3-1 17,3 6 12,-2-9 5,2 5-10,0 4-11,-3-5-9,3 5-13,0 0-8,0 0-3,0 0 1,0 0 1,-10 20-3,10-11 1,-4 7-3,0 0-2,-2 2-7,0 2 1,-1 2-8,-2 1-3,1 2-5,-5 1 0,3-1 1,-1 0-3,0 0 2,1 0-17,-1-1-19,0-2-16,1 0-19,1-1-24,3-1-21,0-5-22,0-1-29,-1 0-26,5-3-18,0-2-15,0-2-23,-1 0-74,3-3-83,0-4-196,7 2-63</inkml:trace>
  <inkml:trace contextRef="#ctx0" brushRef="#br0" timeOffset="12081.22">10329 1073 1449,'0'0'13,"0"-7"38,0 7 24,0 0 17,0 0 15,0 0 8,0-5 0,0 5-6,0 0-8,0 0-13,0 0-8,0 0-13,0 0-6,0 0-7,0 0-5,0 0-6,-9 19-5,9-11-1,-2-3-4,2 4-2,-2 1-3,2-1-2,0 1-1,2 2-8,-2-3-21,2 1-32,-2 0-42,3-2-43,-1 1-36,2 0-53,-2-3-123,2-1-336,3 1-163</inkml:trace>
  <inkml:trace contextRef="#ctx0" brushRef="#br0" timeOffset="12477.88">10742 790 1753,'-2'-3'-25,"0"-1"34,2 4 21,-7-6 18,7 6 14,-4-4 11,4 4 5,-4-4 2,4 4-9,-4-3-3,4 3-9,0 0-6,0 0-3,0 0 3,-13 10 3,11-5-1,-2 4-1,0 1 1,0 4-3,-1-1-3,0 0 1,3 2-4,0 0-6,0 2-3,0 1-2,2-2-4,-2 3-4,4-3 5,-2 1-7,2-2-1,2 3-7,0-3 4,4 0-13,0 0-18,2-3-28,1-1-42,-1 0-49,3-1-58,2-4-74,-3-1-144,4-2-41,-2-2-105,-2-1-54</inkml:trace>
  <inkml:trace contextRef="#ctx0" brushRef="#br0" timeOffset="12901.42">10985 882 1532,'-4'-5'56,"0"3"26,4 2 19,-6-7 12,2 5 8,4 2 0,-6-6-7,6 6-8,-3-3-13,3 3-11,0 0-11,0 0-2,0 0-12,11-8-4,-3 7-4,2-1-4,4 2-5,-4-2-4,3 2-2,-1-2-5,-1 2-2,0 0-5,-1 0-3,-10 0-3,16 0-2,-6 2-3,-4 0 0,0 0 1,-2 3-1,-1 1 0,-3 1-1,0 2-2,-3 0 2,1 1-3,-4 1 2,0 0-1,2 3-2,-4-4-2,2 2-2,0 0 3,2-3-2,-2 1 1,4-3-2,-2 4-1,2-4 0,0 0 1,2 1 4,2-3 0,0-1 1,4 2-2,2-2 3,2-2-2,2-2-3,2 1-17,-1-2-23,2 1-36,2-4-48,-1 2-57,1-4-49,-2 1-131,2-3-101,-2-1-158,-2 0-116</inkml:trace>
  <inkml:trace contextRef="#ctx0" brushRef="#br0" timeOffset="13202.71">11329 726 1747,'-4'-6'50,"-1"2"18,3-2 19,0 2 11,2 4 11,-4-8 3,4 8-5,0-7-7,4 3-6,0 1-9,-4 3-4,11-4-5,-3 4-1,-8 0 0,22 7-5,-8-1-2,3 2-4,2 1-4,-2 3-5,5 1-5,-4 3-1,-1 1-1,2-2-2,-4 4-12,0-2-4,-2 2 6,-3-2-8,-6 3-16,-2-1-24,-2-1-47,-6 0-58,-4 3-79,-3-3-74,-2 3-182,-4-1-37,-2 4 62,2-2-115,2-4-44</inkml:trace>
  <inkml:trace contextRef="#ctx0" brushRef="#br0" timeOffset="14394.18">10293 1139 1409,'-7'-5'-50,"7"5"17,0 0 9,0 0 8,0 0 15,10-7 15,-5 6 7,-5 1 5,9-2-3,-9 2-2,10 0-1,-10 0 2,11 0 2,-11 0-1,13 3 2,-9 0 0,-4-3 2,9 4-4,-5-1 3,-2 1-1,-2-4-1,4 5 2,-2 0-4,-2-5 4,-2 7-6,2-7 0,-4 6 0,4-6-3,-2 5 3,2-5-2,-6 4-1,6-4 0,0 0-2,-7 2-1,7-2-3,0 0-2,0 0-1,0 0-1,0 0-3,0 0-1,0 0-4,13-15 3,-7 13 2,2-2-1,-8 4 2,18-2-4,-10 1 0,0 1-2,-8 0 2,20 0-2,-12 1 4,-1 1-1,0 2 1,-2-2 2,-1 2-2,-3-1 6,-1 3-3,-1 1 4,-1 0 0,-5-2-1,2 1 0,-4 0-2,1-1-1,-1 1 1,-2-2-1,3-2 2,0 1 1,-3-1-5,11-2-4,-15-2-2,7 1-11,8 1-16,-11-6-12,9 2-29,0 0-26,2 4-26,6-7-58,1 3-339,-3 0-23</inkml:trace>
  <inkml:trace contextRef="#ctx0" brushRef="#br0" timeOffset="14934.47">9819 1688 1349,'-6'-4'8,"-2"0"22,4 2 14,-2-2 12,6 4 19,-6-3 11,6 3 12,-6-4 7,6 4-2,-6-4 0,6 4-5,-7-2-1,7 2-6,0 0-1,0 0-6,-6-5-7,6 5-3,0 0-5,0 0-10,0 0-4,0 0-4,0 0-7,0 0 0,0 0 1,0 0 0,0 0 1,0 0 5,31 3 0,-15-3 3,8-3 6,13 3 2,15-5 2,33-4-3,14-3-3,10-1-6,7-3-8,5-1-4,4-1 0,8-1-9,5-1 3,6 2-4,-4 1-8,-2-3-3,-9 5 6,-13 0-6,-12 4 3,-13-1-7,-23 2 9,-16 3-7,-9 1-8,-9 2-6,-4 0-8,-10 1-19,0-1-16,-10 0-17,-1 4-19,-5-1-24,-4 1-38,2-5-47,-2 5-47,0 0-54,0 0-138,-17 0-57,17 0-194,-21 5-171</inkml:trace>
  <inkml:trace contextRef="#ctx0" brushRef="#br0" timeOffset="15492.61">10560 2149 1782,'0'0'-20,"1"-6"33,-1 6 23,0-5 22,0 5 22,0 0 18,3-7 6,-3 7 5,0-5 0,0 5-1,0 0-5,0 0 0,-3-6 4,3 6-2,0 0-4,0 0-3,-1-6-2,1 6-11,0 0-10,0 0-4,0 0-8,0 0-11,0 0-5,-9 14-10,3-9 3,0 5-6,-5 3-2,-1-2-5,-3 6 0,0 3 4,0-1-8,-5 4 0,4 0-4,-3-1-11,0 4-21,1-2-22,2-2-28,1-5-34,0 1-35,0-1-41,3 3-41,4-7-43,-6-4-85,6 1-93,0-3-18,0 0-115,5-4-70</inkml:trace>
  <inkml:trace contextRef="#ctx0" brushRef="#br0" timeOffset="15739.18">10229 2264 1560,'-2'-10'82,"0"0"31,2 5 14,-2-2 9,-1 3 10,3 4 0,0-7-11,0 7-14,0 0-14,0 0-8,0 0-11,0 0 6,0 0 0,20 11-4,-10-4 1,4 1-9,2 4-8,5 0-6,1-1-1,1 0-5,2 5-8,3-1-8,2 0 1,-1-2-11,-1 2-29,-5-2-35,-1-2-42,0 0-53,2-2-53,-3 1-61,-2-3-95,-2 0-166,2-4 21,-2 1-146,0 0-121</inkml:trace>
  <inkml:trace contextRef="#ctx0" brushRef="#br0" timeOffset="17682.05">10266 2130 1611,'0'0'-47,"-6"-4"30,6 4 30,0 0 14,0 0 22,0 0 16,0 0 13,0 0 9,-3-5 4,3 5 5,0 0-2,0 0 3,0 0-3,0 0-6,0 0-2,0 0-6,0 0-7,0 0-8,0 0-7,0 0-4,0 0-1,0 0 6,0 17 8,3-10-4,1 4 2,0 4 5,2 0 1,-2 5 0,4 1-6,-1 1 1,0 2-18,1 0 5,0 1-13,1-1 9,-3 0-16,3-2-2,-3 1-6,1-3 2,-1-2 3,0-1-6,-2-1 6,0-3-1,0-2 7,1-1 12,-2 0 13,1-1 15,-2-2 18,0-1 11,2-2-7,-2-1-12,-2-3-6,0 0-6,0 0-6,8-17-9,-6 10-5,0-4-6,3-3-6,-1-2-4,0-2-6,1 1-3,1-2-3,-2 0-2,1 0-2,-1 2-4,2-3 1,-2 3-2,-1 0 4,4 0 7,-2 2 4,0 0 3,-1 2 4,0-2 4,-2 6-7,1 1 1,0-3-7,1 4-2,-2-1-7,-1 3-5,3 1-6,0 1-2,-1-2-3,-3 5 2,16 2-3,-7 1 2,3 4-2,3 0 3,0 5-1,-1 0-1,5 1 0,1 2 1,-3 0 1,4 5-1,-2-5 0,0 3 0,0-2 0,-4 0 0,2 0-2,-1-1 2,-2-4-2,-2 1 1,-1 0 1,2-3-1,-6 1 0,4-1 2,-4-1 2,1-3 1,-2 2 7,0-4 17,0 2 17,-2-3 10,-1 3 19,-3-5-12,0 0-11,15-7-5,-10 2-6,-1-5 2,2-1-10,-1-2-4,-1-4-3,-3-3-1,4-2-5,0-4-11,-3-2 5,-2 0 0,2-1-4,-2 3-1,0-5 2,-2 4-6,-2 0 2,1 3-7,1 2-2,-1 4-3,2-2-21,-1 5-24,0 0-28,0 4-31,-3-1-42,3 1-44,2 2-30,-2 2-49,2 0-25,0 1-18,4 4-38,-4 2-31,0 0-124,11-3-83,-11 3 40,13 1-287,-3 3-321</inkml:trace>
  <inkml:trace contextRef="#ctx0" brushRef="#br0" timeOffset="18039.42">11343 2044 2212,'-6'-6'-23,"2"0"23,-2 1 29,-1 0 20,3 0 26,-2 0 18,1-2 13,1 2 12,0 1 9,-1 0-5,5 4 11,-8-5-10,8 5-16,-6-4-15,6 4-11,-4-2-7,4 2-3,-9 9-5,4-1-11,-1 3 2,0 2 1,2 5-8,-2-1-1,2 3-1,-1 2-6,0 2 2,4 2-6,-2-2-3,1 1 1,2 0-2,5-1-2,-1 0 0,0 0-5,3-2 0,-1 0 5,4-3-5,4-1-20,0-3-31,3-2-45,-2-4-52,2-3-63,1-2-69,2-4-59,-1 0-148,2-4-61,-2-2 34,3 0-178,-2-3-160</inkml:trace>
  <inkml:trace contextRef="#ctx0" brushRef="#br0" timeOffset="18429.98">11600 2116 1833,'-7'-7'82,"1"1"23,0 0 17,1 1 13,3 1 13,-2 0 14,4 4-1,-2-4-15,2 4-9,0-5-15,0 5-15,13-8-15,-5 4-2,3 1-6,3 0-15,4-1-3,-4 2-7,4-1-8,-2 3-3,-1-2-6,-2 2-8,0 0 1,-1 0-4,-2 2-4,0 1-3,-2 3-8,-4 0 8,-3 1-1,-2 3 0,-1 4 8,-4 1-6,-5-3-5,4 5-1,-6 1 0,1-1 5,1 3-10,-1-3-4,1-4 3,3 3-1,0-3-4,-2-2-1,4 0-3,0-1 2,2-1 5,2-1 1,2 0-2,4 0 3,0-5 4,4 1 1,6-2 0,-2 0-2,5-4 1,2 2-5,2-4 3,1-1-4,1 2-30,0-4-30,2 1-37,-1-2-42,-1-1-68,0 1-70,-4-5-60,3-1-145,-4 1-49,0 0 38,-2 0-177,0-3-155</inkml:trace>
  <inkml:trace contextRef="#ctx0" brushRef="#br0" timeOffset="18758.5">12046 1780 1853,'-6'-3'53,"2"-1"21,0 3 12,4 1 13,-6-5 11,6 5 5,-5-4 1,5 4-4,0 0-11,0 0-5,0 0-7,0 0-1,0 0 6,0 0 13,7 17 10,1-6 16,2-2 5,2 0-3,4 5-2,1-2-5,2 5-7,-1-2 3,2 2-15,1 0-9,-2-2-18,3 6-9,-6-4-4,2 0-9,-4 4-4,-1-1-2,-2-1-3,-5 5-2,-6-2-13,-4 0-40,-5 0-57,-2 4-70,-5-2-96,-2 1-114,-2-4-166,-4 1-88,-1-5 54,-1 3-328,-2-3-352</inkml:trace>
  <inkml:trace contextRef="#ctx0" brushRef="#br0" timeOffset="19931.3">12315 1209 2700,'0'0'156,"0"0"13,0 0 10,0 0 15,0 0 12,0 0-5,2-7-14,-2 7-16,0 0-18,0 0-14,0 0-16,0 0-16,0 0-10,0 0-12,0 0-8,0 0-10,0 0-33,0 0-40,0 0-53,6-2-50,-6 2-63,0 0-82,10-2-87,-10 2-162,8-4-85,-2 2 58,-2-1-315,3-4-329</inkml:trace>
  <inkml:trace contextRef="#ctx0" brushRef="#br0" timeOffset="20850.12">12775 746 2174,'-5'-5'-24,"1"1"28,0-2 29,0 1 19,0 1 19,-1 0 18,3-1 9,2 5 3,-4-8 5,0 6-10,4 2-4,0 0-9,-4-5-10,4 5-12,0 0-7,0 0-7,0 0-3,0 0 2,4 20 1,2-8-8,0 2 8,1 3-2,1 3 5,1 1-10,0-1-1,-1 2 4,0-1-5,2-2 0,0 2-3,-4-5-4,2 1-5,1-3 5,-3 0-12,-2-1 3,3-2 6,-3 0 8,0-2 13,1-4 21,-1 3 16,0-3 4,-2-1-8,-2-4-9,6 2-7,-6-2-4,0 0-8,6-11-8,-1 5-2,-2-3-4,1-1-3,0-3-6,0-3-3,0-1-6,2 3-2,-2-3-3,3 5 0,-3-2-3,1 1-5,-1 3-1,0 1-3,0 1-5,0 1-4,1 1-1,-1 2-4,4 2 7,0 2-1,-8 0-2,22 6 3,-9 0 0,4-1-2,-4 2 6,3-1-3,2 3-1,-2-2 1,-1 1-1,0-3 0,0 1 5,-1-1 0,-3 1 3,0-2 3,-3 0 14,0-3 21,1 4 21,-2-4 17,-7-1 6,12 0-12,-12 0-9,11-7-3,-7 3-7,0-3-9,0-1-3,1-1-4,-3-6-8,2 3-2,-2-4-1,0-2-15,-2 1-12,0-1-11,0-1-13,0 2-16,-2-1-25,2 3-25,-2 3-34,2 0-27,-2 0-36,2 2-41,-4 1-44,1 2-35,1 1-28,-2-1-71,4 0-151,0 2 24,2 0-297,5-3-312</inkml:trace>
  <inkml:trace contextRef="#ctx0" brushRef="#br0" timeOffset="21164.1">13630 476 2269,'0'-10'-11,"-2"7"34,2 3 30,-2-10 25,-1 6 17,3 4 8,-3-7 3,3 7-8,-2-4-5,2 4-11,0 0-13,-4-4-7,4 4-8,0 0 3,-11 15-5,4-5 1,3 4 5,-2 1 5,0 2 5,0 4-1,-1 1-3,3 2-6,-1-2-3,0 1-8,4 2 0,-1-4 5,2 1-7,0-1-3,3 0-7,2 3 0,2-4-7,4-1 0,-1 0 0,5-4-3,4 1-18,0-3-25,2-1-32,0-5-39,1-2-62,-1-5-71,-1 0-71,2 0-180,-2-2-62,-2-3 69,1-2-177,-4 1-141</inkml:trace>
  <inkml:trace contextRef="#ctx0" brushRef="#br0" timeOffset="21507.82">13867 590 1874,'-4'-6'79,"0"3"19,0-4 7,2 5 6,2 2-2,0-7-13,0 7-7,4-9-10,2 5-12,3 0-6,2 1-7,0-1-2,5 0-5,1 2-5,-2 2-5,-2-1-7,4 2-3,-5-1-3,-2 4 0,4 0-3,-7-1 0,2 5-1,-4 1-1,-3 1 5,-2 4-2,-2-1-2,-3 2 1,1 0-1,-2 0-3,0 1-4,-3 1 3,2-2-5,0-2-1,2 3 1,-1-3-1,2-2 0,2 2-3,-3-4 0,5 0 5,0-1-3,1-1 0,7-1-1,0-1-4,4-2 8,1 0-4,2-3-16,0 0-22,2-3-47,0-1-51,2-2-65,0-3-54,0-2-118,-2-5-99,0 0-201,-2-2-161</inkml:trace>
  <inkml:trace contextRef="#ctx0" brushRef="#br0" timeOffset="21752.29">14259 366 1816,'-4'-8'57,"0"2"29,-1 2 12,4 1 5,-1-2 4,2 5 4,3-7 6,-3 7 7,17-4-6,-4 6 3,4 2 2,6 1 1,5 4-2,4 4-8,2 3-4,9 4 0,-3 3-13,-3 1-7,0 4-9,-4 0-9,-3-1-1,-9 1-6,-4-2-8,-7 3-9,-5-2-31,-7 0-37,-8 3-56,-8-1-76,-8 3-75,-7-3-103,-1 1-217,-2-1 35,-2-3 65,3 3-182,-6-1-126</inkml:trace>
  <inkml:trace contextRef="#ctx0" brushRef="#br0" timeOffset="22237.42">12934 1339 1663,'-5'5'-43,"-1"-5"21,6 0 20,-6 4 15,6-4 16,-6 4 13,6-4 15,-6 2 11,6-2 12,0 0 4,-5 5 8,5-5 8,-5 2 7,5-2 5,0 0 5,0 7 5,0-7 11,10 3 4,-2-1 3,0-2-1,7 3-3,4-3-6,4-3-2,17-1 0,5 1-3,38-9-5,3 2-4,14-4-4,6-2-4,6 0-8,9-1-7,8-1-8,9 0-8,5 1-8,-5-2-7,-5 4-6,-12-2-4,-10 4-6,-14 0-1,-12 3-6,-24 0-1,-12 5-5,-9-2-11,-8 5-16,-5-3-27,-6 2-35,-4 0-45,-4 2-25,-6 1-37,-7 0-37,0 0-50,0 0-51,0 0-70,-16 12-140,2-10-38,-5 6 69,-7 2-189,-8 4-163</inkml:trace>
  <inkml:trace contextRef="#ctx0" brushRef="#br0" timeOffset="22569.84">13580 1927 1852,'-2'-9'22,"2"-3"25,0 0 20,0-1 21,-2 1 32,0 0 22,0-2 14,2 6 15,-3-1-8,1-2 6,2 4-8,-2-1-6,0 0-9,2 3-14,0 5-17,-5-7-11,5 7-13,0 0-11,0 0-10,-14 9-4,5 2-4,1 2-6,-3 4-6,0 3 0,-1 0-11,0 1-3,-2 4-4,2 0 1,-3 4-5,0-3-31,2 0-30,1-2-32,2-2-31,-2-1-37,2-4-47,-1 0-52,6-5-53,-2 0-128,0-3-121,1-3 50,2-2-212,1-3-189</inkml:trace>
  <inkml:trace contextRef="#ctx0" brushRef="#br0" timeOffset="22814.24">13330 1863 2040,'-5'-11'79,"2"1"23,2 1 25,-1 2 12,2 2 10,-2 1 2,2 4-7,0 0-14,0-6-23,0 6 2,0 0-13,0 0-4,19 12-5,-6-2-4,-2 0-4,5 4-5,0 3-6,0 0-2,5 2-8,-2 2-12,2 0-3,1 3-3,-3-4-2,2 1-14,0 0-34,-1 1-27,-4-5-40,-1 0-54,0-2-64,1-1-69,-3-2-102,7-2-145,-4-4 24,2-1-225,2-1-205</inkml:trace>
  <inkml:trace contextRef="#ctx0" brushRef="#br0" timeOffset="23114.34">14099 1782 2118,'-11'-12'100,"2"0"19,1 2 20,2 3 17,0 3 22,-1-2 12,2 2-2,-1 1-15,6 3-19,-6-5-13,6 5-25,-6 0-10,6 0-6,-7 7-4,3 1-6,1 3-5,0 2-9,1 2 1,-3 4-2,3 0-6,0 3-5,-2-2-3,4 3-8,-3-1-4,6 0-5,-3-1-1,2 4-4,2-1-3,1-2-4,2 0-4,2-3-16,2-4-20,4 1-28,-2-3-35,5-1-38,0-5-48,-2-2-67,3-3-80,3-4-79,4-3-150,-4-2-22,4-3 71,-3-4-245,7-1-221</inkml:trace>
  <inkml:trace contextRef="#ctx0" brushRef="#br0" timeOffset="23455.78">14441 1772 2101,'-10'-5'106,"2"0"17,1 1 9,3 2 12,4 2 12,-6-4 4,6 4-11,0 0-16,0 0-15,-7-4-12,7 4-8,0 0 1,0 0-7,32 0-6,-20 0-8,4 0-5,-4 3-4,3-2-14,-2 3 1,2 0-6,-3 1-3,-1 3 2,-2 1 4,-5 1 2,0 4 5,-6-3 1,-3 5 3,0 1 0,-7 2-3,-1 0-5,1-1-4,0 3-6,-2-4-7,0 3 0,4-1-3,1-4-9,0-1 0,1-1-3,4 0-2,2-2 2,4 0-1,2-3 0,4-1-4,6-2 0,0 0-1,7-5-12,0 3-24,-1-6-41,5 2-44,3-3-38,-5-6-60,0 0-73,-2-1-96,0-4-198,0 0-1,-4-4 60,3-2-303,-4-4-298</inkml:trace>
  <inkml:trace contextRef="#ctx0" brushRef="#br0" timeOffset="23675.33">14748 1530 2154,'-4'-7'73,"2"2"24,2 1 4,0 4 15,10-5 30,2 2 31,2 3 18,8 0 12,1 3 9,7-2 6,1 3-4,-1 5-2,5-1-25,0 4-3,-4 1-14,-1 4-14,0 3-12,-7 0-11,-1 3-11,-8 4-12,-9-2-4,-5 1-23,-7 6-47,-10-1-82,-8 7-119,-26 10-151,-6-6-202,-11-3-165,-5-2 71,-2-4-513,-2-5-591</inkml:trace>
  <inkml:trace contextRef="#ctx0" brushRef="#br0" timeOffset="27430.42">10227 2021 558,'0'0'129,"0"0"-37,0 0-27,2-7-10,-2 7-3,0 0 12,0 0-8,0 0 0,0 0 2,0 0 3,0 0 4,0 0 3,0 0 9,0 0 1,1-2 3,-1 2 2,0 0-2,0 0-2,0 0-3,0 0-1,0 0-3,0 0-4,0 0-1,0 0-4,0 0-6,0 0-2,0 0-1,0 0-2,0 0 3,0 0-1,0 0 4,0 0 1,0 0 0,0 0 3,0 0-6,0 0 0,0 0-3,-1-7-4,1 7-3,0 0-3,0 0-1,0 0-2,0 0-7,0 0-1,0 0-5,0 0-2,0 0-4,0 0 2,0 0-4,0 0-7,0 0 1,0 0-1,0 0-1,0 0-1,0 0-3,0 0-2,0 0-2,0 0-2,0 0 2,0 0-3,0 0 0,1 17 2,3-8-2,-2-4 0,0 3-2,0 3 4,0-2 0,2 4 1,0 2 3,3-2-4,-4 3 6,3 1 0,-2-3-1,0 3 5,0 0-5,0 1 1,0 1-4,0-3 7,-1 1-8,2 3 0,-2-5-1,0 1 4,-1-1-4,2-2 11,-2-2-9,0 1 3,0-3-5,2 1 3,-1-2 2,-3-1-4,2-1 3,0 2-5,-2-3-1,2-1 4,-2 2-9,2-1-12,-2-5-12,2 9-17,-2-9-21,2 5-26,-2-5-46,0 0-58,5 2-64,-5-2-156,0 0-71,0 0-150,0 0-135</inkml:trace>
  <inkml:trace contextRef="#ctx0" brushRef="#br0" timeOffset="33649.64">4973 3916 1055,'0'0'147,"4"-10"-34,-1 7-14,-3-3 5,0 6-4,2-9 0,-2 1-4,2 3 7,-2-3 12,0 0 7,0 2 1,-2 1 5,2-1-7,0 6-13,-2-10-8,-1 7-9,-1-1-11,0 0-10,-2 3-5,-2-2-9,-4 3-13,12 0-1,-23 4-4,6 2-1,3-2 3,-3 3-9,1 1-4,2 2-4,-1 0-4,0 1 7,3-2-14,-1 4 0,1 0 2,2-1-2,2 2-2,2 1 1,2-1-1,4 3 1,0-1 0,4 0-3,4 0 0,6 4 2,0-4 1,3 4-5,6-1 9,-1 2-7,5-3-6,-2-1 5,-1 3-3,-4-1 2,2-4 0,-5 3-2,-1-1-2,0-2-1,-6 2 9,1 2-6,-6-4 2,-3 0 13,-2 1-4,-2-3-5,-8 2 1,2 1 5,-2-3 0,-4-2-5,0 3-2,-1-5 1,-1 0-3,-2-5 5,1 1-6,0-4 3,0-1 4,-1-3 8,2-3-2,0-4-6,1-5 3,2-2-2,3-3-9,1 0-3,3-1 5,4-1-9,4 2 3,4-3-1,3 0 0,5-1-3,6-2-4,-3 6-14,8-1-9,-2 2-21,3 2-24,-4 2-26,0 3-43,4 2-50,-3 3-43,-2-3-87,-2 5-138,0 0 1,0 4-149,0 1-109</inkml:trace>
  <inkml:trace contextRef="#ctx0" brushRef="#br0" timeOffset="33889.87">5471 4187 1745,'0'0'92,"-2"5"20,2-5 16,0 0 21,0 0 9,-2 6 11,2-6 3,0 0-9,0 0-19,0 0-15,0 0-13,0 0-18,0 0-12,23-7-5,-12 5-5,3-2-13,2-1-29,2 3-30,2-5-32,-4 4-35,3-2-47,1 2-56,-2 2-63,0-5-68,-2 2-159,-1-2-30,0 2-155,2 0-138</inkml:trace>
  <inkml:trace contextRef="#ctx0" brushRef="#br0" timeOffset="34403.5">6006 3932 1719,'-2'-8'9,"2"8"31,0-6 22,0 6 21,0-6 13,0 6 17,0 0 2,-2-7-2,2 7-2,0 0-12,0 0-9,0 0-8,0 0-13,0 0-7,0 0-2,0 0 0,2 23-2,-2-12-2,2 0 6,1 6-1,-3 0-5,3-1 0,-3 1-2,2 3-3,-2-3-2,2 2-7,-2-1 3,0-2-6,0 1-5,0-4 3,0 0-9,0 0 1,0-1-2,0 0-6,0-3 4,0 1-3,0-2 2,0-1 1,0 1-2,0-1-6,2-1-2,0 0-1,2-2 1,2 1-2,4-1-1,4-2 2,2-1-7,1 2 4,7-3-3,0-3-1,5 3 4,0-1-8,3-1-19,-2 0-8,-3 0-13,0 0-20,-5-1-21,-1 1-30,-4-2-41,-1 0-54,1-2-62,-3 1-125,-6 0-118,-2 0 48,-1 0-139,-1-2-97</inkml:trace>
  <inkml:trace contextRef="#ctx0" brushRef="#br0" timeOffset="34653.23">6373 4082 1785,'-4'-4'116,"0"-1"19,4 5 11,-5-5 11,5 5 3,-5-5-7,5 5-11,-3-1-21,3 1-10,0 0-11,-4 11-8,2-4-4,2 4-7,-3 1-7,3 2-11,-2 1-3,2 3-5,-2 2-5,0-1-9,0 1 4,0 2-4,2-1-10,-2-2-27,0 2-12,0-2-28,-2-2-25,2 0-44,0-2-56,-3-1-47,5 0-58,0-6-88,0 1-142,5-2 47,1-2-132,0-2-81</inkml:trace>
  <inkml:trace contextRef="#ctx0" brushRef="#br0" timeOffset="35126.02">6807 3945 1588,'-1'-6'98,"1"6"31,-3-7 8,3 3 9,0 4 6,-3-7 5,3 7 2,0-7-7,0 7-9,3-5-14,-3 5-5,7-4-9,-3 0-6,6 0-3,1 0-3,4 0-4,4 1-7,-1 1-5,4-2-11,-1 1-8,0-1-8,0 2-1,-1-1-7,-2 2-7,0 0-10,-4 1-4,-1 0-4,-1 1 2,-1 3-3,-2 0 1,-3 3 0,-2 0-4,-3 5 3,-1 1 0,-1 1 0,-5 3-2,-2 5 0,0-2-3,-4 1-5,2 1 3,-1-2-4,1 1 0,-4 0-2,2 0-2,2-2-1,0-1 2,-2 2 3,4-5 1,0 0-3,-1-1 3,3-2-7,2 0 1,-1-2 3,3-1 3,2 1 8,0-3 4,5-1 3,1-2 0,2-2 1,3 0-1,1-2-4,2-2-2,4 0-2,-1-2-2,2 1-5,0-2-27,-2 0-46,2-3-54,2 1-63,-3-4-74,0 1-84,-3-5-132,0 1-126,-2-3 38,0 2-307,-5-5-344</inkml:trace>
  <inkml:trace contextRef="#ctx0" brushRef="#br0" timeOffset="35382.45">7144 3574 2592,'-8'-6'86,"-1"1"14,5 2 7,-2-1 21,6 4 14,-7-3 6,5-2-7,2 5-9,-7-3-16,7 3-14,0 0-11,0 0-12,11-8-8,-2 6-7,3 1-15,1-2-23,4 0-43,0 1-36,2 2-38,-2-4-44,2 4-57,0-2-60,-2-4-77,-3 2-168,4 1-14,-3-4 75,-4 5-129,1-3-67</inkml:trace>
  <inkml:trace contextRef="#ctx0" brushRef="#br0" timeOffset="35601.18">7389 3398 1533,'0'0'103,"-1"-7"36,-1 3 19,2 4 15,-2-6 18,2 6 8,0 0-5,0 0-17,-2-5-21,2 5-15,0 0-18,0 0-11,0 0-13,0 0-9,12 16-7,-7-8-7,5 4-5,-2-1-8,3 3-5,-3 1 0,3-2-39,1 6-37,-1-3-47,-2 1-66,-1 1-76,0 0-79,-1-1-197,-1 0-49,-1 2 65,-1-1-155,-2-1-119</inkml:trace>
  <inkml:trace contextRef="#ctx0" brushRef="#br0" timeOffset="36250.23">7978 3768 1762,'0'0'38,"-4"-6"26,4 6 23,0 0 15,-6-2 12,6 2 6,0 0-1,0 0-5,0 0-9,0 0-9,0 0-6,0 0-14,0 0 0,-8 11 11,8 1-11,-2 0-1,2 3-2,0 4-6,-2 0-3,2 4-4,0-2-10,0 1-7,2 5 4,0-1-7,0-1-3,2 0-7,0 0-5,-3 0-18,4-1-24,-3-6-39,0-1-55,2 0-67,-1-1-70,-1-7-141,1 1-127,-3-3 59,0 0-146,3-3-102</inkml:trace>
  <inkml:trace contextRef="#ctx0" brushRef="#br0" timeOffset="36452.24">7824 4074 1773,'-9'-3'105,"3"-1"17,2 0 6,-1 0 2,5 4 9,-2-3-16,2 3-12,9-9-7,1 4-16,5 0-6,8-2-4,3-2-13,4 4-4,-1-1-15,2-2-44,4 1-56,-6-1-76,3 2-76,-4-1-128,1 0-127,5-2-210,-2 0-166</inkml:trace>
  <inkml:trace contextRef="#ctx0" brushRef="#br0" timeOffset="36690.45">8750 3774 1973,'2'-6'122,"0"2"15,-2 4 16,1-5 1,-1 5 11,3-4-6,-3 4-11,0 0-14,0 0-19,0 0-6,0 0-11,12 9 3,-10-2-11,3 3-3,-3 4-6,2-1-9,0 4-1,3 0-11,-3 0-4,3 2-5,-5 0-1,2 2-25,0-1-40,2 2-57,-4-2-52,0-4-78,0 4-79,-2-4-121,2-2-128,0-3 21,0 0-197,4-1-200</inkml:trace>
  <inkml:trace contextRef="#ctx0" brushRef="#br0" timeOffset="36931.12">9023 3716 2164,'-2'-9'115,"0"1"20,-2 1 11,3 2 8,1-1-2,0 6-17,-3-4-18,3 4-15,0 0-11,0 0-6,0 0 3,8 21-7,-4-6-9,-2 2-2,4 2-6,-2 2-4,2 4-5,-2 0-2,3-2-9,-3 1-24,1 1-44,-1-1-42,-2-5-57,0 2-67,2-2-58,-4-5-79,2 1-154,-2-3-22,5-3 75,-1 1-121,0-3-51</inkml:trace>
  <inkml:trace contextRef="#ctx0" brushRef="#br0" timeOffset="37405.54">9459 3739 1575,'-2'-7'133,"0"2"21,2 5 3,-3-9 15,3 5 8,0 4 16,-2-7 11,2 7-4,-2-8-11,2 8-16,2-6-14,-2 6-15,0 0-22,5-5-15,-5 5-8,8-1-10,3-2-8,-1 0-6,5 3-3,2-1-10,2 1 1,0-1-3,2 1-3,-1 0-9,-2 0-4,2 0-6,-6-2-2,1 2-3,-3 0-5,4 2-3,-6-2-4,0 0-4,-1 0-4,2 1-2,-5 0-1,0 5 2,-1-1-4,-1 1 3,-2 3 0,0 2-1,-4 3 1,0 1-3,0 2-2,-3 7 1,-3-4-3,2 3-1,-2-1 2,-2 2 1,2-2-3,0 0 0,2-2 0,-1 1-3,1-6 1,-1 0 1,3 1-2,0-3-3,2-2 4,-2-1 4,4 2-3,2-3 3,2-1-1,0-1 0,2-1 0,3 1 0,0-5 0,1 3-4,0-3 3,4-2 1,-4 3-24,3-3-34,-1 0-47,1 0-44,0-3-64,-3 1-74,6-4-68,-6-2-142,0 0-87,-2 0 31,2 2-280,2-4-313</inkml:trace>
  <inkml:trace contextRef="#ctx0" brushRef="#br0" timeOffset="37708.51">9989 3616 2324,'-12'-3'71,"4"2"21,2-2 13,6 3 14,-11 0 9,11 0 2,0 0 4,-4-5-9,4 5-7,0 0-11,0 0-15,19-9-8,-9 6-9,6 0-9,2 1-5,1-2-6,3 2-38,1-2-39,2 1-51,1-1-69,3 0-86,-1-2-90,2 2-183,-1 1-11,-1-4 79,2 0-137,-3 2-70</inkml:trace>
  <inkml:trace contextRef="#ctx0" brushRef="#br0" timeOffset="38300.5">10676 3471 1667,'0'0'94,"-12"-9"18,12 9 14,-9-3 11,9 3 15,-8-4 1,8 4 5,-9-3-4,3 1-12,6 2-10,-13-4-5,9 0-15,-2 0-6,-1-2-11,3 1-9,-3-1-11,5 1-6,-2-1-7,2-4-6,2 2-8,0 0-5,0 1-10,0-3-5,2 5-3,2-2-5,0-1-8,3 4 3,0-4 0,-2 4-9,2 1-3,2 1 6,1 2-7,1 0 3,0 5-3,1 3 2,-2 2-4,4 3 7,-4 1-2,0 2 2,-1 4-2,-2-2-7,1-1 3,-4 3 0,-2-2 4,-2 4 1,0-3 0,-4 0-2,0-1 6,-2 0 0,-1-1-2,1 1-1,-3-5 4,1 0-3,-2-2 1,0-1-2,2-1 4,0-1 11,0-4 11,-1 1 4,2-2 0,1-2-3,6-1-2,-13 0-5,13 0-1,0 0-5,-11-4-3,11 4-9,0 0-1,0 0-1,0 0-1,0 0-2,32-2-1,-16 2-4,0 1 3,4 0 2,0 2 0,4-2-1,-3 2 5,5-1-2,-1-2-1,0 0 5,2-2 18,-1-1 16,-5 2 15,3-3 11,-6-3 16,4 5 14,-5-6 6,0 1 1,0 2-4,-3-2-8,0-1-9,-4 1-5,-1-1-11,1-3-5,-3 2-8,-3 0-28,-2-2-29,0 2-43,-2-1-42,-2 0-48,0 3-53,0-3-67,-6 4-67,4 0-56,-4 3-105,2-1-124,-2 0 29,2 2-344,6 2-400</inkml:trace>
  <inkml:trace contextRef="#ctx0" brushRef="#br0" timeOffset="38594.28">11640 4132 2641,'-8'-2'62,"-1"0"18,9 2 18,-13-2 23,9 0 8,4 2-1,-8-2-6,8 2-17,0 0-7,0 0-13,10-9-10,3 5-8,2 2-9,1-2-2,6 1-7,0 1-6,5-3-41,-4 3-44,6-4-68,-3 1-78,1 1-86,-1-1-120,-1-1-124,3-2 26,0 1-189,-1-1-175</inkml:trace>
  <inkml:trace contextRef="#ctx0" brushRef="#br0" timeOffset="39142.03">12321 3867 1913,'0'-4'87,"0"4"29,2-7 20,-2 7 14,0-6 10,0 6 9,0-7 2,0 7-3,0 0-4,-2-6-4,2 6-11,0 0-7,-4-5-14,4 5-11,-4-5-13,4 5-10,-2-6-7,2 6-9,-4-8-8,2 5-11,2 3-9,-2-10-17,2 2-14,0 4-13,2-5-4,0 4-5,-1-3-5,4 1 2,0 1-5,0-2 1,3 2 0,-2 1 2,0-2-2,-1 4 1,5 1-2,-4 0 1,3 2-3,-9 0 1,16 4 3,-7 2-3,-1-1 2,1 5 5,0 4 2,-4-2-1,0 5-1,-1 0 6,0 5-1,-4-3-4,0 3 7,-3-1 0,2 4-1,-5 0 3,-2 0 0,-1 0-3,-2-2-6,-1-3-1,-3 0-5,2-1-4,0-2-7,3-5 5,0 1 4,-4-4-5,5 1 2,2-5 7,0 1 1,-1-3 7,0 0-1,3-3 4,5 0 4,0 0 3,-9-8-2,9 8-1,5-9 1,-1 3-1,0 0 5,5 0-4,-3 3 4,3-1-1,-2 0 4,3 1 2,3 3 2,-1 0 2,0 0 0,4 5-1,-2-3-1,0 2-4,2 2 3,-3-1 1,1 1-6,-1 0 2,1-1 0,0 2-6,-2-3-35,2 2-37,-4-2-45,0-1-47,-2 2-57,4-3-76,-4-2-87,0 0-140,1-2-16,-9 2-254,14-5-272</inkml:trace>
  <inkml:trace contextRef="#ctx0" brushRef="#br0" timeOffset="39604.16">12826 3812 2156,'-4'-7'75,"0"0"30,2 1 16,0 2 11,-2 1 18,4 3 13,-2-6 4,2 6-3,0 0-1,0 0-9,8-5-7,-2 2-8,2 2-9,2-3-8,5 0-9,5 2-12,-4-2-6,6 1-7,-1-1-10,0 0-6,0 1-6,-1 0-7,-5 1-6,1 0-6,-3 1-6,-2-1-7,1 0-4,-4 2-5,1 2-3,-2 1-1,-3 1 1,0 4-3,-2 1-2,-2 3 1,-2 3-2,-2 0 0,2 3-3,-6-2-2,2 5 1,0-3 0,0-1-5,-2 4 2,1-4-1,0-2-2,2 0 2,-2 3-2,-1-5 6,3 2-7,-1-4 0,2 1 1,2-2-5,-2 0-1,2-1 3,0-1 8,2-2 4,0 0 13,2 0 12,4-1 6,0 2 5,2-1-5,3-4-2,0 3-5,0-3 0,7 0-5,-6 0-1,4-2-4,-2 2-2,2-2-16,-2-2-40,-1 0-55,2-2-66,-2-1-60,-1-2-86,1-1-86,-4 1-112,-1-4-129,2 0 28,-2 0-390,4-4-461</inkml:trace>
  <inkml:trace contextRef="#ctx0" brushRef="#br0" timeOffset="39992.39">13311 3442 2676,'-10'0'-5,"10"0"33,-9-3 23,9 3 18,0 0 18,0 0 5,0 0 7,23-5-6,-13 5-7,3-2-8,1 2-12,6-2-6,0 2-3,2 0-6,2-3-7,-3 3-42,3-2-54,-6-2-74,6 2-88,-5-1-114,0-1-184,-2-2 41,-1 0-186,2 1-153</inkml:trace>
  <inkml:trace contextRef="#ctx0" brushRef="#br0" timeOffset="40446.71">13879 3179 1883,'0'0'72,"0"-8"28,0 8 11,0-5 10,0 5 10,6-7-4,0 4 1,-3-1-2,6 3-14,-2-1-8,2 0-12,-9 2-8,19 0-7,-12 0-7,3 2-7,-1 0-5,1 2-10,-4 1-3,-1-1 0,0 3-9,-3 1 8,0 0-8,-2 2-5,-2-2-1,0 3-6,-3-2 1,4 0 1,-5 3-8,2-3-9,0 3 7,-2-4-6,3 3 0,-3-2 4,3 1-11,1-1 3,0-2 3,-1 3-6,2 0-1,2-2 5,-1 1-4,3-1-3,1 2 5,-1-2 1,3 0-6,1 2 8,-1-2-9,0 1-2,-1-1 8,2 2-10,2-2 6,0-1 7,-4 0 4,4 1 5,-2-1 6,-1 1 0,0-1 11,1 2 8,-3-2 12,1-2 11,-1 3 10,-2 0 6,-2-3-1,0 3 1,-6-2-6,-1 2-7,-6-3-18,-4 0-56,-4 3-70,-5-2-94,-4-2-127,2-2-177,-8 2-137,2-2 69,-3 0-338,-1 2-363</inkml:trace>
  <inkml:trace contextRef="#ctx0" brushRef="#br0" timeOffset="42536.03">5201 5520 974,'0'0'128,"0"0"-36,7-2-27,-7 2 2,0 0 2,0 0-2,0 0 4,9-2 0,-9 2 5,0 0 4,0 0 3,7 0 1,-7 0 0,0 0 0,0 0 0,0 0-1,0 0-3,0 0-2,0 0-2,0 0-4,7-3-4,-7 3-3,0 0-4,0 0-10,0 0-2,0 0-3,0 0-5,9 0 2,-9 0 0,10 0 1,-10 0 5,18 0 0,-8-2 0,5 2 0,7-2 4,0 2 5,10-4 0,11 2 1,3-2-5,11-3-2,5 1 1,21-1 3,4-2-4,4-1 3,6 0-4,2-2-1,2 3-7,6 0 4,-3-2-1,4 1-4,0 0-5,4 2 0,4-1-4,1 1-3,6 1-3,3-1-4,-1 0 1,0-1-4,1 1 2,-5 2-6,1-1 2,-1 1-4,-3-1 2,0 0-4,2 0-1,1-1-3,-1 1 7,0-1-6,-1-1-1,-4-1-1,-1 1 1,-4-1 0,-5 0-4,5-3 4,-1 0 6,4 1-2,-2 2-2,4-5 1,6 4-5,-1 0 0,3 0-2,-2-2 2,-2 2-2,-3 0-1,-1 0 0,-2 1 2,2 0-3,-3 3 2,3-1-1,-1 3-2,2-3 0,1 2-1,0 1 2,-3-1 1,-4 0-1,-2 2 0,-7 1-1,-5-2-1,-3 0 0,-19 1 1,-8 3-3,-3-3 6,-1 1-2,-3 0-2,0 1 0,3-2 3,-3 2-3,4-1 4,0-1-1,-1 2-6,4-2 4,-4 2 1,4 0-5,-3 1 4,-2-3 1,1 1-3,-5 0-3,-4-1 6,-5 1-3,-4 3 1,-3-5 1,-7 3 1,-2-2 3,-4 4 3,-5-3-2,-2 1-3,-2 0 3,0 2-1,-2-2-1,-2 0-3,-4 0 2,3 2-4,-3-2-3,-1 2 6,0-1-2,2 1 0,-4 0-2,0-2 3,-8 2-2,15-2-2,-9 2 2,-6 0-3,13-2-1,-13 2 2,9 0 3,-9 0 0,10-2 0,-10 2 0,0 0-3,10 0 3,-10 0-2,0 0 3,12 0 1,-12 0-2,6-2 1,-6 2 0,0 0-3,0 0 0,0 0 1,10 0-3,-10 0 2,0 0 3,0 0-4,0 0 2,11 0 3,-11 0-2,0 0-1,0 0 0,0 0-2,0 0 2,0 0 1,9-2 1,-9 2-4,0 0 3,0 0-8,0 0 6,0 0 3,0 0-1,0 0 1,0 0 1,0 0 0,8-2-3,-8 2 2,0 0-1,0 0 3,0 0 1,0 0-1,0 0-2,0 0 3,6-2-2,-6 2-2,0 0 3,0 0-2,0 0 5,0 0-4,0 0 2,0 0 1,0 0-1,0 0-4,0 0 3,0 0-1,0 0 0,5-3-4,-5 3-11,0 0 1,0 0-15,0 0-1,0 0-17,0 0-9,0 0-8,0 0-9,0 0-9,0 0-18,0 0-14,0 0-16,-11-7-17,11 7-21,0 0-21,-12-1-35,9 1-26,-3-1-65,1-2-106,5 3-45,-12-2-144,12 2-107</inkml:trace>
  <inkml:trace contextRef="#ctx0" brushRef="#br0" timeOffset="46038.32">5833 6159 1623,'0'0'38,"0"0"12,0 0-2,0 0-8,9 9 13,-9-3 14,0-1 13,0 4 4,0 2-7,0 0 3,0 4-4,1 2-3,2 1-7,-1 0-6,-2 1-2,2 1-8,0-1-3,-1 2-6,4-2-5,-2 0-1,-1-3-1,0 1-5,2 1-11,-2-3-23,2-2-25,-1-1-33,-1 0-40,1-3-47,0 1-41,2-5-121,-2-1-122,2-1-102,1 0-39</inkml:trace>
  <inkml:trace contextRef="#ctx0" brushRef="#br0" timeOffset="46308.96">6341 6206 1733,'-6'-3'162,"6"3"-2,-2-4 9,2 4 4,0 0-6,0 0-15,0 0-22,0 0-7,0 0-12,10-4-4,2 2-10,8 0-9,0-1-3,10 1-9,0-3-8,2 0-7,6 0 0,3 0-11,-5-1-9,2 0-18,-6 1-31,-1-1-35,-3 1-55,-2 0-53,3 2-75,-9-2-68,-2 1-171,-1-1-29,-4-2 51,2 3-107,-3-2-51</inkml:trace>
  <inkml:trace contextRef="#ctx0" brushRef="#br0" timeOffset="46832.37">7644 5909 1619,'0'0'74,"0"0"14,0 0 6,0 0 9,0 0 4,-7 13 7,7-13 8,-4 7 13,4 0-10,-3 1 1,2-1-10,1 3 0,0-1-5,-2 0-12,2 1-8,2 0-6,-2-2-7,1 3-11,2-2 1,3-1-1,1 1 0,4 0 12,1 0-4,5-4-4,0 3-4,4-2-5,1-1-5,0 3-6,0-1-1,1 0-9,-1 1 2,-4-3-6,0-1-5,0 4-1,-3 1-2,0-4-5,0 2 5,-3 1-2,0 1 0,-6-1 0,0-1 0,-5 4-4,-1-2-3,-1-1-11,-5 1-41,0 2-47,-6 0-49,-2-4-61,-1 1-73,-2-2-62,-2-3-135,-3 1-81,2-2 36,-2-2-208,3 0-205</inkml:trace>
  <inkml:trace contextRef="#ctx0" brushRef="#br0" timeOffset="47020.49">7576 5957 2073,'0'-11'92,"2"1"16,-2 0 7,4 1 9,0 1 8,3 2 5,4-1-11,1-3-6,5 2-11,3 1-11,0-1-13,6 2-9,-1 1-18,2-1-34,2 1-56,0-1-57,-1 1-76,0 3-77,-6-1-177,2 3-78,-1 0 64,-1 0-111,0 0-48</inkml:trace>
  <inkml:trace contextRef="#ctx0" brushRef="#br0" timeOffset="47296.63">8516 5871 1731,'6'3'133,"-6"-3"-5,7 2-2,-4 3 14,-3-5 11,0 10-4,-5 1 3,0 2 7,-3 4-5,-2 2 6,-7 8-2,-3-1-5,-3 8-13,-4 3-8,-9 13-11,-3 3-12,-1-2-10,1 0-9,0 1-6,3 0-7,4-11-10,5-3-4,1-3-14,3-1-19,4-5-28,2-3-26,4-3-32,1-4-38,1 0-28,5-5-36,2-3-34,1-2-49,6-1-25,1-6-65,4 0-116,1-4-30,4-2 36,4-3-116,-4-1-62</inkml:trace>
  <inkml:trace contextRef="#ctx0" brushRef="#br0" timeOffset="47688.19">8346 6509 1685,'0'0'122,"0"0"10,0 0 5,0 0 10,0 0 12,0 0 14,-13 11 0,8-5 3,-1 0-3,1 4-6,-1-1-13,-2 3-7,5-3-13,1 2-12,0 1-9,2 0-8,0 1-11,4-2-6,3-2-6,1 4-6,3-4-10,-1-1-1,7-3-6,0 1-7,0-3-4,2-1-6,-2-2-2,3-2-5,-2 0-1,-1-1-4,0-3-4,-2 0-1,-3-1-2,2-3 0,-4 2-1,-4 1 7,0-1 6,0-1 8,-1 1 1,-2 2 2,1 1 0,-2-2-5,0 2-7,0 1-2,-2 4-3,0 0-3,0 0-3,0 0-3,0 0-1,-2 17 0,0-7-3,4 1-1,-2 1-2,0 1-1,2 3 3,-2 1-6,2 0 3,0 2-3,0-2 1,3 0-17,-4 0-30,2 1-43,1-3-46,-1 1-44,0-2-62,1-4-69,3 1-62,-5-3-117,5-1-109,-1-3 36,0-2-334,-1-2-370</inkml:trace>
  <inkml:trace contextRef="#ctx0" brushRef="#br0" timeOffset="48185.24">8904 6140 2625,'-4'-8'48,"0"4"19,-1-1 21,3 0 13,0 3 18,2 2 10,0-7-1,0 7-1,0 0-9,4-10-6,5 7-1,1-3-5,2 2-1,6 0-3,1-1-3,0 1-2,2 1-8,1-1-6,-2 0-5,2-1-6,-1 1-7,-2 4-4,-2-3-8,-1 1-6,-2 0-3,-2 2-7,1 0 1,-3 0-4,-1 4 2,0 1 1,-3 2 1,-4 1 3,0 4-4,-2 0 0,-4 5-3,0 0-1,-5 2-5,-1 5-2,0 0-1,0 1-4,-2-3 0,1 3-2,0-2 0,3-1-6,-2 0 0,1-1 1,2-4 0,1-2-4,0-3-4,2 0 1,0 1 6,1-4 14,6-3 7,1 3 7,2-3 2,4-1-1,2-1 4,2-1 2,3-2-6,2-1-6,0 0 2,3-1-7,-2-2-2,2 1-4,-1 0-1,0-1-4,-2-1-18,3 0-40,-6-2-60,1 3-82,-2-3-80,-2-2-100,-3 1-97,0-3-206,0 1 35,-4-1 75,0-3-405,2-3-436</inkml:trace>
  <inkml:trace contextRef="#ctx0" brushRef="#br0" timeOffset="49316.36">9512 5924 2443,'0'0'-42,"-8"5"37,3-5 27,5 0 19,-5 5 17,5-5 6,0 0 0,0 0-3,0 0-6,0 0 0,0 0-3,22 0-5,-12 0-3,1-2-3,2-1 0,-1 3-7,1 0-4,2-3-6,-2 1 0,1 2-1,-1-2-2,0 0-9,0 2-15,-1-2-16,-2 2-10,0-1-11,-2 1-9,-2-2-12,-6 2-16,15 0-17,-8-2-34,-7 2-41,10-4-52,-6 2-106,2-2-351,-1 1-172</inkml:trace>
  <inkml:trace contextRef="#ctx0" brushRef="#br0" timeOffset="49609.79">9952 5690 2070,'0'0'100,"-3"-8"18,3 8 20,0-5 16,0 5 10,0-6 3,0 6-5,0 0-15,0 0-10,0 0-18,0 0-4,0 0 0,0 0-1,7 21-8,-4-9-6,1 3-7,-2 0-10,2 4-7,-2 0-7,2 5-6,0 0-2,3 1-17,-3-1-41,3 1-48,-1-1-49,-2 2-62,0-4-80,5-1-74,-5-6-151,2 4-80,1-4 32,1 2-228,7 0-228</inkml:trace>
  <inkml:trace contextRef="#ctx0" brushRef="#br0" timeOffset="49854.38">10531 6014 2321,'-1'-7'130,"1"7"13,0-7 22,0 7 25,0-8 8,0 8-10,0 0-15,0 0-12,0 0 8,0 0-8,0 0-10,9 15-14,-7-4-13,2 4-11,0 0-11,-2 3-10,2-2-6,1 3-8,-1 5-24,3-4-42,-6 1-55,6 1-60,-5 0-75,0-3-86,2-3-89,-4 0-168,0 0-53,-2-5 48,0 3-286,0-5-298</inkml:trace>
  <inkml:trace contextRef="#ctx0" brushRef="#br0" timeOffset="50031.74">10407 6197 2390,'-10'-11'71,"4"3"15,0 1 6,3-4 1,3 4-3,5-1-4,3-1-9,4 1-8,8-2-8,3 1 0,5-1-21,3 1-38,1-2-59,-1-1-61,4 2-75,-4-1-118,1-2-172,-2 1 52,1-2-122,-5 6-55</inkml:trace>
  <inkml:trace contextRef="#ctx0" brushRef="#br0" timeOffset="50466.3">11092 5874 1591,'0'0'89,"2"-7"24,0 3 14,-2 4 16,4-7 12,-2 3 4,-2 4-1,8-6-3,-4 2-6,3 1-3,3-1-6,-1 2-3,2-1-7,-1 1-8,3 2-7,0 0-7,-1 0-8,1 0-11,-1 2-9,-1 3-5,0 1-10,-5-1-4,0 1-2,-2 1-9,-4 1-4,0 1-1,-4 1-5,0 2-5,-2-1-10,0-2-13,-2 2-10,1 2-8,0-4-6,1 1-1,0-3-6,2 3-1,-1-3 5,0 0-3,4 0-2,-1-2 15,2 3-3,2-2-6,-2 1 2,4-1 8,0-1 7,3 0 5,-1 2 14,3-2 2,3 2 6,-1-1 2,-1 1 1,4-1 4,-2 1 1,-2-1-3,1 1 1,0 2 2,-3-4-5,-1 3 11,-1-4-1,-2 4 6,-4 2 2,0 0-5,-6-3-4,0 4-3,-5 2-6,-2-2-2,-4 2-21,-1-4-40,-2 3-40,-1 0-50,-2-4-67,2 1-84,2-4-86,2 1-196,-1 0-40,3-3 84,4-3-315,4 2-310</inkml:trace>
  <inkml:trace contextRef="#ctx0" brushRef="#br0" timeOffset="50739.21">11632 6025 2524,'6'0'102,"-6"0"5,0 0 24,0 0 21,0 0 17,0 0 14,0 0 2,0 10 1,0-10-2,-15 18 3,4-8-10,-3 8-10,-5 2-9,-3 7-18,-3 5-12,-3 3-9,0 2-7,-10 11-10,1 2-8,1-1-7,0 0-9,4-3-6,7-9-11,-3 3-12,4-1-25,-2-4-31,6 0-39,0-7-41,4-1-45,2-6-34,3-3-40,1-2-47,5-4-68,3-8-56,4 3-146,2-5-62,-4-2 78,0 0-333,25-11-324</inkml:trace>
  <inkml:trace contextRef="#ctx0" brushRef="#br0" timeOffset="51171.94">11472 6572 2323,'0'0'78,"0"0"9,0 0 11,0 0 14,0 0 21,0 0 20,-20 9 10,16-3 4,-1 2-2,0 1-7,2 1-4,3 0-10,-1 1-9,1 0-11,1 3-10,2 1-7,5-2-11,-2 2-8,6-2-8,-2 1-9,1-2-6,4 0-7,0 0-3,-1-4-13,2 0-17,0-4-17,2 3-17,-2-5-9,1 0-4,1-4-1,-2 0 3,-1-2 2,-2-1-1,-1-2 3,1-1 0,-2-2 6,-2-4-3,-3 3 5,0-2 3,-2 1 11,0-1 13,-4 1 9,2 1 9,-2 1 3,0 0 1,-2 3-2,-2 1 3,2 2 0,-5 3-1,7 1 1,0 0 3,-16 7-4,7-1-2,1 6-2,1 3-1,-1 2-2,2 4-1,0 4-2,-1-1-2,2 3-3,-1-1-3,2 0 2,2 0-2,-2 2-4,2-6-3,2-1-12,-2-2-29,2-2-42,0 0-44,2-2-49,0-5-52,2-1-57,2-3-77,-2-4-76,5-2-142,-2-2 1,1-1 50,2-5-301,0-4-300</inkml:trace>
  <inkml:trace contextRef="#ctx0" brushRef="#br0" timeOffset="51711.97">12095 6066 2147,'-2'-4'38,"2"4"31,0 0 19,-2-9 19,2 4 18,0 5 18,2-6 14,-2 6 5,0 0-4,0-7-2,0 7-4,4-4-11,-4 4-8,6-6-13,1 5-9,1-3-9,1 2-6,3-2-2,2 2-4,0-3-2,1 2-5,1 1-3,0 0-6,0 1-9,-2-1-3,0-3-7,-3 5-6,2 0-3,-3 0-6,-1 0-6,1 0-2,-10 0-4,16 3 1,-12 1-1,0-1-1,0 7 0,-4-2 0,0 3 0,0 2 1,-4 3-1,0 1 4,-4 2-1,0 3-2,0 2 2,-2-2 1,1 0-1,-2 2-4,3-2-2,-1 2 0,1-3 3,0-3 2,-1-1 1,4 1-1,-1-3 1,2-2 5,0 3 5,2-5 5,2 0 10,0-1-5,4-3 1,0 4-3,4-7 6,0 5 3,2-4-5,2-1-6,1 0 1,2 0-6,0-2-3,-1-1-6,4 1 0,-5-2 0,5-2-2,-3 2-9,0 0-16,-1-1-31,0-1-33,-4-4-54,0-1-67,1 1-63,-2-4-71,-1-2-84,-4-1-71,5 0-173,-3 0-2,-2-4 88,0 1-434,6-4-467</inkml:trace>
  <inkml:trace contextRef="#ctx0" brushRef="#br0" timeOffset="51989.54">12479 5795 2728,'0'0'12,"-10"-4"28,7 2 29,3 2 21,0 0 14,-4-5 21,4 5 8,0 0 6,4-9-4,-1 6-5,4-2-5,0 3-10,1-3-10,0 2-13,2-1-9,0 1-6,2 0-24,-1-1-52,0 0-58,-1 1-57,3 1-77,-1-2-76,2 0-83,-2-1-187,0-1 16,2 0 64,0-1-177,-1 0-130</inkml:trace>
  <inkml:trace contextRef="#ctx0" brushRef="#br0" timeOffset="52631.35">12879 5606 1975,'0'0'129,"0"0"11,0 0 9,0 0 8,0 0 0,-13-2-3,13 2-6,0 0-11,-15 0-9,15 0-12,-11-1-10,11 1-13,-12 0-8,6-3-2,6 3-12,-8-4-11,0 1-20,2-2-6,0 1-13,2-5-9,2 5-15,0-7 2,0 2-2,-2 0-1,8-3-1,-4 2 3,4-1-1,-2 1-4,2 3 0,0-3-2,0 3 1,0 2 0,4-2-3,-4 4 6,4 3 2,-8 0 0,14 3 8,-7 4 8,1 2 7,1 2 2,-3 2 7,1 2 4,-3 0 7,0 5 2,0-2-2,-2 2 1,-2-1-4,0 0-1,-2 1 3,0-2-1,-2-1 2,-2 1 1,-1-3-4,1 0 0,0-2 0,-1-1-3,-1-2-2,-1 2 0,1-4-3,0 0 3,0-3-2,0-1 1,4 0 5,-2 1 2,0-5-3,6 0 1,0 0 0,0 0-1,0 0-5,-16-5-2,16 5-1,0-6-3,0 6-5,0 0-1,10-7-2,-2 5-3,0 0 1,2 0-2,4 2-2,0 0 1,1 0 2,4 0 1,0 2 8,1-2 3,0 2 6,4-2 11,-4 0 9,3 0 9,-6 0 8,3 0 16,-1 0 13,-4 0 10,0-4-2,-3 2 12,3-1 3,-4-2-2,2 0-4,-3-2-8,-1 0-7,-1 0-9,1-3-12,0-1-5,-3 1-8,-2-1-9,0-1-4,0 1-6,0-2-10,0-1-15,-2 2-29,1-1-31,2 4-36,-5-2-36,2-1-50,-2 3-60,2 2-58,-4-3-57,2 3-69,0-2-60,0 1-153,-2 3-54,-3 1 67,2-1-454,-1 1-531</inkml:trace>
  <inkml:trace contextRef="#ctx0" brushRef="#br0" timeOffset="54150.6">13349 6092 2679,'0'0'-159,"0"0"38,-11 0 25,11 0 21,0 0 21,0 0 19,0 0 18,0 0 15,0 0 10,0 0 5,0 0 12,0 0 4,0 0 5,0 0 3,0 0 4,0 0 3,0 0-3,0 0 3,0 0 1,0 0 2,0 0 1,0 0 1,0 0 0,0 0 1,0 0 0,0 0 4,0 0 1,0 0 3,0 0-3,0 0 0,0 0 1,0 0-8,0 0 1,0 0-3,0 0-5,0 0 1,0 0-2,0 0-2,0 0 2,0 0-5,0 0-2,0 0-5,0 0-5,0 0 0,0 0-3,0 0-2,0 0 3,0 0-9,0 0 3,0 0 0,0 0-3,0 0 1,0 0 8,0 0 0,0 0 1,0 0 4,0 0-1,0 0 1,0 0 3,0 0-4,0 0 4,0 0 1,0 0 0,0 0-2,0 0 0,0 0 2,0 0-2,0 0-3,0 0 2,0 0-1,0 0 7,0 0-6,0 0 11,0 0-7,0 0 0,0 0 2,0 0 0,0 0 2,0 0 1,0 0 1,0 0-1,0 0 4,0 0-1,25-4 4,-12 2-1,3 2-3,4-2-3,1 0 1,5-1-4,0 1 0,1-2-5,-2 1-1,-2 3-2,-1-3-4,0 2 2,-3-2-2,1 2-5,-3-1 0,-4-1 0,1 3-3,-2-2-1,-2 2-11,-2-2-18,1 2-23,-9 0-36,17 0-36,-11 0-46,-6 0-45,0 0-62,15 0-62,-15 0-97,2-5-143,2 1 28,-4 4-277,6-8-302</inkml:trace>
  <inkml:trace contextRef="#ctx0" brushRef="#br0" timeOffset="54412.38">13942 5825 2427,'0'-7'82,"0"-1"19,2 2 22,-2 6 27,1-8 22,-1 5 5,0 3-2,3-8-17,-3 8-15,0 0-19,0 0-11,0 0-10,0 0-4,10 17-3,-5-3-5,0 0-4,-1 4-8,2 3-7,-2 1-7,-1 2-3,2 0-8,-1 1-3,1 3-6,-1-4-33,-4 2-44,2 2-61,-2-4-63,-2-2-83,2 0-92,0-1-179,0-4-80,-2 0 77,4 0-302,0-4-303</inkml:trace>
  <inkml:trace contextRef="#ctx0" brushRef="#br0" timeOffset="54667.39">14316 6101 2316,'3'-9'80,"-3"1"34,0 1 22,2 3 20,-2-2 18,0 6 9,-2-5-12,2 5-8,0 0-4,0 0-3,-15 8 0,4 3-9,1 2-6,-2 4-6,-8 5-12,1 5-10,-4 6-9,0 3-10,-3 2-6,-10 14-6,2 1-9,-2-1-6,6-9-7,5-7-28,0 3-37,-1-3-42,3-2-37,3-6-49,4-3-52,2-4-43,2-2-29,4-3-50,2-5-52,2-3-123,4-3-50,4 1 38,2-3-224,2-3-210</inkml:trace>
  <inkml:trace contextRef="#ctx0" brushRef="#br0" timeOffset="55083.34">14346 6603 2056,'8'-8'87,"0"-2"21,-3 3 25,0-1 18,-3 2 17,0-1 19,-2-1 7,-2 3 3,0-2-2,-4 2-8,-4 2-10,0 0-10,0 3-14,-3 0-14,-4 3-11,2 2-12,0 3-12,-2-1-12,4 1-10,1 3-7,1 0-5,1 0-9,6 6-4,-1-4-4,5 2-2,1 3-7,5-4-5,-1 3-3,7 1-4,1 1-3,1-2-3,2-1-3,-1 4-5,3-1-2,-1-2-3,-2 0-4,-1 1-2,-2-2-4,0 1-1,-6 0-1,-2-3-3,-2-2 2,-4 1-3,0-2-4,-4 1-2,-3-4-3,-2 1-4,1-1 0,-2-5 1,-1 1 0,0-2 1,0-4 2,1 0-2,0-3 0,0-3 5,-1-3-3,6-2 1,-2-3-1,5-1-2,1-5-12,6 0-16,1-5-22,5-2-21,3-2-22,3 2-25,8-5-25,3-1-45,-1 2-58,5 2-59,-3-3-130,1 3-113,4-2 57,2-2-301,10-6-293</inkml:trace>
  <inkml:trace contextRef="#ctx0" brushRef="#br0" timeOffset="55507.7">14698 5964 2226,'-15'-5'39,"3"-3"38,0 3 30,4 3 27,4 0 27,-2-3 6,6 5-5,-4-5-17,4 5-11,4-8-16,4 4-7,4 1-17,5-3-7,3 0-9,3 3-5,2-3-9,3 1-5,-2 2-5,-5-1-6,-1 3-4,0-4-6,-2 3-7,-2 2-4,-3 0 2,-2 2 1,-2 3 3,1 0 1,-6 3 6,0 1 2,-4 3-2,0 0-3,-2 5-2,-4 1-1,-2 1 0,0 5-2,0-2-3,-3 2-3,3-2 1,-3 0-3,3-1 0,-1-1 3,0 1 2,4-4 3,-1-5 1,0 4 5,2-4 8,2-1 6,2 1 7,2-2 0,5-3-2,0 0-5,3-3-2,0 0-6,5-2-5,2 0-3,2-2-4,1 0-23,-2-2-49,4-4-64,1 0-64,1-3-82,-4-2-98,6-7-101,-3-2-178,-1-2 41,0-2 70,0-3-312,-1-4-314</inkml:trace>
  <inkml:trace contextRef="#ctx0" brushRef="#br0" timeOffset="55712.05">15169 5629 2457,'-7'-4'76,"-1"-1"27,0 2 19,1 0 10,7 3 11,-3-6-4,3 6-20,0-5-8,0 5-18,8-7-8,2 4-6,0 1-33,2-1-49,5 3-49,-2-4-62,2 1-73,3 0-63,-5-4-148,3 4-97,-3-5 37,0 2-137,1-1-94</inkml:trace>
  <inkml:trace contextRef="#ctx0" brushRef="#br0" timeOffset="56133.28">15350 5302 1730,'-6'-11'91,"0"4"18,4-1 22,-4 5 12,6-3-2,-2 2-8,2 4-9,0-7-13,0 7-14,8-8-7,-4 6-11,-4 2-8,14 0-1,-3 2-11,-3 0-4,1 2-4,2 1-7,-3 1-6,0 2-2,-2 0-3,2 2-2,-6 1-1,0 0-3,-2 0-8,0 2 0,-2 3-7,-3-3 4,0 2 1,3 0-1,-1 1-7,0-1 4,1 0-4,2-2 1,-2 2-2,4-1 2,0 0-5,1 1 2,7 0 1,3 2-6,-1-2 2,6 0 0,-4 1 1,5-1 0,-1-1-1,-1 0 1,3 1 8,-3-3 4,0 2 8,-4-3 0,0 0 11,-1 1 5,-2 0 9,-1-1 7,0-2 5,-3 3 3,-2-2 2,-4-1 3,-2 1-8,-2-1-5,-2-1-4,-5-1-8,-4 3-28,1-5-49,-6 2-47,1-2-69,-2 1-87,0-6-84,-6 0-181,5-2-49,-1 0 49,2 0-225,-5-6-217</inkml:trace>
  <inkml:trace contextRef="#ctx0" brushRef="#br0" timeOffset="56474.56">15369 4252 1961,'-2'5'56,"0"-1"41,0-1 18,2-3 5,0 0 13,0 0-10,0 0 0,0 0-14,0 0-10,27-11-8,-12 8-5,0-1-11,0-1-10,0 0-5,4 2-21,0-1-46,0 1-61,0 2-69,-3 0-82,3-2-167,-5 3-125,-4 0 75,1 0-104,-6 3-44</inkml:trace>
  <inkml:trace contextRef="#ctx0" brushRef="#br0" timeOffset="56610.44">15344 4562 1569,'-8'10'62,"0"-2"15,4-4 5,2 1-3,2-1-6,0-4-6,14 3-6,0 0-13,5-2-56,11 1-91,-6-2-119,7 0-392,1-3-109</inkml:trace>
  <inkml:trace contextRef="#ctx0" brushRef="#br0" timeOffset="57396.33">16803 3638 1778,'0'-7'82,"2"5"17,-2 2-1,0 0 0,1-5 1,-1 5 0,0 0-15,0 0-8,0 0-4,0 0-3,11 9-4,-2-1-1,1 3-5,6 4-1,-2-1-7,4 4-3,4 1 1,4 2-10,-1 0-3,3 0-4,0 0-2,-1 0-14,3-4-19,-5 1-31,0-1-36,-6-4-35,0 0-49,0-1-31,-3-7-54,-4 1-129,-3 0-64,-1-2-116,-2-3-51</inkml:trace>
  <inkml:trace contextRef="#ctx0" brushRef="#br0" timeOffset="57667.8">17357 3520 1598,'0'-10'90,"-2"0"19,-2 5 17,1-2 12,2 1 6,-1 0 0,0 3-8,2 3-18,-6-6-10,6 6 2,0 0-2,-17 17 4,8-8-10,-2 7-4,1 3-13,-2 1 1,-4 9-11,2 0 0,1 3-12,-4 2-5,0 7-8,0-4 0,0 4-2,0-3-22,4-4-34,1-2-30,-1-1-33,1-2-42,-1-7-43,8 1-55,-1-6-30,0-4-54,3-4-127,2 2-38,1-5-167,1-3-124</inkml:trace>
  <inkml:trace contextRef="#ctx0" brushRef="#br0" timeOffset="57991.41">17669 3339 1980,'0'-8'163,"3"3"18,-3 0 8,0 5-5,0-7-12,0 7-18,0 0-17,0 0-17,0 0-7,0 0-4,-18 14-9,12-3-18,-2 2 5,-3 6-2,1 2-2,1 4-1,0 3-7,1-2-2,0 3-6,1 6-5,-2 0-4,3-1-10,2-4 2,0-1-6,2 1-6,2-1-2,0-2-5,0-1-14,2-5-32,2-1-27,4 1-31,3-5-36,2-6-46,1 0-59,3-3-64,3-7-55,0 0-131,2-2-60,3-5 43,-1-1-176,-2-5-154</inkml:trace>
  <inkml:trace contextRef="#ctx0" brushRef="#br0" timeOffset="58347.12">17904 3457 1899,'-4'-5'63,"-2"-1"22,1 2 15,1-1 8,4 5 1,-7-7-4,7 4-11,0 3-8,0 0-11,5-8-8,-5 8-4,19-2-5,-8 2-8,1 0-3,3 2-1,-2 0-1,3 2-9,0-2-3,-4 3-1,1 1-2,-3 1 5,0 0-1,0 3 1,-2 1 5,-6 0 6,2 3 9,-4-2-5,-3 4 6,3 1 3,-5 0-4,-1 3-9,0-4 1,-1 1-8,0 1 5,1-3-13,0 0 0,-2 1-1,5-5-7,-1 0-2,1-1 2,3-1-2,3-3-1,3 0-1,1-2-1,3-3-8,3-1-18,-1 0-30,5-3-38,1-4-50,1 0-64,4-2-57,-4-4-76,7-4-190,-1-3 11,-2 2 58,2-7-118,1 0-64</inkml:trace>
  <inkml:trace contextRef="#ctx0" brushRef="#br0" timeOffset="58582.26">18459 3185 1613,'-7'-6'75,"7"6"16,-4-2 5,4 2 5,0 0 2,0 0 7,0 0 16,0 0 14,15 14 9,-2-3 12,4 3-7,-1 2-12,6 3-5,0 5-6,5 0-17,0 8-2,2-1-13,1 2-6,-3 2-8,-1-2-3,-4 4-7,-4-2-14,-7 0-40,-2 4-63,-7-2-55,-9 4-101,-1-3-83,-9 7-177,-15 12-67,-4-2 45,-7-3-197,-2 1-172</inkml:trace>
  <inkml:trace contextRef="#ctx0" brushRef="#br0" timeOffset="58911.18">16752 4676 2133,'-28'2'108,"8"-2"4,1 2 11,10-2 21,-2 3 22,3-3 0,8 0-7,-11 1-14,11-1-7,0 0 1,0 0-1,34-1-7,-2-2-8,15-2 0,37-3-6,11-3-2,17 0-5,9-4-8,0 1-8,4-2-8,0 0-7,2-4-9,0 3-5,0-2-6,-4 0-7,-8 3-5,-10 0-20,-12 2-25,-14 2-22,-18 3-25,-18 1-22,-5 5-26,-11-1-28,-6 2-35,-8 0-35,-4 0-39,-3 4-51,-6-2-48,0 0-131,0 0-74,0 0 41,-24 11-206,12-5-191</inkml:trace>
  <inkml:trace contextRef="#ctx0" brushRef="#br0" timeOffset="59445.81">17476 5050 2185,'-14'0'134,"0"0"-3,6 1 4,0-1 5,2 3-3,6-3-5,-9 4-2,9-1-5,-2 3 10,4 4-5,-1 1-1,4 5-11,0 1-7,-1 5-4,2 2-12,0 0-10,1 1-4,1 1-10,-1 1-3,-1 0-8,0-3-5,-2 2-5,1-4-6,-1-1-1,-2-3-4,3-4-2,-4 1 2,2-3 11,-1 0 6,0-5-3,-2-2-7,2 0-4,-2-5-6,0 0-4,0 0-2,11-12-4,-7 4-2,0-3-2,2-4-6,1-2 1,-1 2-4,3-1-5,-1 1 1,0 1-3,-1 4-4,2-2 0,-3 4-2,2 4 1,1 2-2,-1 2 2,-8 0-2,24 8 3,-12 0-4,-2 2 2,4 0 2,-3 0 1,3 4-2,-1-5 1,-1 3 0,-1-2 2,-1-2 7,-4 0 13,4 0 21,-2-5 22,0-1 7,1-2 1,-9 0-6,17-5 1,-9-1-6,1 0-9,-1-6-1,2 3-8,-3-4-3,2 0-4,-3-2-4,-2-3-8,0-1-25,0-1-32,-2 1-45,-2-3-58,0 3-59,0 2-66,0 0-82,0 2-68,0-3-154,0 5-65,0 1 69,2 1-417,3 4-453</inkml:trace>
  <inkml:trace contextRef="#ctx0" brushRef="#br0" timeOffset="59697.77">18058 5023 2562,'2'-6'32,"0"3"28,-2 3 16,-2-10 24,2 10 14,-4-5 24,-1 2 15,5 3 4,0 0 1,-15 7 2,8-2-2,0 3-10,1 3-3,0 3-7,0 3-6,-1 0-11,0 5-11,4 2-9,-1 0-7,2 1-10,-1 1-9,3 1-6,3 2-6,1-3-4,1-1-5,4 0-6,0-2-6,1 0-23,1-5-38,1-1-46,3-2-50,5-6-59,-8-1-81,7-3-79,1-7-74,-2 0-143,2-2-11,-2-1 44,4-4-288,-1-3-293</inkml:trace>
  <inkml:trace contextRef="#ctx0" brushRef="#br0" timeOffset="60002.36">18422 5034 2176,'0'-11'58,"0"2"29,0 1 12,3 1 12,0 1 13,-1-1 0,0 0 7,4 3 15,0 0 4,2 3 7,3-1 4,0 2-1,-1 2-6,1 2 0,-1 3-7,-1 3-6,2-1-6,-5 3-1,-2 1-9,0 3-5,-4 1-3,-2 2-7,-2 1-6,-4 2-10,-1 2-5,0 0-10,-1-2-9,-3 2-8,5 0 0,0-4-9,1 1-4,5-3-4,-1-1-3,3-4-5,5 0-2,4-1-3,3-2-5,5-3 2,3-1-19,0-2-27,6-3-31,2-2-38,2-3-56,0-2-56,5-5-72,-4 0-78,1-7-68,-4-1-173,-1-2-11,-1-2 52,-5-1-363,-4-4-392</inkml:trace>
  <inkml:trace contextRef="#ctx0" brushRef="#br0" timeOffset="60239.2">18878 4775 2704,'0'-3'49,"0"3"18,0-8 25,5 5 10,-5 3 27,16-5 15,-3 5 20,2 3 6,2-1 5,6 3-3,2 3-1,-2 1 5,4 3 5,0 7-13,1 2-7,-6-1-15,2 2-21,-3 2-10,-6 0-10,-2 6-10,-9-6-10,-4 5-7,-6 4-18,-9-1-33,-11 4-46,-6-2-55,-12 10-57,-3-2-53,3-12-82,1-3-85,-18 2-116,9-8-153,3-6 33,-5-3-421,-1-5-482</inkml:trace>
  <inkml:trace contextRef="#ctx0" brushRef="#br0" timeOffset="61133.99">16744 3598 2574,'0'0'-134,"2"-9"28,-2 5 22,0 4 28,4-5 20,-4 5 17,2-9 16,-2 9 8,0-3 10,0 3 14,2-5 5,-2 5 6,0 0 3,0 0 8,0-7 3,0 7 4,0 0-2,0 0 0,0 0 0,1-6-1,-1 6-2,0 0-4,0 0-7,0 0 0,0 0-8,0 0-3,0 0-1,0 0-1,0 0 3,6 16 2,-4-11 1,1 4 4,2 0 5,-1 0 3,2 2 6,4 4 5,0-1-8,0 3 2,3 2-2,2-1 1,0 0-4,1 2-1,0-3 7,2 2-4,2-2-1,-1 0-2,-1-4-2,2 3-1,1-3 2,-4-2-1,1-1 0,-2 0-6,-2-3 1,1 1-9,-2-3 1,-2 1-6,-1 0 5,-1-2-6,-1 0 2,1 1 0,-4-2-8,3 2 4,-2-3-8,0 2 3,-6-4-15,8 3-4,-4 0-8,-4-3-14,9 3-12,-9-3-12,7 4-16,-7-4-27,0 0-46,0 0-48,0 0-51,6-7-49,-6 7-130,-4-12-99,2 4 30,0 2-150,0-5-131</inkml:trace>
  <inkml:trace contextRef="#ctx0" brushRef="#br0" timeOffset="61715.56">17504 3417 1686,'0'-5'-21,"0"5"22,-2-8 21,-1 4 18,3 4 15,-3-5 10,3 5 8,-3-6 3,3 6 2,0 0 1,-4-5-2,4 5-2,0 0-6,-2-5-1,2 5-3,0 0-6,0 0-1,0 0-3,0 0-3,-5-3 0,5 3 0,0 0 2,0 0 3,0 0 4,-8 11 1,3-7 1,2 3 7,-1 1 0,-3 5 8,-2 0 1,1 7-2,-2 1-1,-1 1 8,-4 7 2,0 2 4,-1 9-6,-2-1-3,0 1-2,-4 6-3,-5 11-2,-1 3-3,1-4-3,3-6-2,4-6-2,-10 14-2,4-11 0,2-7 1,3-1 0,-1-1-6,-2-5-3,5-3-6,0-3-6,2-1 2,3-6-6,-2-1-4,6-2-3,-1-3-2,1-1-4,1-1 1,2-3-1,-1 0-2,4 2 2,-4-7 0,6 4-2,-2-2-2,-2-2-1,4 0-4,2-4-10,-2 3-22,2-3-36,0 0-43,0 0-45,0 0-44,0 0-56,0 0-70,16-15-63,-12 8-176,-2-3-23,0 0 54,2 1-271,0-2-277</inkml:trace>
  <inkml:trace contextRef="#ctx0" brushRef="#br0" timeOffset="62515.34">19867 4183 2426,'-9'0'111,"1"0"-7,8 0 9,-12 0-12,5 2 0,7-2-11,-11 0-7,11 0-14,-6 2-20,2 0-19,4-2-32,0 0-42,-2 3-51,2-3-72,8 4-64,-2-4-173,-6 0-59,14 0-174,-14 0-133</inkml:trace>
  <inkml:trace contextRef="#ctx0" brushRef="#br0" timeOffset="63191.34">20561 3374 1760,'-3'-14'82,"-5"4"14,5 1 15,-1 2 5,-1 1 5,3 1 0,0 3-13,-1-3-10,3 5-12,0 0-11,0 0 1,0 0 1,-3 18-4,3-5 0,0 4 2,2 3 8,2 8-13,0-1 3,3 8-4,2 0-3,-3 2-1,2 2 6,0 0 1,-1-4-7,1-2-2,-1-1-5,-1-6-5,0-1-1,-1-2 3,-1-5 6,0-2 8,0-2 16,-2-2 20,3-2 15,-3-1-5,0-4-11,0-3-11,-2-2-12,0 0-7,0 0-7,9-17-8,-5 6-5,-2-5-6,2 1-4,-2-5-8,4 3 0,-2-3-4,2-1-5,0 1-4,-2 2-3,0 1-1,0-1-4,0 5-5,0 0-2,1 3-10,-1 1-1,2 4 0,1-1-2,4 6 0,-1 3 7,4 1-4,4 2 1,3 5 0,0 0 1,0 4 0,5 5 2,-3-3 0,2-2 0,-4 0 0,-1-1 2,-2-1 1,-4-4 2,0 1 2,-3-3 4,1 1 15,-3-4 10,2-2 0,-3-4-6,-8 2 1,14-8-3,-6 1 0,-2-3-6,0-1 1,-2-3-3,0-2-3,1-4-7,-3-1 2,-1 0-3,-1-3-3,3-3-10,-3 1-10,-3-1-14,2-2-10,-1 4-13,2 3-18,-3 3-24,-2 0-35,5 3-29,-3 1-37,1 4-36,-2 1-33,2 3-37,-2 3-32,2 0-62,-3 1-155,5 3-6,0 0 79,0 0-213,9-8-181</inkml:trace>
  <inkml:trace contextRef="#ctx0" brushRef="#br0" timeOffset="63482.51">21360 3271 1999,'0'-5'52,"-2"-2"25,2 7 27,-2-11 17,0 7 14,2-2 4,0 6-9,-2-7-12,2 7-12,0 0-5,-6-2-4,6 2 8,-10 13 5,6 0 3,-2 0-7,-2 5 4,2 5-5,1 2-3,-1-1-1,2 5 0,2 0-7,-3 1-4,5 4-8,-2-5-7,4 3-4,-2 1-6,2-1-4,3-4-6,1 1-2,0-3-3,3-1-3,1-4-5,4 0-21,0-6-35,3 2-55,4-9-53,2 1-59,-3-4-73,4-3-79,2-6-140,-1-4-105,-3 0 48,-1-3-281,-2-4-298</inkml:trace>
  <inkml:trace contextRef="#ctx0" brushRef="#br0" timeOffset="63861.6">21680 3387 2177,'-7'-8'60,"3"3"26,0 1 30,2 0 13,0 0 22,2 4 4,0-7-4,0 7-18,6-8-15,3 2-12,0 3-8,9-1-9,-1 0-12,5 2-9,-2-3-4,2 3-10,-1 2-3,-2-2-6,0 2-4,-2 0-15,-2 0 1,-3 2-4,-1 0-1,-1 5 1,-1-2 0,-4 5-4,-1 0-2,-2 2-1,-4 5-5,-2-3-1,-3 7 1,-2-1-2,1 3 2,-3-5 0,0 2-6,4-2 3,-2-2 1,-2-2-1,5 1-1,-1-3 11,2 0-7,-1-3 1,2-1 2,2 1 6,2-4 8,2 3 1,2-1 3,7-3 0,0 0-4,6-3-2,4 1-3,2-2-3,5-2 0,2-2-23,-1-1-41,1 1-55,4-8-74,-2-1-88,-1-6-71,-1 2-189,0-5-45,-5-2 86,-1 0-234,-4-6-207</inkml:trace>
  <inkml:trace contextRef="#ctx0" brushRef="#br0" timeOffset="64105.87">22348 3009 1986,'0'0'63,"-3"-5"23,3 5 11,-3-4 7,3 4 3,0 0-5,0 0-9,0 0 3,0 0 13,14 18 12,0-3 9,3 4-1,4 5-4,7 7-8,4 1-7,-2 2-8,10 14-8,-7-6-7,-7-6-8,0 0-7,-8 3-6,-3 0-1,-6-2-2,-9-5-32,-6 8-51,-5 1-58,-10 2-69,-11 8-86,0-12-79,-11 7-199,-3 0-30,-3-2 76,-1 2-191,-5-3-151</inkml:trace>
  <inkml:trace contextRef="#ctx0" brushRef="#br0" timeOffset="64553.54">20841 4432 1816,'-9'2'38,"1"0"20,2 0 20,0 0 22,-1 0 20,7-2 11,-11 1-2,11-1 1,-8 6-6,8-6-5,-2 1-2,2-1 3,0 0 14,18 6 3,-2-4 6,7-1 4,8 1-8,12-2-5,8-2-6,13 2-4,31-1-10,9-4-6,6 2-10,4-4-8,1 2-10,1-4-5,1 0-9,-1-3-6,0 0-6,1-1-7,-7 0-2,-6 0-7,-11-2-2,-14 5-7,-20 3-3,-13 0-6,-9 2-12,-7-1-20,-4 2-24,-6 0-27,-5 1-22,-5 0-25,-2 0-20,-2 3-18,-6 0-28,0 0-26,6-4-36,-6 4-18,0 0-23,0 0-19,0 0-61,0 0-74,0 0-46,0 0-153,0 0-128</inkml:trace>
  <inkml:trace contextRef="#ctx0" brushRef="#br0" timeOffset="65581.33">21275 4867 1777,'9'-2'53,"-3"0"26,-1-2 11,-5 4 16,8-4 17,-6-1 11,0 1 7,-2 4 2,7-4 2,-7 4-10,0-6-11,0 6-7,0 0-5,0 0-9,0 0 0,0 0 3,-24 16-1,13-6 0,-1 0 1,-2 6-3,-2 1-4,-3 6-7,-2 2-4,0 1-11,-2 3-3,2 5-9,-3 1-6,1-1 1,-1-2-10,6-1-4,-3-5-6,3 2-27,2-4-26,2-3-29,2-1-37,2-2-40,0-5-40,0-1-43,4-2-50,2-3-49,0-3-110,1-4-100,3 0 2,0 0-231,0 0-231</inkml:trace>
  <inkml:trace contextRef="#ctx0" brushRef="#br0" timeOffset="65844.12">20966 4916 2131,'-2'-11'50,"2"2"28,-2 1 26,0 0 20,2 0 6,-2 3 4,2 0-8,0 5-7,0-7-21,0 7-8,0 0 7,0 0 10,0 0 3,18 16 7,-8-5-4,2 6-3,3 0 3,2 7-3,2 0-12,-1 5-5,4-2-9,2 7-8,3-4-5,-1 0-11,-6-1-4,2-2-4,-1-1-22,-3-2-35,2-2-32,-3-3-42,-2 1-53,0-5-45,-1 0-75,2-6-83,-6-1-178,2 0-41,1-3 75,0 0-242,-1-2-212</inkml:trace>
  <inkml:trace contextRef="#ctx0" brushRef="#br0" timeOffset="66140.08">21712 4925 1943,'-2'-16'47,"-2"3"37,-1 1 28,-1-1 27,1 1 29,-1 3 20,2 1 8,0 1 1,-1 1-8,1-2-16,0 4-22,0 1-16,4 3 0,0 0-1,-24 10-6,16-1-7,0 4-4,-1 0 0,3 5-5,-3 4-2,1 4-8,3-2-6,1 5-6,2-3-13,0 4-5,4 2-5,0-3-7,0 2-4,5-3-5,1 0-4,1-4-3,6 5-10,-1-5-28,4-5-46,-2-4-54,2 1-60,5-5-66,-3-2-77,4-2-74,-5-6-91,0 1-140,0-5 38,1-1-352,-4-2-398</inkml:trace>
  <inkml:trace contextRef="#ctx0" brushRef="#br0" timeOffset="66532.06">21995 4981 2527,'-9'-10'28,"4"1"30,0 2 25,1 1 33,2 2 22,2-1 15,0 5-13,4-8-10,3 4-6,5-2-7,6 2-1,2 0-2,5 1-5,3-1-11,2 2-5,-2 0-9,-3 0-11,-2 0-4,-2 2-10,1-1-7,-6 2-3,2-1-7,-4 0-3,-1 4 0,-5 0 7,-3 2 0,2-1 2,-7 5 2,-3 2-2,-2 3-1,-4 4 0,-2 2-3,-2 0-2,-4 7-4,0 1-2,-3 0-5,4-1 0,0 0-3,0-1-4,1-2-1,5-5-2,0 2-2,0-5 2,4-3 4,2 1 3,4-4 8,4-2 0,0-1-1,6 0-1,0-5-2,4 1-3,5-1-3,-1-1-1,2-2-1,2-2-2,-1-1-7,0 1-32,-3-5-51,3-1-58,-2 1-57,4-5-77,-6-2-84,-3-4-72,3 1-185,-4-2 6,-1-2 70,3-2-350,-2 0-358</inkml:trace>
  <inkml:trace contextRef="#ctx0" brushRef="#br0" timeOffset="66798.46">22504 4739 2626,'-8'-9'85,"0"3"22,4 0 25,0 3 40,2-3 12,2 6 3,-6-6 2,6 6-17,0 0-10,0 0-4,10-3 2,-10 3-4,28 9-1,-9-1-6,4 3 0,5 4-7,-1 5-11,9 4-1,-1 5 0,-1 3-22,-1 0-8,-3 4-9,-2 1-8,-6-2-4,0 8-7,-9-8-3,-5-2-6,-6 4-15,-4-1-41,-9-2-63,-10 2-92,-2-2-92,-9-3-152,-2-2-185,-1-4-129,-4-3 77,5-6-544,0-1-638</inkml:trace>
  <inkml:trace contextRef="#ctx0" brushRef="#br0" timeOffset="73567.85">16953 2948 399,'0'0'131,"0"0"-38,0 0-25,0 0-5,0 0-2,0 0-1,0 0-1,15-5-5,-15 5-5,3-4 8,-3 4 6,0 0-3,2-5 0,-2 5 1,0 0-4,0 0-2,0-6-6,0 6-4,0 0-10,0 0-2,0 0-1,-26 6-8,13-3-1,1 5-5,-6-1 1,2 4-1,-6 1-6,-3 5 4,-3 3-3,0 1-1,-3 3 5,-3 6-2,2-1-3,1 4-1,-1-1 5,2 4-5,0 0 2,3 3 3,-6 14-1,4 2 2,0 4-3,3 4 5,4 0 2,-3 5-2,5 1 0,-1 0 2,2 3 0,1 0-6,2 1 4,1-3-3,2-11 0,5-5 0,1-1-2,1-1 1,2-1-5,1 0 2,0 1 1,3 2-3,-2-3 1,2-4 0,-2 1 0,4 5 0,0-2-1,0 4 1,-1-2-1,2-1 0,3-2 4,0 0-1,3-3 0,2-1 1,1-3 3,3 0 2,3-1 2,0-3-4,3 2-2,3-2 2,1-1 0,2 1 3,1-3-3,-3 0 0,3-3 1,2 2-2,-3-3 8,5-3 2,0 2-3,-1-4 0,5 0 3,1-3 8,3 0 10,1-2 0,3-1-4,2-1 6,19 6-2,-11-4 1,-5-4 1,-1-1-3,1-2-2,-1 3 0,1-1 8,-2-3-6,-1 3 0,-4-2-2,-3-4-7,-3 0-3,-2-2-2,-1 1 3,3 2 2,-2-5 7,5 1 7,1-2-6,0-1 14,5-1-1,1-2-8,1 0 7,-1-2-3,3 0 1,0-2-6,-4 0 7,3-2-6,-2 0 3,-1 3-7,-3-3 0,-3-3-3,1 4-3,-2-1-6,-5-2-1,-3 2-1,2-1-1,-2-1-4,-1 0-2,1 1 0,2-1 0,2-1-5,0-4 0,4 4 0,-2-1 0,2-3-1,2 0 4,-1 0 2,0-2-3,-1 3 4,5-6-1,1 1 0,-4-2-3,-1-2 0,-5 4 0,0-4 3,-4 2-2,5-6-4,-5 3 2,-1-1-4,-2-1 1,2 1-3,0-8 1,3 1-3,-4-1 0,-4-3-1,2-1-1,-1 1 0,-1-4-1,-3-1-3,0 2-1,-4-6-1,-3 1 1,4-1 0,-4 0-4,0-3 1,-6 9-1,-1-4-1,3-1-1,-6 2 1,2 0-2,-3-2 0,-1 0 2,-2 0-2,-2 0-1,-1-2-1,1-1 0,-2-9 1,0 1-1,-3-3 0,-1 0-2,0-1 0,0 1 3,-4-21-3,-2 5-2,0-2 4,-2 1-2,-1 1 2,1 5 1,-5 10 0,6 7-4,-3 0 2,-7-11-3,3 8-1,0 9-2,-2-2 1,-5-11-6,-6 2-1,8 7 1,0 7-1,-9-11 2,2 0 0,-5-2-2,-1 4-1,-2-1-4,-1 3 3,-1-2-1,-1 5-4,0-2-1,1 4 0,0 1 2,4 5-3,3 7-3,4-3 5,-3 5-1,2 0 5,-2-1-3,3 3 4,3 2 6,2 3-4,1-1-2,-3 1-4,0 5 2,-3-3 3,1 2-5,-4 4-2,-4 2-3,1 0-6,-5 1-2,-3 4-4,-10-1-5,-9 3-7,-3 2-4,-22 0-8,-2 2-2,6 7-5,4 0-7,15-1-4,13 1-7,4 2-7,3-1-8,7 0-6,5 2-15,0 1-11,7 0-16,3 3-11,5-3-11,4 0-14,5 0-69,3-2-365,5 1-121</inkml:trace>
  <inkml:trace contextRef="#ctx0" brushRef="#br0" timeOffset="75178.21">21342 2781 1544,'-10'-10'-103,"4"-1"19,-2 0 15,-3 0 16,1-4 15,-3 1 12,-2-1 13,3-1 10,-4-2 10,2 2 1,-1-1 8,-2 0 4,2-1 6,-3 2-3,2-1 6,-3 0-8,0 5-6,0-4 3,-5 5 6,4-3-4,-4 3 6,-1 2-5,-1-1 4,1 1-6,-2 3 2,-3-3 2,3 7-9,-3-3-5,-2 3 3,1 4-3,-1 1-3,-3 1 4,-3 3-1,2 4-1,-1 3-5,-6 0 3,1 8 1,2-1-2,1 6 0,-11 10 2,5 4 12,1 3 0,3 4 2,3 0-4,4 6 0,-1 1-1,5 2 2,0 0 0,2 1-1,5-7 3,4-8-3,0 1 0,-5 18-3,6-11-1,3-5 0,0 2 4,2 3-4,3 1 3,2 0 5,-4 23 2,4-12 6,4-9 1,-2 4 3,4 2-3,-3 1 1,3-1 1,2 1 2,2-3-6,-2-2 0,2 2-1,1-5 2,-1 0-2,2-2-2,0-1-1,-2-5 0,2-2 0,0 1-5,1-2 0,0 1 0,1-3-5,1 0 3,2 8-3,0-7 1,0 4 0,-1 1 0,5-1 2,1 0-3,-1-2-1,2 3 3,-1-4-3,6 1-2,-1 1 0,2 0 3,10 11 2,1 1-1,3-5 4,3-1-1,2-3 0,0-2 3,5 0-2,-1-2 4,3-1-2,-1-2 1,-3-6-1,4 4-3,-3-4 0,7 5-2,-9-8 0,-4-2-2,-3-4 1,6 0 2,-1 3-2,0-6 1,1 2 5,1-4 1,0-1 4,3 0-3,1-2 5,0-2 3,6 1 3,4-4 1,19 3 7,6-1 4,-1 0-8,1-1 3,0-4 6,-2 4-5,-12-6-5,-4-2 9,-1 1-16,1-4 1,1 4 1,-5-4-1,2-2-2,1-2-1,-3-2-5,-2 0 2,-2-3 2,0-1 3,-2-3-5,0-3-2,15-7-5,-1-4 1,1 1-2,0-5-1,-2-3-2,-1-2-7,-1-4 9,-1-5-11,1-1 6,-5-7-4,-2 0-1,-1-6-4,-8-6-3,0-1 6,-2-1 0,-6-5-6,-3-5 1,-3 0-1,-4 2 0,-2 1 8,-3 1-4,-1 3-7,-4 2 0,0-1-2,-1-2 6,-7 10-4,6-9 2,-8 6-4,0-12-1,-1 12 4,-5 4-8,3-1 4,-5 0 2,-2-2 1,0-2-1,-4-17-2,-3 3 3,-4 2-4,-3 2 2,-6 3 7,-3 3-7,-2 3 2,-2-1 0,-3 2-7,-3 2 6,5 1-1,-6 5-1,2-3 1,-3 2 1,9 13 1,-4 5-4,-9-10 0,-3 1-1,-7 2-2,1 4 2,-7 0-1,-3 2 2,-3 2-6,-6 2-7,-4 3-3,-3 2-5,-1 0 4,-8 1-5,-2 2 1,-4 1 0,-6 4-7,-5-2-3,-2 2-2,1 0-2,2 3 1,0 2-6,6 0-7,4 2-4,5 1-12,3 2-7,14 4-16,9 1-15,3 2-38,9 3-24,-3 4-14,0 1-35,3-1-125,-3 5-299,-1-2-140</inkml:trace>
  <inkml:trace contextRef="#ctx0" brushRef="#br0" timeOffset="77503.91">16462 3500 463,'0'0'101,"-7"-5"-33,3 2-19,4 3-5,-8-8-1,4 2 8,0 2 5,-1-2-5,0 3 0,1-3 13,0 2-3,1-1 4,0 0 0,-1-2 2,0 1 4,0-1-1,0 1-4,-1 0-3,-1-1-4,3 1-3,-4-2-5,4 0-5,-3 1-6,-1 0-1,1-1-2,-5-2-4,0 3 2,1-3-8,-2 1-2,-2 2-2,0-3-2,-5 2-4,-5-1-4,1-1 2,-2 3-1,-3-1-1,-1 0-3,-1 2-1,-9 1 0,3 1-2,-6 0 4,2 1-2,-3 3-1,-1-3-3,-3 3 1,3 0 1,-2 3-2,1-2 2,-2 3-3,3 0-2,-3 0 0,3-1 3,-3 2 0,3 0-1,-1 0-2,3 2 2,-2-2-2,-1 1-3,1 0 2,-1-1 0,3 1 2,-3 0 0,1-1-3,-1 2 1,1 0-2,-1-1 5,3-1-1,-1 1-2,3-1-3,2 1 4,6 0-2,1-2-2,3 0 2,-1 0 2,3-1-1,4 1 2,2-1-4,1 0 2,0 1-2,2 0 0,-2-3 3,2 3-3,-2-2 2,2 2 1,0 0-2,1-1-2,-2 0 2,4 0 3,-1 1-5,2-2 3,0 0-3,0 1 2,2-3 2,2 2 1,-1 0-2,5 1 2,-4-2-2,9-1 5,-13 1 2,7 2-2,6-3 4,-9 3 2,9-3-3,-8 0-5,8 0 4,-8 1 0,8-1-2,0 0-3,0 0-5,-13 0-17,13 0-23,0 0-27,0 0-21,0 0-23,0 0-24,0 0-35,0 0-116,0 0-200,0 0 7</inkml:trace>
  <inkml:trace contextRef="#ctx0" brushRef="#br0" timeOffset="78041.45">14821 2922 1339,'-2'-5'-14,"2"5"-5,-2-7-3,-5 6 12,7 1 10,-15 1 2,15-1 15,-21 7-1,9 2 6,-4 0 6,0 4 0,-1 2 7,-2 3 1,-2 3-7,-3 0 8,-1 2-3,1 0 0,4 2 2,-4-3-3,0 1-1,1-2 5,1 0-3,6-4 1,0 1-5,-2-3-1,6 0 0,-3-3-5,6-3 4,-1 2 3,-1-3 4,5 0 5,-1-1 0,0-2 1,1 2 8,0-1-1,2-4 4,-2 3-1,2-1-1,2 1-4,2-5-6,-7 6-3,3-4-2,4-2-6,-5 6 2,5-6-4,-4 6-6,4-6-2,-4 3-1,4-3-3,-4 2-1,4-2 2,0 0-3,-4 4-1,4-4-1,0 0-1,-5 3-1,5-3 0,0 0 0,0 0-4,-2 4 2,2-4-1,0 0-2,0 0-2,0 0 1,0 8-4,0-8 2,7 5-3,-1 2 3,4 0 0,4 3 1,4 1 1,4 4 1,7 3 0,9 4 1,24 13 2,1 1-13,2 4-51,8 1-97,-5-3-127,5 5-203,-2-3-151,-4-4-133</inkml:trace>
  <inkml:trace contextRef="#ctx0" brushRef="#br0" timeOffset="85685.76">21639 6070 924,'4'-7'109,"-4"7"-46,0 0-9,1-3-17,-1 3 1,0 0 1,0 0 2,7-5 6,-7 5 3,0 0-2,0 0 0,0 0-5,0 0 0,0 0-8,0 0-2,0 0-5,0 0-1,2-5-2,-2 5-5,0 0-1,0 0-1,0 0-3,0 0-5,0 0 2,0 0-3,0 0 2,2 13-1,-2-13 1,0 10 1,-2-2-1,0-1 1,-5 4 5,2 1 4,-1 2 1,0 1 0,-2 4-1,-5 1 4,2 4 0,-4 5 2,-1-3 0,-2 4 3,2 1 0,-2 0 1,-3 4-2,1 1-1,-4 0 1,0 1-2,1 1 2,-3 0 1,2-1-3,-14 14 0,-1-4-2,-1 1-4,0-2 0,-3-3 2,-4 2-1,1-4-2,-5 1 2,-3-1-3,-6-4 0,-3 0-1,-10-2 5,2 4 1,-2-6 0,-3 0 3,0-2 2,4-1 1,-4-1-3,2-2 2,-2-3-1,-1-1 11,1 2 0,0-2-3,-7-2-1,3-1-2,-7 0-2,-4-3 2,-2 1-3,-4-2-3,-2 0 1,1-5 1,2 0 0,-3 1-2,-1-5 1,2 1 1,1 0-6,5-2 3,0-1 4,1 1-7,2 0 1,9-6 0,-8 1-5,10-1-1,-13 0 1,2-1-7,10-1 6,-7-4-9,12 2-3,7-1 1,-17-1 2,0-2-13,11 2 2,-13-3 5,1-1-7,1-1 4,-2 1 0,6-1-4,3-3 6,10 3-4,8 1 0,-17-5 4,1 3-4,12-2-3,-12-3 4,15 3-1,7 3-1,-1-3 3,4 3-2,-1-3-2,0 2-2,1 1 8,3-4-7,3 4 10,3 2-5,1-2-1,4 1-3,2 0 5,1 1-4,4 1 4,4-1 1,0 1 3,1-2 0,4 5 4,0-4-4,5 4 7,1 0-5,-2 0-3,4 0 7,2 1-7,-1-1-2,2 1 3,-1 2-2,0-2-2,5 0-1,0 3 4,-2-4-6,0 4 5,2-3-2,-1 2-5,6 2 4,-8-5 6,8 5-8,-7-2 3,7 2-4,0 0 2,-7-3 6,2 1-3,5 2-3,0 0 0,-8-3-1,8 3 2,0 0-2,0 0 1,0 0-6,-3-4 7,3 4-2,0 0-1,0 0 6,0 0-6,0 0 1,-7-3 3,7 3 2,0 0-5,0 0 2,0 0 0,0 0 0,0 0 1,0 0 0,0 0-3,0 0 0,0 0 0,0 0-3,0 0 3,0 0 2,0 0-3,0 0 2,0 0-4,0 0 3,-1 15 0,1-15 6,1 9-8,-1-4 5,0 3-1,0 0 2,0 1 3,-1 0-3,-1-1-4,0 2-13,0 1-14,-2-3-9,3 2-22,-1-1-14,0 0-15,0-1-25,0 2-25,0-3-15,0 1-8,2-2-11,-2-1-2,0-1-30,2-4-95,-7 0-346,7 0-144</inkml:trace>
  <inkml:trace contextRef="#ctx0" brushRef="#br0" timeOffset="85876.09">15460 7090 1833,'-4'-5'13,"2"-1"12,-3 1-4,5 5-4,-2-5 8,2 5 12,0 0 16,0 0 14,9 13 6,2-3 7,1 1-4,9 3-4,7 1-3,12 5-12,5 0 2,20 5-12,3-2-50,-3-3-56,7 4-81,-16-13-149,-8 0-171,-5-5-109,-7-4-71</inkml:trace>
  <inkml:trace contextRef="#ctx0" brushRef="#br0" timeOffset="89425.3">4135 8911 1150,'0'0'158,"-7"-4"-60,7 4-22,0 0 5,0 0 2,-6-4 2,6 4-4,0 0-5,0 0 3,-6 0-1,6 0-1,0 0-1,0 0-2,0 0-4,0 0 8,0 0 3,-2 10 7,2-4-1,2 2 1,0 0 1,2 4-8,0 4-5,1 2 2,3 2-4,-1 1-10,5 1-2,3 5-4,-2 1-5,4-1-5,-1 0-1,1 0-9,3-1 1,-4 0-4,2-2-4,-1-2-16,-1-2-23,-2-3-34,0 0-38,-4-5-49,0 0-49,2-1-51,-4-4-90,-2-1-144,3-1 6,-1-3-137,1 0-95</inkml:trace>
  <inkml:trace contextRef="#ctx0" brushRef="#br0" timeOffset="89758.29">4681 8992 1619,'-4'-11'23,"1"3"21,-1-1 20,-2 2 19,2 1 18,0 1 14,0-1 4,0 1 1,-1 1-9,3 0-11,2 4 0,-5-8-15,1 7-2,4 1-3,0 0 3,-16 10 0,5-3-9,3 7 7,-6 3 1,-1 3-7,-1 4 5,-1 5-6,-4 7-4,-1 4-1,0 0-8,-2 2-1,-6 15-7,7-9-6,-1-6 1,4-1-8,1-4-2,-1 1-2,2 0-5,2-7-3,2-1 1,-1-3-12,4-5-25,1 1-26,0-3-24,5-3-35,-1-3-39,0-2-43,3 0-43,1-3-36,-3-3-66,5-2-122,3-3-43,-3-1-157,0 0-139</inkml:trace>
  <inkml:trace contextRef="#ctx0" brushRef="#br0" timeOffset="90131.19">4939 9125 1802,'0'-8'15,"0"1"33,0-1 24,0 0 22,-2 3 17,0-2 14,2 7 4,-2-7-6,2 7-11,0-7-6,0 7-8,-4-4-10,4 4-4,0 0 10,-17 13-15,6-4-1,0 4-1,-1 3-3,2 5 5,-6 5-3,2 1-4,-1 4 7,1 1-12,3 1-4,-2-1-6,3 2-5,-2 0 0,4-3-12,2 1 3,0-5-4,4 1-3,0-2-3,0-2-4,4-3 0,0-2-12,2 0-18,2-4-24,6 2-32,2-5-40,0-3-54,3-3-62,2 0-66,0-1-120,1-8-141,0 1 56,3-4-205,1-3-184</inkml:trace>
  <inkml:trace contextRef="#ctx0" brushRef="#br0" timeOffset="90539.23">5220 9273 1982,'-3'-5'46,"-4"1"17,3-2 21,-2 2 21,2 0 14,-2 1 2,6 3-2,-3-4-12,3 4-12,-4-4-9,4 4-9,0 0-4,0 0-8,0 0-6,23 0-5,-12 2-7,0 0 0,1 2-9,0-1-1,2 1-2,-2 3-3,1-4 3,0 2-1,-6 2-9,5 2 16,-6 0-3,0 3 15,-4 3 7,-2-2 4,-2 4 4,-4 0 4,0 4 4,-6-1-1,0 0-3,0 1-1,-4-2-5,2 2-5,1-3-5,0 1-6,1-4-7,1 0-6,1-4-3,1 2-1,3-2-5,0-4-5,2 2 3,2-1 0,2 0-1,2-3 3,4 2-3,2-4-6,3-1 2,-1 0-4,6-2-6,0-2-20,1 0-29,2-1-34,0 1-44,1-5-48,-2-1-69,4 3-64,-4-10-66,2 2-158,-1-5-16,-1-1 40,4-3-203,-3-2-193</inkml:trace>
  <inkml:trace contextRef="#ctx0" brushRef="#br0" timeOffset="90819.36">5662 9003 2050,'-2'-10'64,"0"3"26,0-1 16,2 3 14,0 5 1,-3-9-10,3 9-1,7-7 6,-7 7 4,14 0 6,-3 2 6,6 2 4,0 1-3,1 5 1,4 2-2,-1 3-6,1 2-5,-2 2-7,0 4-7,1-1-8,-4 3-4,-3-2-7,1 5-6,-3 1 1,-6-2-9,-2 2-4,-4 0-6,-7-1-6,-4 4-4,-3 0-11,-7 2-44,-5-3-58,-3 1-72,-1-5-76,-4-1-103,-2 0-124,6-6-176,-1-3 35,-3-1 77,2-1-269,0 0-256</inkml:trace>
  <inkml:trace contextRef="#ctx0" brushRef="#br0" timeOffset="92223.23">3926 10269 2148,'0'0'-9,"0"-9"7,0 9 6,0-6 11,-1 3 22,1 3 16,0-6 12,0 6 8,0 0 3,0-9 0,0 9-4,0 0-4,0 0-9,0 0-3,0 0 5,0 0 3,0 0 10,0 0-2,0 0 11,30 11 3,-16-5-1,6-3 6,7 3-3,11-3 4,20 5 2,31-1-2,12-6 5,18 0-3,7-2-2,11 0-3,6-4-4,5 1-2,5 1-7,-7-1-3,-4 0-7,-9-2-8,-8 3-2,-17-1-6,-12 2-6,-27-2-5,-14 2-3,-13-1-2,-5 2-5,-7 2-4,-6-2-2,-2 1-11,-7 0-22,-7 0-28,-1 0-31,-7 0-30,0 0-39,0 0-44,0 0-58,0 0-57,0 0-61,-30 8-140,16-4-39,-6 0 44,-5 1-179,-3 1-167</inkml:trace>
  <inkml:trace contextRef="#ctx0" brushRef="#br0" timeOffset="93039.6">4334 10889 1806,'0'0'-14,"2"-4"20,-2 4 21,0 0 24,0-8 17,0 8 16,0 0 8,-2-5 7,2 5 2,0 0 4,0 0 3,0 0-3,0-8 3,0 8 4,0 0-7,0 0-1,0 0-11,0 0-3,0 0-8,0 0-9,0 0 2,0 0 13,-9 23-1,7-10 6,0 2-3,-2 5-6,0 2-4,-2-1-4,3 2-5,-1 2-2,0 1-11,0 1-1,-1-1-5,3 2-6,-6-2-4,7 0 0,-3-4-2,-1-3-4,4 1-6,-1-6 0,0-1 0,0-1 0,-1-3 9,2 1 9,1-4-5,0-2-5,0-4-3,0 0-2,0 0-8,8-13 2,-2 5-4,0-6-4,3 1-3,0-5-1,1-2 0,1-1-3,-1-1-1,1 0-2,2-1 0,-3 5-3,-2 1 0,2 2 0,-4 3-4,0 2-2,0 1-2,3 2 0,-1 4 5,3 1 2,0 2-2,-1 4 3,2 1 4,4 6 3,0 0 2,4 1-1,-1 2 2,-1 1-3,2 1-1,-2 0 1,2 1-2,-1 0-1,-3-2 1,4-3-1,-6 2-2,0-5 1,-2 3 2,1-4 3,-5-1 11,3 0 19,-4-1 13,1-2-3,-2-2-5,-6-2-5,12-6-4,-6 3-3,2-5-8,-2-1-3,-2-3-1,0-1-3,0-5-7,1 2 0,-1-4-4,-2-1-12,-2-1-17,0 0-21,0 1-23,-2 3-30,0-2-36,0 5-36,-3 0-47,1 2-50,0 3-39,0 3-44,0-3-64,0 6-144,4-2-5,0 6 58,0-5-252,0 5-242</inkml:trace>
  <inkml:trace contextRef="#ctx0" brushRef="#br0" timeOffset="93320.37">4960 10935 2067,'9'-5'30,"-3"0"22,-1 1 26,-1-2 23,-2 1 15,2 1 19,-1-2 17,-3 6 10,6-6-12,-6 2-6,0 4-14,0 0-17,6-1-12,-6 1 1,0 0-7,-10 13-1,3-1-9,3-1 4,-5 4-10,1 2-1,0 2-1,-1 2-8,0 3-2,3-2-2,1 3-8,2-3-2,1-1-1,0 3-8,4 0-2,2 2-1,0-2-5,4-3 0,4 0-5,0-3-15,3-2-25,2 0-37,4-5-44,0-4-52,0-3-66,1-2-76,1-6-63,2 1-151,-2-3-53,1-5 41,-1 3-238,-3-4-236</inkml:trace>
  <inkml:trace contextRef="#ctx0" brushRef="#br0" timeOffset="93650.91">5365 11039 2026,'-4'-6'52,"0"-1"29,2 3 20,0-1 15,0-1 14,0 1 1,2 5 0,2-7-6,-2 7-8,6-6-7,0 5-5,2-2 0,3 3-1,0-3-6,2 3-8,-1-2-4,0 4-6,2 1-9,-2-3-4,-1 3-4,2 2 4,-5-1 4,-2 4 4,1 0 6,-6 1 3,-1 0-1,-1 3-3,-1 1 2,-6-1-3,3 3-2,-4 0-5,-1-2-9,1 1-5,1 1-5,0-4-4,2 2-5,-4-1-6,5 0-2,2-4-4,1 1 1,2-1 0,2-2-1,4-1-2,0-2-4,6 1-1,0-4-2,6 0-9,0 0-30,3-2-45,0 0-70,5-3-59,-5-3-88,4 2-79,-5-3-121,-4-4-130,2 1 38,-4-3-362,1 0-412</inkml:trace>
  <inkml:trace contextRef="#ctx0" brushRef="#br0" timeOffset="93913.85">5740 10793 2582,'0'-9'51,"2"3"22,-2 1 14,3-1 9,1 3 24,2 0 23,4 1 21,3 2 9,2 0 7,4 5 0,2-2-1,2 3-8,3 1-11,1 3-10,3 3-8,0 2-14,-1 4-8,-3 0-10,-1 0-9,-1 3-11,-6-2-6,-2 1-5,-6 1 0,-4 0-4,-6 5-9,-2-3-13,-5 3-40,-4 2-50,-5-3-56,-1 3-54,1-5-55,-6-2-69,6 0-81,-6-8-93,3-1-150,0-4 18,4 1 67,1-6-313,0 0-310</inkml:trace>
  <inkml:trace contextRef="#ctx0" brushRef="#br0" timeOffset="94263.47">7190 10020 2442,'-6'-4'53,"2"0"22,0 3 21,4 1 18,-4-6 5,4 6-4,0 0-11,2-8-12,-2 8-4,10-5-15,-2 0-11,4 3 8,0 2-14,1-3-8,6 3-8,0 0-32,-1 3-42,2-3-58,1 0-72,1 5-82,-6-3-130,2 0-134,-4 5 38,-1-1-127,-7 1-99</inkml:trace>
  <inkml:trace contextRef="#ctx0" brushRef="#br0" timeOffset="94428.2">7231 10435 1917,'-4'8'164,"1"-2"12,3-1 14,0-5 15,11 5-6,2-5-17,4-5-20,6 3-12,8-1-16,9-2-26,3 2-70,0-5-78,-3 3-107,2-3-106,-3 1-196,-10 0-58,-1 2 50,-3-1-146,-4 2-102</inkml:trace>
  <inkml:trace contextRef="#ctx0" brushRef="#br0" timeOffset="108381.27">9061 9854 983,'0'0'152,"4"-7"-38,-2 3-10,-2-2-7,2 1-6,-2-1 8,0-2-9,2-2-4,-4 3 15,2-3 6,0-1 2,-2 2-4,0-2-1,0 1 0,-2 0-1,-1 1-3,1-1-7,-1 0-4,-3 3-12,0 0-9,0 2-4,-6 0-5,2 0-5,-5 5-6,2 0-4,-4 3-5,0 1-5,-1 1 0,0 3-6,-1 1-3,4 3-1,-3 1-2,6 3-1,1-1 0,2 2-3,5 2 0,2 0-3,6 0 5,6 4 3,3 0 0,8 3-5,5 0 0,5 5-2,4 0 0,4-1-1,-4-1-3,3 1 0,-4-2-8,-2 0 4,-7-5 2,-1 0-1,-4-1 1,-4-1 2,-4 0 3,-4 0 4,-3-1 6,-6-3-4,-3-1 5,-4-1-8,-6 0 10,0 1-6,-4-5 0,0 0-1,-4-4-5,1-4 2,-1 0 2,1-6-13,-6 0 1,8-4 5,-5-5-4,1-5-2,6 0 0,2-9-4,7 4-1,0-2-2,8-2-1,2 4-1,6-3 2,8-4-2,4 2 0,10-3-3,3 1 1,8 5 4,1-1 0,0 4-7,3 1-24,-3 3-33,-4 4-44,-4 4-57,-3 2-66,1-1-72,-5-1-162,-4 6-62,-4-1 79,3 3-141,-8 1-90</inkml:trace>
  <inkml:trace contextRef="#ctx0" brushRef="#br0" timeOffset="108628.26">9706 10118 1766,'0'0'134,"0"0"17,0 0 12,0 0 9,0 0 28,0 0 7,0 0-1,0 0-11,0 0-22,0 0-18,0 0-15,0 0-14,0 0-12,28-4-15,-20 4-8,5-3-12,0 2-35,2-1-41,0 2-52,4-2-92,-3-1-96,0 3-98,4-2-253,-3 2 64,3 0 69,-4 0-188,6 0-139</inkml:trace>
  <inkml:trace contextRef="#ctx0" brushRef="#br0" timeOffset="109029.29">10461 9874 1841,'-1'-8'74,"1"0"32,-2 2 24,0-2 23,2 3 17,-2-1 15,2 1 17,0-1-2,0 6-9,0-7-11,0 7-18,0-7-19,0 7-17,0 0-17,0 0-2,0 0 0,0 0-4,4 20-8,-2-11 2,-1 4-5,2 3-6,-1 1-1,-2 2-6,0 1-5,0 0-7,0 3-5,-2 2-7,-1-3-1,2 3-6,-1-5-6,-2 0-4,1-3-3,2 0-4,1-3 0,-2-1-6,2 0-2,-2-3 1,2 0-3,2 0-1,1-3 5,6-2-4,4 3 0,4-2-5,2-3-3,9-1 3,-1 0-3,2 0-3,3-2 2,1 0-1,-2 0-12,1-2-25,-4 2-34,1-4-47,-5 4-56,-1-2-58,-2-1-91,-3-3-86,-2 0-180,-4-1-40,-3 2 76,-3-3-344,0 1-369</inkml:trace>
  <inkml:trace contextRef="#ctx0" brushRef="#br0" timeOffset="109281.4">10825 9967 2457,'-3'-6'52,"1"1"31,0 0 6,2 5 14,0 0 8,-5-5 0,5 5-10,0 0-6,0 0 17,0 0 7,5 19-1,-3-10 0,3 4-6,-1 5-10,-2 1-5,-1 0-9,4 2-8,-5 5-5,3-1-7,-1 2-8,-2 0-5,1 1-4,-1-3-27,0 0-45,0-4-44,3 1-28,-3-2-58,0-2-76,0-1-60,0-5-71,2 2-151,0-5-22,1-2 71,2-1-145,1-4-105</inkml:trace>
  <inkml:trace contextRef="#ctx0" brushRef="#br0" timeOffset="109763.3">11193 9922 1640,'-4'-7'59,"-1"2"32,2-1 31,-2 0 25,3 2 21,-3 0 13,5 4 6,-5-7-6,5 2-5,0 5-8,-3-4-15,3 4-15,0 0-13,-2-6-14,2 6-6,0 0-12,12-4-5,0 1-11,-2 3-4,7-3-5,2 1-6,-2 0-7,7 0-6,-2 0-4,0-1-4,1 3-5,-3-3-3,-2 2-6,-1-1 0,-2 0-2,-2 0-4,-1 2 0,-1-2-3,0 2-6,-3 0-1,-8 0-1,12 6 1,-7-3 0,-5 3-3,0 5-3,0-3 5,-5 1-3,1 6-1,-2-1 2,0 1-3,-2 2 1,-2 0 2,2 4 2,0-4-1,2 5 1,-3-3-1,1-1 1,1-2 5,1 0-3,1-3 3,1 0-1,-2-1 3,4 0 2,0-3 7,2 0 13,0-1 4,4 0 2,0-3-5,2 2-1,5-4-3,-2 3-2,1-3-3,5-1-3,-3-2-5,3 2-11,0-2-31,0-2-41,2 0-52,-2-1-61,0-3-72,2 0-90,-7-3-120,3-1-157,-4-2 38,-1 3-338,3-4-392</inkml:trace>
  <inkml:trace contextRef="#ctx0" brushRef="#br0" timeOffset="110098.22">11652 9452 2418,'-12'0'1,"4"0"42,8 0 25,-13 0 25,6-2 27,7 2 9,0 0 12,-10 2 1,10-2-5,0 0-7,0 0-12,0 0-9,0 0-12,0 0-12,23-12-6,-10 9-8,1-1-10,4 0-4,1 1-19,2 1-41,0 0-48,1-2-62,-2 0-81,3 1-89,3-3-172,-6 0-112,2 1 85,1-4-195,1 2-171</inkml:trace>
  <inkml:trace contextRef="#ctx0" brushRef="#br0" timeOffset="110327.24">12222 9125 1877,'0'-10'74,"-2"2"39,2 3 31,0 0 26,0-2 16,0 7 3,-2-8-7,2 8-20,0-5-20,0 5-12,0 0-7,0 0-3,10 20-6,-3-6-11,2 6-8,-1 2-9,2 7-8,-1 4-6,2 1-2,-3 0-10,-1 2-28,-1-2-50,-1 2-44,2 1-72,-5-6-84,2-3-84,-2 0-177,-2 1-77,4-3 52,0-1-193,2-2-191</inkml:trace>
  <inkml:trace contextRef="#ctx0" brushRef="#br0" timeOffset="110594.23">13135 9573 2138,'-6'-12'133,"2"4"31,1 2 31,1 3-2,-2-1-7,4 4-23,-3-5-18,3 5-18,0 0-8,0 0-3,-2 18-8,2-5-4,2 2-6,-2 1-2,3 3-10,-1 1-6,2 2-10,1 2-4,-3 2-5,2-2-4,0 1-8,-2 0-21,0-1-42,3 2-60,-3-6-56,-2 2-74,2-3-80,-2-2-89,0-5-175,-2 0-6,2 0 70,0-2-168,-2-5-149</inkml:trace>
  <inkml:trace contextRef="#ctx0" brushRef="#br0" timeOffset="110768.37">12917 9813 1900,'-12'-7'74,"2"0"29,4 1 20,2 2 3,4 1-11,0 3-6,10-10-7,6 6-7,3 1-12,8 1-7,7-2-6,2 1-15,4 0-52,0-1-76,1 3-84,-1-6-87,-2 0-189,0 1-24,-1-1-111,-2-3-70</inkml:trace>
  <inkml:trace contextRef="#ctx0" brushRef="#br0" timeOffset="110997.55">13732 9547 1734,'0'-3'130,"0"-3"34,0 6 24,0-7 24,0 7 0,0 0-8,0-6-21,0 6-23,0 0 1,0 0 7,4 17-8,-4-10-6,2 5-11,1 3-9,0 1-12,0 0-11,1 3-9,1 1-9,1 1-10,-2 0-6,0 0-14,0-3-42,0 1-52,-2 1-56,4-1-62,-6-2-70,4 0-75,-4-5-85,2 0-165,2-2-24,-2 0 69,0-3-185,2-2-177</inkml:trace>
  <inkml:trace contextRef="#ctx0" brushRef="#br0" timeOffset="111228.78">13985 9574 1894,'-1'-15'82,"1"3"51,1 1 33,-1 6 21,3-3 16,-3 3-2,0-2-20,2 4-18,-2 3-19,0 0-10,0 0 0,0 0-6,11 19-10,-9-8-8,5 2-13,-3 4-5,0 1-8,-2 1-9,4-2-4,-1 2-12,-3 0-33,2 3-49,-2-7-44,2 5-60,-2-3-59,0 1-68,1-1-32,-1-6-116,1 0-141,3-1 23,0 0-186,2-1-198</inkml:trace>
  <inkml:trace contextRef="#ctx0" brushRef="#br0" timeOffset="111749.9">14655 9549 1999,'-14'-7'31,"0"1"31,4 1 26,0 1 26,3 0 22,1-1-1,-1 5 4,4-5-4,-1 2-11,4 3-2,0 0-8,-13-4-15,13 4-3,-1-3-10,1 3-6,0 0-11,16-5-8,-6 3 0,3 0-6,6-2 7,0 3-5,4-2-1,2 0-7,3-1 2,-1 0-6,1 3-4,-2-4-1,-3 1-4,-2 3-2,0-1-8,-4 0-3,-1-1 3,2 3-4,-6-2-4,-1-1-6,2 3 2,-5 3-10,-1-1 6,-1 5 2,-4 1-4,-2 3 3,-2 0-4,-2 5 0,-5 3-3,-2 1 5,0 2-3,-5 2 0,-3 0 1,2-2-3,-2 1 2,1 0-2,0-4 3,4-2-1,-1 0-5,0 0 6,4-5 1,1 1-5,2-4 2,-2 3 7,4-4 0,0-4 5,2 4 8,0 1 9,4-4 14,2 1 4,4 0 3,0-3-6,4 1-3,4-2-3,2 1-5,2 0 0,1-3-5,0 2-5,4-4 0,-2 2-3,0-3-6,0 3-27,-1-3-46,0 1-61,0-2-61,-3-1-86,-3-3-107,2-1-222,-4-3-13,-2 0 76,1-1-307,0-4-321</inkml:trace>
  <inkml:trace contextRef="#ctx0" brushRef="#br0" timeOffset="112004.78">14969 9024 2497,'-9'-5'74,"1"2"30,5 1 17,3 2 24,-7-4 6,4 1-14,3 3-16,0 0-12,7-12-9,-1 9-16,2 1-8,3-2-7,0 1-6,3 1-37,3 2-46,-1-3-51,0 1-77,6 4-81,-6-4-109,3 0-206,1 1 38,0-4 65,2 1-97,3-1-40</inkml:trace>
  <inkml:trace contextRef="#ctx0" brushRef="#br0" timeOffset="112556.22">15605 8824 1556,'-7'-4'83,"-2"0"24,3 1 23,-2-1 10,-1-1 2,3 2 1,-3-1-7,0 1-7,1-4-11,0 2-19,2 1-6,0-2-7,-1 1-8,-2 1-10,5-3-6,-2 0-20,2 2-11,0-3-4,3 0-8,1 1-2,0-1-5,0-1-1,5 1 0,-1 2-3,-1-1-2,6 2-2,-2 0 0,4-1-1,-3 4-1,2 1 0,1 1-2,0 3 1,2 3 8,1 2 4,-3 1 0,4 5 3,-3 1 3,-2 5-2,2 0-2,-6 1 7,-2 3-5,0 0-2,-4-2 2,-2 3-5,-4 0 3,0 0-1,-6-4-1,0-1-2,2 0 2,-5-3-2,2-2 0,0-4 2,3 1-2,-3-4-2,2-1 1,1-3-2,2 0 3,0-4-3,2 1 3,6-1-8,-10-3-2,10 3 0,0 0 1,2-8-1,-2 8-1,13-5 6,-2 3-8,0 2 2,5-3 4,3 6-2,4-1-4,1-2 2,5 2-1,3 0-1,0-1 8,0-1 5,2 0 8,-4-1 7,3-1 11,-6 0 18,1-4 8,-2-1 0,-3 0 1,-2 0 1,-2-3-7,-4 1-7,-2-2-1,-1 0-9,-4-4-6,-2 4-35,2-2-34,-4 2-47,-2-1-60,-2 0-85,0 3-74,-4 0-172,0-1-95,-2 0 63,5 1-196,-4 4-192</inkml:trace>
  <inkml:trace contextRef="#ctx0" brushRef="#br0" timeOffset="112853.06">16358 9714 1991,'-6'0'83,"0"1"24,6-1 11,0 0 17,0 0 17,0 0 11,0 0-6,0 0-6,0 0 6,21-13-15,-11 10-5,8 1-12,0 2-13,4 0-6,-2-3-13,4 3-6,-1-2-6,3 2-34,-1 2-54,3 1-62,-8-6-83,10 6-108,-9-3-133,5-3-169,-2 1 42,5 0-222,-1 1-233</inkml:trace>
  <inkml:trace contextRef="#ctx0" brushRef="#br0" timeOffset="113443.24">17502 9603 2010,'0'0'31,"0"0"19,0 0 5,-9-2 14,9 2 14,0 0 7,0 0 0,0 0-4,-9 6 12,9-6-3,-4 5-3,0-1-2,4-4-9,-7 6 1,4-2-3,-1-1-2,-3 2-15,0-3-3,1 3-2,0-3-8,-1-1-4,7-1-7,0 0 4,-21-3-5,15-2-5,0 3-3,-2-5-3,5-1-7,1-1-3,0-2-11,2-2 1,4-2-8,-1-1-9,5-1 1,3-3 0,-3 2 0,5 1 2,-1 3-3,-1 2 4,2 2-1,-1 0-4,-1 2 4,1 5-6,-1 1 3,0 4 2,-1 1 1,1 8 6,0-1 2,-5 4 6,0 3-3,-4 2 12,0 1-1,-4 2-3,-4 2 0,-2 2 0,-5 1-2,-4 1 3,0-2 2,-2 0 5,-4 0 0,-1-4-9,1 0 9,-1-2-5,6-3-2,-4-5-4,6 2-1,-3-3-3,3-4 5,4 1-3,0-5-2,0 2 0,4-3-1,0-1 1,8-1-4,0 0 3,0 0-4,-6-5 3,6 5 6,0 0-4,0 0 0,20-6-3,-12 6 9,4 0 11,0 0 2,3 3 0,2 0 0,0-1 0,2 3 0,0 0 1,0 0-7,2 1 1,-2-3-3,3 3-16,-4-2-38,2-2-55,-3 2-82,-1-3-97,2 2-175,-6-2-117,1-1 79,0 0-210,-1 0-190</inkml:trace>
  <inkml:trace contextRef="#ctx0" brushRef="#br0" timeOffset="113873.84">17976 9590 1997,'-2'-9'94,"2"2"31,2 1 16,-2 2 20,5-3 5,-1 3-5,0 0-11,4 1-7,1-1-8,3 0-6,0 1-9,6-1-9,-4 2-10,5-2-9,1 2-8,-3-1-7,0 1-7,-1 2-8,0 0-7,-4-3-7,1 3-4,-2-2-8,-1 2-9,-1 2 2,-1 1-2,-2 4-1,-1 0 5,0 3-6,-5-1 0,0 4-1,-6-1-2,2 4 0,-2 0-4,-2 2-3,-1-1 0,-1 0-3,-1 2 3,-2-1-3,3 2 1,0-5-3,-2 0-3,4-2 3,0 1 0,2-2 3,-1-3 2,3-1 9,-3 2 7,5-5 2,-2 3 6,2-2 21,2 1 15,4-2-5,0 1-2,3 0-7,0-1-5,5 0-5,-2-2-5,6 2-1,0-5-7,-1 0-26,2 0-51,2-3-65,3 0-76,-6-4-101,10-2-99,-5-2-177,-3-2-74,5-7 64,1-1-350,0-1-397</inkml:trace>
  <inkml:trace contextRef="#ctx0" brushRef="#br0" timeOffset="114093.35">18557 9010 2602,'-7'-3'46,"-1"-3"36,7 2 7,-1-1 2,2 5-9,6-9-1,1 4-8,2 0-5,1 0-9,7 1-5,0 1-1,0 1-3,5 2-13,-3 0-36,6 0-54,-4-2-81,4 2-95,-2-2-174,-1 0-126,-1 0 82,0 0-122,0-1-71</inkml:trace>
  <inkml:trace contextRef="#ctx0" brushRef="#br0" timeOffset="114519.91">19244 8717 1541,'0'-6'49,"1"2"30,3-1 3,0 1 8,-1 1 8,5-2 1,0 0-6,1 1-7,3 1-7,0 3-4,2-2-10,-2 2-5,1 0-4,-1 0-4,-1 0-10,0 2-4,-3 1-3,1 2 1,-4-1-7,-3 4 0,-2 0-3,-2-1-1,-6 4-2,2-3-2,-2 1-2,-3 3-2,0 0-3,3-1-1,0 0-3,-1 1 0,1 0 0,1-1-3,6 0 1,-1 0-1,2 2-1,0-1-1,6 4 1,0-3 0,2 2 3,5 3 4,2-3 4,-2 2 11,3 1 6,2 0 9,-4-1 10,4 1 11,3 4 13,-7-3 4,6 5 4,-6-4 12,1 1 6,0-1 0,-2 2 4,-3-3-6,1 0 3,-2 0-1,-4-2 4,-2 0-5,-6 0-5,-2-3-9,-10 3-9,-3-4-6,-4 1-53,-8-1-87,-9-4-109,3-3-165,-16 3-280,-9 0 5,-6-6 93,-26-6-324,-6-2-332</inkml:trace>
  <inkml:trace contextRef="#ctx0" brushRef="#br0" timeOffset="116600.23">3760 13249 1160,'0'0'424,"0"0"-176,0-6-64,0 6-35,0 0-10,-5-4-4,5 4-14,0 0-14,0 0-4,0 0-7,0-5-5,0 5-12,0 0-6,0 0-10,0 0-2,0 0-12,-4 13 0,2-4-4,0 3-2,2 3-1,-2 2 6,0 0-2,0 3 4,0-2-2,0 6-9,-1-3 0,1 0 2,2 0-12,-2-1 0,0-1 0,-1 0-1,3-3-3,-1-1-4,-1-2 2,2-2 8,0 0 7,-2-2 14,2-1 19,0-3-11,0-5-6,4 2-8,-4-2-4,0 0-3,10-13-1,-3 2-8,1-1-2,-2-3-4,6-4-3,-2-1-2,0 1-4,-1 0 1,2 0-1,-3 4 4,0 0 5,-1 3 1,-2-2-3,2 7 0,0-1-7,2 3 6,-1 1 5,1 4 5,6 2 3,-3 5-1,1-3 2,6 7 3,-2-2-2,1 4 0,2-1-2,-2 0-5,0 5-12,1-5 0,-1 2-2,0 1 1,-2-3-2,-2-2-3,-2 0 2,-1-2 1,1 0 3,-3-3 12,0 2 13,-3-4 22,0-2 6,0-1 1,-6 0-7,11-4-2,-7-3-12,1 0-3,-3-3-6,0-5 1,0-1-12,0-4 0,-2-3-8,0 0 1,-2-6-7,2 0-10,0 1-1,-4 3-7,2-1-8,2 7-13,-2-1-21,2 3-32,-3 2-37,3 3-48,-2 2-43,2 3-20,-2 0-29,2 3-46,0 4-38,0 0-60,0 0-139,0 0-43,0 0 80,0 0-238,0 0-228</inkml:trace>
  <inkml:trace contextRef="#ctx0" brushRef="#br0" timeOffset="117310.23">4668 12997 1929,'0'0'-63,"0"0"32,0 0 22,0 0 20,0-5 27,0 5 17,0 0 22,0 0 13,0 0 9,0 0 8,0 0 3,0 0 0,0 0 0,-4-4-3,4 4-6,0 0-2,-12 15 3,3-4 1,0 4 10,-1 2 2,-1 5-8,3 1-4,-3 0-3,3 1-8,0 3-5,3 1-10,0-4-6,4 2-4,1-1-6,1 2-6,4-5-1,3 2-10,3-4-24,0-2-31,4 1-36,1-4-50,-1-6-57,2 2-64,5-7-68,-3 1-100,2-4-151,0-2 31,-2-1-198,0-5-197</inkml:trace>
  <inkml:trace contextRef="#ctx0" brushRef="#br0" timeOffset="117665.72">4965 13106 2142,'-5'-9'97,"4"3"12,-1 2 15,0 1 7,2 3 13,0-11-15,4 8-9,2-3-1,6 2-2,1-1-7,4-1 4,2 3-6,1 0-8,-2 0-7,2 3-10,-1-2-7,-5 4-9,4-1-6,-4 1-1,-3 4-2,4 2 4,-7 1 5,-4 2 4,-2 3-3,-2 1-2,-4 2-1,-2 5-4,-5-3-3,-2 1-2,3 1-6,-2 0-4,-4-2-5,6 0-2,-1-3-8,3-1-2,-1-1-5,3-4-1,1 4 1,3-4-1,2-3 1,5 1-2,1-1-2,5-3-2,4-1-1,2 1 4,6-4-4,2 0-23,3-1-36,2-2-53,1 0-35,-3-5-67,-2 1-81,10-4-89,-10-3-212,2 1-16,-3-5 80,-5 3-302,1-5-303</inkml:trace>
  <inkml:trace contextRef="#ctx0" brushRef="#br0" timeOffset="117916.01">5484 12864 2206,'-4'-9'53,"1"1"28,1 3 13,2-2 9,0 2 11,7-1 17,-1 0 13,5 3 5,1-1 7,8 2 8,-2 2 5,5 2 1,7 0-1,2 6-6,2-1-6,0 4-9,-4 2-10,3 5-12,-5-1-11,-1 1-8,-5 8-9,-3-3-7,-7-1-9,-3 3-5,-8 3-9,-2 0-30,-6 4-47,-10-2-61,-1 9-57,-10-4-71,-4-3-78,1 1-84,-7-4-127,1 1-115,-1 1 38,0-4-327,0-1-372</inkml:trace>
  <inkml:trace contextRef="#ctx0" brushRef="#br0" timeOffset="118387.47">3845 14466 2432,'-11'-2'-48,"2"1"22,-1-1 20,2 2 23,-3-2 21,11 2 18,-15-2 7,7 2 0,2 0-1,6 0-2,-12 0 0,12 0-3,-10-3-1,10 3 1,0 0-6,0 0-2,-11 0 3,11 0 10,0 0 7,0 0 15,0 0 8,0 0 9,28 7 7,-15-7 5,8 2 4,4-4 2,9 0-5,13 0-7,16-8-2,28-1-4,11 0-2,10-6-5,5 0-9,6-1-7,-1-1-8,1-2-7,0 2-7,-1-2-2,-2 0 0,-4 0-5,-13 4-6,-6 0-2,-14 0-6,-8 1-2,-20 7-12,-11 0-16,-10 1-19,-6 4-26,-7-4-43,-2 4-37,-4 1-24,-5 1-18,-4 2-34,-6 0-45,10 0-52,-10 0-53,0 0-127,0 0-67,0 0 38,-36 12-216,18-7-211</inkml:trace>
  <inkml:trace contextRef="#ctx0" brushRef="#br0" timeOffset="118715.43">4522 14952 1998,'-8'0'57,"2"-4"24,-1 1 14,-2 3 17,3-7 13,6 7 23,-8-5 18,4 2 10,4 3-12,-8-2-7,8 2-14,-9-3-14,9 3-15,0 0-1,-11 11 0,5-2-6,0-2-5,-3 6-7,0 2-7,1 5-5,-5 2-5,1 2-9,-2 6-6,0-4-4,2 4-4,-4 0-21,-1 0-42,4 1-58,1-3-57,-3 0-61,1-2-76,5-8-61,-4 0-125,3-5-100,2-1 34,3-5-256,-1-1-258</inkml:trace>
  <inkml:trace contextRef="#ctx0" brushRef="#br0" timeOffset="118969.63">4163 14945 2375,'-7'-9'140,"2"3"17,3 1 25,-1 1 8,3 4 1,0 0-11,-3-3-14,3 3 5,0 0 6,0 0-8,15 10-10,-6-1-9,3-1-12,1 5-13,6-2-12,0 6-9,0-3-7,4 6-14,2 1-8,1 0-3,0 3-8,0-3-16,-2 4-29,0-7-36,-1 2-57,-1 2-53,-2-5-51,-3 0-73,3-2-81,-8-1-124,6-8-158,-5 1 62,5-3-381,-1-2-414</inkml:trace>
  <inkml:trace contextRef="#ctx0" brushRef="#br0" timeOffset="119231.96">5030 14786 2805,'-6'-9'78,"0"5"4,0 0 27,-1 1 46,7 3 14,-12 0 10,12 0 4,-16 11 0,6-2-3,2 0-2,-1 3-8,0 2-6,3 3-10,1 0-30,2 0-8,-1 8-10,1-4-11,1-1-10,4 1-7,1 3-8,1 1-5,2-3-6,2-1-3,4 0-5,2-2-20,3-3-30,-1 1-48,6-8-65,2 2-57,-4-9-60,2 2-96,-1-6-96,-2 0-204,2-3 21,3-3 67,-3 0-367,0-1-385</inkml:trace>
  <inkml:trace contextRef="#ctx0" brushRef="#br0" timeOffset="119555.19">5397 14904 2538,'0'-3'69,"0"3"20,0 0 12,0-10 20,0 10 24,0-8 4,2 5-5,2-2-5,3 2-9,1-1-5,0 1-3,6 0-7,-2-1-10,0 3-7,-1 1-10,2 0-6,0 1-6,-2 3-5,-2-1-4,1 4 3,-6 1-2,-4 2 1,-3 1-4,0 6 0,-7-5-3,-2 10 4,-1-7-2,-1 4 2,1 3-1,0-5 6,1 2-5,0-4-6,3-2-8,2 4-1,1-9 2,1 2 2,8-2 0,1-3-11,4-1 4,0-4-8,6 0-7,0 0-3,4-4-10,4 0-32,3-3-46,3-2-53,2 2-76,-1-4-82,3-2-88,-4-7-83,-1 5-187,1-6 9,0-1 82,3-2-381,-1-5-399</inkml:trace>
  <inkml:trace contextRef="#ctx0" brushRef="#br0" timeOffset="119824.96">6103 14517 2764,'-5'-5'96,"0"2"33,5 3 24,-6-2 35,6 2 14,0 0 0,-4-3-3,4 3 16,0 0 5,0 0-23,30 3-4,-14-2-6,6 3 20,1 4-3,7-1-5,1 5-11,3-1-14,0 4-12,-2 0-12,-2 3-10,-3 2-14,-3 4-8,-6-2-13,-6 5-4,-3 0-11,-9-1-25,-6 3-5,-8 2-3,-5 6-33,-7-3-36,-1 3-46,-3-1-47,-2-5-68,-2-1-74,2-5-86,5-5-115,-3-2-141,3-1-144,3-9 62,2-1-603,4-2-734</inkml:trace>
  <inkml:trace contextRef="#ctx0" brushRef="#br0" timeOffset="121234.23">6769 13849 3612,'3'-3'-17,"-3"3"8,0 0 8,8-7 3,-4 4 12,2-1 11,0 0 7,5-2-7,4 1 0,0-1-1,4 0-3,2 2-8,3-1 1,1 0-18,3-2-28,-5 3-52,0 0-60,0 3-74,-4-3-71,-3 4-156,1-2-41,-9 4 42,0 0-112,-4 1-58</inkml:trace>
  <inkml:trace contextRef="#ctx0" brushRef="#br0" timeOffset="121413.66">6837 14074 1678,'-15'14'135,"5"-6"10,4-1-7,-2-2 10,6-1 7,-2 0 2,4-4 5,0 0-15,0 0 5,24-2-16,-10-2-17,12-1-10,1-4-10,9-2-13,3 2-36,9-3-35,4-2-38,23-1-67,4-4-84,4-1-88,2 1-200,-2 3-25,2-1 43,2-1-131,2 1-75</inkml:trace>
  <inkml:trace contextRef="#ctx0" brushRef="#br0" timeOffset="121831.7">11114 12759 1695,'3'-13'86,"-3"4"27,0-2 7,0 4 10,0 2 14,0-1 19,0 6 10,0-8 15,0 8-3,0-5-5,0 5-9,2-6-14,-2 6-16,0 0-14,0 0-15,0 0-13,0 0-1,0 0-2,0 20-1,0-5-2,2 2 4,0 3 3,-1 8-3,4 4-2,0 6-6,-1-1-6,2 6-5,1 4-5,-1-4-8,1 1-5,-2-1-5,2-5-5,0 1-5,-1-2-3,-1-3-5,5-1-24,-6-6-39,4-3-45,-1 0-43,-1-4-46,-1-3-57,-4-2-60,6-2-52,-5 0-91,0-4-170,-2-2 20,2 1 70,-2-1-239,-2 0-229</inkml:trace>
  <inkml:trace contextRef="#ctx0" brushRef="#br0" timeOffset="122564.08">9175 13883 2104,'-51'2'8,"9"-2"11,3 0 13,10-2 23,6 2 29,2 0 16,-1 0 13,8 0 4,-2 0-5,3 0-14,1 0 1,2 0-2,-1 0-15,11 0-4,-19 2-3,13-2-13,6 0-3,-14 0 2,14 0 2,0 0 13,0 0 2,0 0-11,0 0 6,31 4-5,-8-2 2,8-4-4,5 2-5,11 0-1,13-4-9,29 1-1,7-3-7,15 1-2,12-2-3,18-1-5,15 1 0,9 1-5,6-3-7,39 0-3,8 1 3,13-6-2,16 2-3,10 1-3,2 0-3,12-2 3,8 3-2,9-1-5,2-1-7,0 1-9,15 0-8,0-1-9,-1 0-4,-3 3 0,-4-2 2,-7 0 5,-8-1-3,-7 0 5,-4 2-1,-17-5 10,-10 2 0,-11 0-6,-5-3 6,-9 5 5,-14-4-3,-38 4 2,-4 1-2,-8 2 6,-7-1 3,-8-1 1,-7 3 8,-12-1 5,-11 1 6,-15 1 7,-22 0 20,-15 2 19,-11 1 8,-5-2 7,-8 3-1,-2-1 5,-4 1-3,-5 0-1,-1-2-3,-2 4-6,-4-1-3,3-2-9,-5 3-10,-2-2-5,0 2-5,-2-1-4,1 1-4,-1 0-3,-1-2-2,-9 2-3,17 0-2,-11-2-1,-6 2-1,10 0-2,-4-2-1,-6 2 1,0 0-4,14-2-1,-14 2-1,0 0 2,10 0-5,-10 0 1,6-2-1,-6 2-3,0 0 3,0 0-13,11 0-12,-11 0-14,0 0-20,0 0-17,0 0-29,7-1-24,-7 1-27,0 0-18,0 0-27,0 0-31,0 0-49,0 0-40,0 0-93,0 0-182,0 0 61,-24-4-279,14 0-294</inkml:trace>
  <inkml:trace contextRef="#ctx0" brushRef="#br0" timeOffset="123418.93">9613 14662 2246,'0'0'36,"0"0"17,0 0 5,0 0 11,0 0 15,10 8 9,-10-8 4,0 0-5,0 0-3,3 4 3,-1 1 25,0 2 2,1 0 1,-3 4 2,4-1-3,0 5-2,0 0-5,-1 3-6,5-1-6,-4 4-20,4 2-4,-2-1-4,1 0-8,2 1-6,-3-1-7,0-1 0,2-2-33,-1-2-54,0 0-52,-3-3-67,2-3-77,0 0-69,1-3-140,-1-2-106,2-1 38,3-5-240,-2 0-240</inkml:trace>
  <inkml:trace contextRef="#ctx0" brushRef="#br0" timeOffset="123641.55">10104 14841 2266,'0'0'109,"0"0"9,0 0 4,0 0 19,4-7 13,3 5 9,2 0-1,5 1-5,3 1-12,8-6-11,5 0-14,2 1-12,8 0-12,-2-1-9,3 2-16,-1 1-40,3-3-56,-3 4-38,0-5-50,0 3-53,3 2-67,-1-5-58,-2 0-153,0 5-69,-2-4 50,0-1-174,0 4-135</inkml:trace>
  <inkml:trace contextRef="#ctx0" brushRef="#br0" timeOffset="123937.78">11201 14655 1865,'0'0'63,"-7"-5"26,4 0 27,3 5 23,-8-5 7,4 3 6,-4 0-9,8 2-13,0 0-11,-14 0-8,14 0 5,-8 6-16,3 2-7,4-5-4,-2 3-7,1 1 0,2 1 0,0 1-6,2-1-1,2 2-4,3 1-7,-1 0-4,4-1-10,2 1 2,0 3-2,-2-3-3,7 3-5,-1-2-3,-4 0-4,0 0 3,2-1-12,-2 0 1,-1-1 0,-3 1 0,-1 2-5,-3-5 3,-2 2-10,-4-1-37,0 1-43,-3-2-50,-3 0-57,-3-3-70,1 0-66,0 2-113,-6-7-124,4 0 31,-5-4-228,2-1-233</inkml:trace>
  <inkml:trace contextRef="#ctx0" brushRef="#br0" timeOffset="124090.38">11015 14676 1980,'2'-12'24,"3"1"17,3 0 19,4-1 23,4-3 17,4 1 0,2 3-8,1-2-10,5 3-6,0 2-9,-1-1-26,5 3-47,-5 1-54,3 1-70,0 1-69,-6-2-160,0 5-319,-5 0-172</inkml:trace>
  <inkml:trace contextRef="#ctx0" brushRef="#br0" timeOffset="124337.71">11638 14587 1847,'0'0'112,"0"0"29,6 3 9,-6-3 7,0 0 20,6 4 11,-6-4-4,2 4-12,-2-4-16,0 11 20,-4-4 2,0 7 7,-2 1-8,-4 4-5,-2 3-7,-2 4-13,-3 3-25,-7 3-10,2 4-12,-2 2-11,-1 2 2,-7 18-8,-1-7-18,9-6-42,2-6-52,2-3-45,-2 2-32,5-9-48,2-5-47,2-3-42,1-2-32,8-7-38,2-3-54,2-3-110,4-4-47,2 1 24,-6-3-189,21-3-179</inkml:trace>
  <inkml:trace contextRef="#ctx0" brushRef="#br0" timeOffset="124773.15">11655 15091 1827,'4'-5'84,"-4"1"41,0 4 16,2-6 18,-2 6 20,0 0 13,-7-6 11,7 6 3,0 0-2,-16 8-8,8-3-9,1 3-10,-2 1-3,1 6-9,0 2-11,1-5-12,1 3-13,0 1-10,1 1-9,3 0-10,0 0-11,0-2-5,4 1-9,0 1-7,2-3-4,5 1-5,-1-6-7,5 2 0,-3-3-6,6-2-5,-2-2-3,1-1-5,2-3-15,1 0-4,0-3-10,-1 0 0,-2-2-2,2-1-2,-4-1 2,1-2-1,-1 1 0,-2-4-1,-5 3 1,2-5 1,-4 5 2,0 1 2,2-2 2,-4 2-2,0 3-3,-2 3 1,0 2 0,-8-6-2,8 6 1,0 0-1,0 0-1,-18 10 2,12-2 0,2 1 2,-3 1-2,0 1 6,1 3-2,2-1-1,-2 3 0,1-4 2,1 3-1,4 1-1,-5 1 1,5-2-2,0-1-37,3-2-39,-1 5-50,2-5-44,3 2-55,-3-4-65,9 0-86,-6-7-142,7 1-124,0-2 71,2-2-407,5-2-450</inkml:trace>
  <inkml:trace contextRef="#ctx0" brushRef="#br0" timeOffset="125289.69">12504 14751 2521,'-9'-7'-34,"3"2"38,0 0 32,4 2 26,2 3 29,-9-6 18,5 4 14,4 2 4,-4-3 0,4 3-6,0 0 3,-7-2-9,7 2 0,-4-4-3,4 4 0,0 0-5,0 0 2,0 0 15,0 0 5,19-6-2,-8 5-3,5-2-5,4-2-20,-2 2-8,4 2-8,1-3-8,1 2-9,-4 0-5,4 1-6,-5-2-9,0 3-5,0 0-5,-7 0-3,4 0-2,-6 4-3,1 0 0,-3 4-3,-2 0-4,-1-1 0,-5 4-1,0 3-2,-5 1-2,1 0-1,-4 6 0,-3-2-3,1 1 1,-2 0-5,0 1 1,-1-1-1,-1 0-1,3 0 1,-1-2-2,1-1 3,3-2 4,0-2-2,-2 2-2,3-6-1,4 0-1,-1 1 7,4 0 16,0-2 5,2-1-3,3 1-3,2-5 0,5 1-2,0 0-4,3-4-2,2 2-2,1-2-5,4 0-2,-1-4-21,0 2-37,3-4-54,2 1-70,-2-3-66,0-3-91,-1-1-96,-1-2-175,-4-2-59,2-2 86,-6 1-417,5-7-464</inkml:trace>
  <inkml:trace contextRef="#ctx0" brushRef="#br0" timeOffset="125499.79">13137 14504 2944,'-12'0'58,"3"0"18,0 0 16,9 0 11,-8 0 3,8 0-9,0 0-10,0 0-7,0 0-12,30-4 1,-11 4-11,0-2-6,2 2-39,3 0-50,-4-1-55,2-1-70,1 0-78,-5 0-109,2-6-181,-3 3 36,0-3-186,-3-1-175</inkml:trace>
  <inkml:trace contextRef="#ctx0" brushRef="#br0" timeOffset="125717.21">13440 14212 2099,'-2'-11'128,"-3"2"10,4 5 15,-2-1 11,3 5 6,-2-4-10,2 4 8,0 0 23,-4 15-3,4-5-11,0 3-9,0 2-12,2 6-11,0 1-15,0 4-13,1 1-8,-2 1-9,4 0-13,-3 1-42,2 1-52,0-1-66,-1-1-61,-3-3-79,2 2-88,-2-7-135,0 2-146,2-1 34,2-3-302,2-1-335</inkml:trace>
  <inkml:trace contextRef="#ctx0" brushRef="#br0" timeOffset="125957.56">14061 14487 2580,'-7'-9'119,"3"5"44,-1 0 25,1-2 24,4 6-1,-4-5-15,4 5-24,0 0-19,0 0-7,-8 11-6,5-3-12,1 5-12,2 0-9,0 0-11,-2 7-8,4-2-5,0 7-9,-2-5-7,3 2-9,-1-1-31,-2 2-52,2-2-54,-2 0-48,0-2-72,0 0-87,-2-1-102,2-3-221,0-4 36,-2 0 68,2-3-289,0 0-281</inkml:trace>
  <inkml:trace contextRef="#ctx0" brushRef="#br0" timeOffset="126132.1">13810 14620 2397,'-8'-5'90,"6"-1"11,-2 1 7,4 5-13,4-8-16,2 2-2,5 3-8,4-1-9,6 1-7,3 0-25,2 1-55,4-3-76,1 5-94,-1-5-134,0 2-146,1 0 42,2-1-105,3 4-43</inkml:trace>
  <inkml:trace contextRef="#ctx0" brushRef="#br0" timeOffset="126648.72">14645 14470 1559,'-4'-9'88,"-2"2"25,-2-1 18,5-1 19,-2 2 7,-1-3 6,1 5 16,4-2-5,-3 0-15,4-1-13,0 1-20,4 1-11,2-1-8,0 1-7,8-2-2,-2 1-2,4 0 0,1 2-2,3 3-6,-1 1-9,-2 1-4,1 1-9,0 1-5,-1 3-5,-2 2-5,-3 0-4,1 3-1,-5 1 2,-2 0-8,-3 3-3,-3 1-4,-6 1-4,1-1 0,-5 4-1,-3-4-7,-4 4-10,2-3-11,-3-1-9,2-2-3,0 1 1,3-4 3,0 1-2,2 0 0,1-5 2,2 1 0,1 1 2,0-5-3,3 1-2,4 2 4,0-6-1,2 5 1,5 0 3,2-3-3,1 0 3,3 1 5,1 2 3,4-2 4,0 1 4,6 3 0,-6-1 0,4-2 3,-1 5-4,-1-5 2,-4 4 6,-1 1 2,0-2 4,-3 0 11,-2 2 11,-1 3 11,-2-7 11,-4 2 4,-3 4-3,-5 0-4,-6-4-7,3 3-7,-8 1-4,-3 0-2,-2-2-12,-4 0-32,-2 2-44,-1-5-53,0 4-47,4-5-53,-4 1-62,5 1-76,-1-7-71,3 3-144,6-3-18,0 0 61,7-3-272,0 3-265</inkml:trace>
  <inkml:trace contextRef="#ctx0" brushRef="#br0" timeOffset="126911.02">15263 14638 2156,'13'-5'116,"0"2"32,-7 1 16,3 2 23,-9 0 15,10 0 3,-10 0-3,8 2-6,-8 4 1,0-6-2,-4 15-8,0-4-6,-2 3-15,-3 3-12,0 4-13,-3-1-9,-1 4-17,-2 4-8,-2 1-7,-1 1-10,-4 8-10,3-3-6,-5-1 1,4 2-3,-1-2-21,2-2-46,0-6-44,1-2-55,6-1-55,0-4-48,-2 0-44,6-5-43,2-1-51,6-5-39,0-4-91,2-1-109,4-1 52,-6-2-303,20-5-310</inkml:trace>
  <inkml:trace contextRef="#ctx0" brushRef="#br0" timeOffset="127304.99">15260 15041 2372,'0'0'65,"-7"-4"31,7 4 26,0 0 32,-16 14 20,12-8 11,-2 2 2,2-1-3,0 3-9,0-1-11,2 2-9,-1 3-8,3-3-13,3 0-15,-1 1-5,2-3-14,2 4-8,2-6-10,2 2-6,2-1-9,-2-4-2,3 1-13,-1-3 2,2-2-8,-2-2-1,2 1-8,4-3-3,-3-4-3,0 0-2,-3-1-3,1-1-1,-1-5 2,2 0-1,-4 4 5,-2-6-1,-1 1 7,2 1 9,-3 1 11,0 3 14,-1 1-2,1 3-9,-2-1-6,0 2-3,-2 1-11,-2 5-4,0 0 1,0 0-7,0 0-5,0 0 1,-12 15-2,5-4-5,3-1 6,-4 1-2,1 5-6,-1-1 3,3 1 0,-1-1-1,2 2-7,-2 0-12,4-5-42,-2 2-58,-1-2-70,5-1-71,-3-2-83,3 1-95,3-3-82,2-2-166,3-3 46,0-1 70,3-2-369,8-1-400</inkml:trace>
  <inkml:trace contextRef="#ctx0" brushRef="#br0" timeOffset="127740.82">15930 14642 2741,'-10'-6'78,"2"3"33,1-2 39,0 5 29,7 0 17,-6-8 0,6 8-13,-2-5-15,2 5-13,12-6-12,4 2-10,2 0-6,6 1-6,3 1-8,3 0-6,0-2-11,-1 1-10,-2 3-8,-2-3-9,-5 3-9,-1-1-3,-2 1-8,-2 0-5,-2 1-3,-2 2 3,-1 4-4,-4-1-4,-3 3-1,-1 0-1,-4 3-3,-5 1-2,1 6-2,-4-4-3,-2 7-1,-1-3-4,2 2-2,-5-2-1,3 0 1,1-1 0,0-1-3,-2 0-3,4-3-3,2 0 1,-1-1-1,5 0 7,0-5 12,6 2-17,2-4 5,1 0 2,3 1-4,2-2 3,3 0-2,0-2-4,4 0 6,0-2-6,2 0-2,-1-1 0,2 0-4,1 0-28,-2-1-41,-2-3-61,3 1-64,-4-4-76,-3 2-90,0-6-118,-1 1-224,1-1 77,-3 0 77,4-2-395,-4 2-417</inkml:trace>
  <inkml:trace contextRef="#ctx0" brushRef="#br0" timeOffset="128131.77">16629 14393 2434,'-10'-2'16,"1"2"48,2-3 24,7 3 21,0 0 27,-12 0 20,12 0 4,0 0-5,0 0-6,0 0-8,24-5-10,-12 2-6,5 3-21,0 0-12,2 0-2,3 0-14,-2-4-8,-1 4-31,3-1-52,-4 2-46,2-1-75,-4-1-80,3-1-87,-3 0-202,0 2-49,2-4 78,-2 4-227,1-3-195</inkml:trace>
  <inkml:trace contextRef="#ctx0" brushRef="#br0" timeOffset="128796.99">17187 14308 2156,'0'0'108,"0"0"12,0 0 22,0 0 20,0 0 18,0 0-2,0 0-4,-12 13-9,6-11-11,6-2-6,-8 5-13,2-3-14,-2 1-8,8-3-10,-12 2-9,12-2-10,-12 0-8,3 0-1,9 0-18,-12-5-12,7 0-7,-2 1-4,3-3-7,2 0-2,0-3-4,2-3-3,2 4 2,0-8-5,2 4-4,3-3 0,2 4-3,-3-1-3,5 1-3,-1 3 3,-1-1-1,4 3-4,-3 0-5,0 4 0,-1 1 2,4 4 1,-5 1-2,3 4 4,-1 4 6,-3 2 7,-1 1 6,-1 1 6,-1 2 6,-4 4 2,-2-1 3,-3 4 0,1-2-2,-2 0 2,-5 2-1,0-2-2,-1 0-1,-1-3-2,-2-2-5,1 4 0,-2-8-3,2 1-1,1-3-1,3-2 0,-2 1-1,2-2 1,0-2-3,2-1-2,1-3-2,-2 0 0,3 0-1,6-2-4,0 0-2,-8-6-3,8 6-2,0 0 0,2-9 0,-2 9-2,10-5 2,-4 2-1,3 3 1,2 0 1,1-2 6,3 4 3,2 2 6,0-2 1,2 2 4,0 0 2,0-1 4,2 1 7,-2 0-1,1 1 8,-2-1 2,0-2 10,-2 3 7,-3-5 17,0 2 18,-1 1 29,-3-3 12,1 2 13,-10-2-13,20-5-12,-10 3-11,-1-3-5,2 2-11,-3-5-10,0 0-6,3-1-11,-5-1-6,2-1-6,2-1-8,-2-1-6,0-2-12,-2 2-32,1-1-47,-1 1-52,-3-1-65,-1 3-72,-2 1-88,-2 0-94,-1-1-88,-3 2-166,-1 2-92,-1-1 106,2 2-589,-1 1-707</inkml:trace>
  <inkml:trace contextRef="#ctx0" brushRef="#br0" timeOffset="130423.61">18196 14739 3337,'-8'0'-53,"-1"-5"8,1 4 15,0-1 16,-2 0 33,2 0 23,0 0 21,8 2 19,-12 0 6,12 0-5,-9-2-5,9 2-1,0 0-3,-11 0-7,11 0-7,0 0-3,0 0-5,0 0 9,0 0-2,0 0-3,32 0-5,-10-1-11,5-1-1,3 0-6,4-4-1,3 2-2,3 0-8,1-1-26,-3-1-31,-6 2-36,0-2-43,-3-1-64,-1 1-68,-3-2-74,-4-3-174,-2 3-40,-1 1 44,-6-1-182,-2-2-166</inkml:trace>
  <inkml:trace contextRef="#ctx0" brushRef="#br0" timeOffset="130682.91">18814 14333 1962,'0'-8'88,"0"2"23,2-1 15,-2 3 11,2-2 6,-2 6 16,0-5-8,0 5-5,0 0-24,0 0-10,0 0 7,0 0-2,6 15-8,-4-6 4,-2 5-11,2 3-5,0 2-3,0 1-3,0 0-11,0 5-9,0 0-6,2-1-5,-2 0-3,0 2-5,-2 1-5,2-2-17,0-5-38,1 3-42,-2-2-46,2-2-47,-3-2-61,2 0-66,0-3-50,0-3-118,1-1-96,1-3 40,2 1-188,1-3-176</inkml:trace>
  <inkml:trace contextRef="#ctx0" brushRef="#br0" timeOffset="130951.19">19249 14487 1967,'4'-13'113,"-1"2"30,3 5 16,-3-2 30,0 5 22,-1-4 17,-2 7 2,4-3-5,-4 3-15,0 0 7,0 0 4,-10 18-7,1-2-11,-4 5-9,-5 2-19,-4 6-7,-5 5-35,-1 0-16,-12 17-14,6-12-10,5-1-7,-7 11-4,3-7-9,-5 8 5,9-7-17,4-7-38,-4 1-34,5-3-49,2-7-51,3-1-49,7-5-36,-3-1-44,4-7-44,3 0-41,4-4-29,2-3-47,6-1-116,2-5-49,-6 0 66,27-5-245,-5-2-237</inkml:trace>
  <inkml:trace contextRef="#ctx0" brushRef="#br0" timeOffset="131358.79">19378 14973 2162,'17'-11'88,"-6"1"44,-1 3 35,-4 0 30,0-1 20,-3 3 11,-1 1-2,-4-4-4,2 8-10,-11-3-11,1 3-13,-4 0-11,0 2-18,-5 4-10,0-4-15,-2 8-13,-3-2-12,4 2-8,0 4-11,-1-3-10,5 4-7,-1-1-23,4 1-6,2 2-3,2 0-3,5 1-4,1-4-1,3 3-2,5 3-5,2-3-2,1 4 0,3 0-4,1-6 0,2 7-2,-1-2-3,3 1 1,-3-2-1,-3 1-3,2 0-5,-3-3-8,-3 0-3,-2-1-4,-4-2 1,-2-2 1,-4 3 1,0-3 2,-4-1-1,-1-1 0,-4-3 0,-2-1 1,1-1 0,-4-2 4,1-3-6,1-6 2,0 0 2,4-3-4,-6-5 0,8-3-1,-1-4-2,4-1-1,7-3-12,0-4-11,6 3-16,2 1-18,10-3-23,-2-1-20,8 4-23,3-2-25,5-1-44,2-3-49,-1 7-72,0-8-118,-1 6-188,5-2 68,-6 1-377,1 1-415</inkml:trace>
  <inkml:trace contextRef="#ctx0" brushRef="#br0" timeOffset="131875.42">19715 14408 2418,'-10'-7'-21,"0"4"36,2-4 27,0 4 24,2-1 26,-1 3 12,7 1 7,-9-3 3,5-1-2,4 4-10,0 0-1,-8-3-4,8 3-10,0 0 0,0 0 6,8-6-12,1 3-2,4 1 0,1-2 5,4 0-8,0 0 1,8-1-10,-1-2-6,1 2-5,-1 1-5,0-2-4,-2 1-8,-3 1 0,-2 2-7,0-2-1,-6 3-4,1-2-5,-3 1-4,2 2-3,-12 0 2,12 2 1,-8 6-3,-4-2-3,0 1 0,-4 5-1,-2 1 6,-2 4-5,-2 0-3,-2 4 0,-1 0-1,0 0-2,-2 2 1,0-2-1,4 0-7,-3-1 7,2-2-5,1 2 1,3-3 1,2-4-5,-2 2 0,0-2 1,4-5 3,4 1 11,-2 1 6,5-3 5,2 1-2,6-4 0,0-1-2,3 3-1,3-6-4,5 0 1,-1 0-1,-1 0-17,2-6-35,6 3-43,-2-5-47,-3-1-65,2 2-85,-4-10-107,5 0-230,-3-1 43,-2 0 75,0-3-243,-3-3-231</inkml:trace>
  <inkml:trace contextRef="#ctx0" brushRef="#br0" timeOffset="132085.87">20273 14142 2131,'-14'-5'94,"4"1"23,3 0 15,1 0 3,-1 2 4,3-1-11,4 3-15,0 0-6,0 0-12,13-10-7,-2 8-11,1-1-31,2 3-45,6 0-60,-3-2-80,4 0-76,-2-1-129,-2-4-151,4 4 43,-4-4-126,0 2-79</inkml:trace>
  <inkml:trace contextRef="#ctx0" brushRef="#br0" timeOffset="132499.77">20578 13922 1758,'0'-6'102,"0"6"8,5-7 2,0 4 7,-2-1 3,6 0-1,-3 3-3,5 1-1,-1-2-6,3 2-5,0 0-6,-3 2-5,6 1-11,-2 3 3,-1 0-14,-3-1 0,3 4-9,-4 2 1,-1-2-6,-3 4-1,0-1-4,-3-1-1,-2 3-1,0-3-2,-2 3-6,0-2-3,-1 1-6,2 0-1,-1-2-8,0 2-1,2 0-6,-2-1 1,4 0-1,0-1 1,1 0 3,2 3-11,-1-1-1,4-2-4,0 1 14,0 1 2,-1-1 10,3 0 2,1-1 6,-2-2 7,1 2 8,0 1 2,0-2 10,0 1 4,-2 0 5,0-1 3,-4-1 5,3 3 4,-5-2 2,-2 3-4,-5-2-8,-1 0-6,-4 0-8,-8 3-4,-2-2-34,-10 1-56,-1 0-72,-6-2-62,-7-2-84,-7 0-97,-2-5-159,-4 0-139,-2-2 52,-1-1-379,-1-2-447</inkml:trace>
  <inkml:trace contextRef="#ctx0" brushRef="#br0" timeOffset="133235.98">18274 13477 2415,'0'0'-119,"7"-1"25,-7 1 18,0 0 26,4-4 21,-4 4 16,0 0 7,0 0 6,7-4 6,-7 4 5,6-2 5,-6 2 5,0 0 11,9-2 11,-9 2 6,8-2 5,-8 2 6,6-1 7,0-1 6,-6 2 8,14-4 2,-4 2 4,1-1-2,6-2 1,2 2 0,8-6 3,7 2-7,6-3-1,18-1-1,26-5-6,12-1 0,11 0-8,10 3-6,7-6-4,15 5-7,13 0-9,11 2 2,40-1-4,-34 6-9,1 1 0,-2 3 0,-8 0-8,-5 2-14,-11 0-8,-15 1-16,-16 1-11,-18-2-1,-27 0 1,-11 2 6,-17-2 2,-7 0-7,-7 0 0,-7 1-2,-2 1 7,-2-3-1,-3 2-8,0 1-15,-6-2-19,2 2-25,-8 0-36,15 0-48,-9 2-44,-6-2-118,9-2-170,-9 2 60,10-2-100,-4-2-47</inkml:trace>
  <inkml:trace contextRef="#ctx0" brushRef="#br0" timeOffset="133389.9">21777 13285 1713,'-12'2'122,"12"-2"0,0 0-9,0 0-12,0 0-28,0 0-69,0 0-92,0 0-98,0 0-251,0 0-86,0 0-27</inkml:trace>
  <inkml:trace contextRef="#ctx0" brushRef="#br0" timeOffset="135141.16">19622 10519 2705,'-16'-4'155,"2"3"-65,-2-3-17,4-1 0,0 2 7,1 1 10,1-2 7,-2 4-4,4-2 0,2 1-11,0-2-4,6 3-8,-13-1-12,13 1-7,-11-2-4,11 2-5,0 0 4,0 0 10,0 0-1,0 0 3,36 7 1,-2-11 0,21 1-7,36-10-4,24-2-2,14-5-5,13-4-5,6 0-2,39-7-4,-3-1-5,1 1 0,2-1-3,-34 10-15,-11-2-24,-11 4-37,-11 5-31,-13-3-38,-18 3-29,-11-1-35,-19 4-43,-10 4-45,-13-1-51,-8 4-119,-3-4-59,-2 3 34,-6 1-145,-2-1-114</inkml:trace>
  <inkml:trace contextRef="#ctx0" brushRef="#br0" timeOffset="135376.06">22417 9699 1977,'0'-9'138,"0"4"12,-2-3 11,2 2 1,0 0 5,0 1-16,0 5-7,0 0 1,0 0 7,0 0-6,2 17-16,-1-5-15,-1 1-5,3 4-13,-1 0-11,2 2-3,-3 0-26,4 0-46,-2 3-47,1-4-45,-1 1-58,-1-2-62,1 4-65,0-5-84,-1-3-144,0 0 5,0-3-234,-2-2-216</inkml:trace>
  <inkml:trace contextRef="#ctx0" brushRef="#br0" timeOffset="135763.53">22418 9510 2009,'-10'-42'25,"0"2"56,0 6 41,3 5 29,-4 3 16,-1 4 10,-1 3 3,-2 4-5,-4 3-10,0 6 1,-4 9 6,-7 5 1,-10 9-2,-17 16-7,-1 6-7,3 7-7,2 3-8,5 4-9,7 2-8,5 6-6,10 0-10,12-4-10,8 2-8,10-4-5,11 23-7,8-3-6,11-4-7,7-9-7,5-4-4,5-9-6,4-6 1,2-10-7,7-6-2,-3-13-1,-3-11-6,5-5-5,23-7 8,-1-11-4,2-6-3,-4-9 7,-5-2-1,-2-7 1,-6-4-2,-5-4-6,-7-6-3,-5-5-4,-13-7 1,-11-7-5,-9 1 2,-16-4-11,-14 2-16,-18-1-15,-10 7-16,-16 9-16,-7 4-17,-6 11-22,-8 13-36,-3 7-43,12 19-40,5 9-50,1 7-67,-15 13-72,-2 11-172,7 9-58,3 6 67,1 5-375,7 5-419</inkml:trace>
  <inkml:trace contextRef="#ctx0" brushRef="#br0" timeOffset="136381.72">21400 15034 2845,'-8'2'84,"2"-1"-4,-1 3-5,1-4 8,6 0 8,-9 3 4,9-3 11,0 0-5,0 0 1,26-10 1,1 4-4,15-5-4,35-6-2,10-7-1,8 2-8,4-2-3,8 4-6,0-4-3,4 6-7,1 3-6,-4 3-9,-7 0-17,-3 0-36,-14 2-46,-15 4-45,-17 0-51,-11 1-67,-5 3-72,-9 0-79,-3-1-183,-6-1 28,0 0 65,-6 2-226,1-5-174</inkml:trace>
  <inkml:trace contextRef="#ctx0" brushRef="#br0" timeOffset="136744.07">23103 14482 2139,'0'-10'140,"0"4"-6,0-1-2,5-1 19,-2 3 22,4-4 12,1 4 6,5 1-2,4 1-7,0 0-14,1 3-13,2 3-17,-3 0-12,0 5-11,-1 2-12,-3 1-7,-4 4-10,-2 0-7,-3 5-9,-4-2-4,-4 3-6,-8 3-6,-2 2-4,-5-2-5,-2 6-1,0-8 1,-3 2 3,1 0 2,0-3 2,6-5-11,-1 0-4,4-3 4,0-4-8,9 3 1,0-4-3,5-2-1,5 2-5,6-7-2,3 1-1,7 0-4,3-4-15,4 0-23,4 1-24,-1-7-30,7-1-35,-1 4-28,2-7-25,0 0-25,-3-5-31,1 0-31,3-7-28,-6 0-23,-1-7-37,-7-6-41,0 2-15,-2-4 10,-6-4-412,-5-1-282</inkml:trace>
  <inkml:trace contextRef="#ctx0" brushRef="#br0" timeOffset="137103.53">23698 14340 2147,'4'-45'5,"-6"5"35,-2 7 22,-4 5 18,-6 0 16,0 2 18,-4 2 5,-2 1 9,-3 2-2,-5 6 6,2 5 2,-3 3-3,-1 5 1,-2 4-6,-5 5-1,1 7-5,-7 6-5,3 7-1,-9 19-6,1 0-3,5 9-2,5 2-2,2 4-7,6 3-8,5 3-6,1-1-8,8 2-7,3-10-5,6-3-6,5-2-4,2-8-3,9 8-1,4-3-8,3-6-1,14 14-5,2-17-2,1-9 2,8-5-7,5-9-2,6-2-3,5-8 0,2-4 0,5-12 1,25-3 10,0-11 10,-3-4 10,-1-10-6,-5-10 8,-4-5 1,-3-13 0,-6-7-7,-9-8-2,-7-8-8,-13-5-4,-17-3-6,-18 0-4,-14 6-1,-20 4-4,-15 8-3,-19 9-2,-16 8 1,-16 9-5,-10 10-15,-8 9-28,-2 7-43,0 7-60,9 11-62,11 6-67,5 9-96,15 4-127,17 2-174,15 5 58,6 2 80,5 1-388,10-1-394</inkml:trace>
  <inkml:trace contextRef="#ctx0" brushRef="#br0" timeOffset="142865.37">18495 3955 169,'0'0'6,"4"-5"-29,-4 5-92,4-5 102,0 3 4</inkml:trace>
  <inkml:trace contextRef="#ctx0" brushRef="#br0" timeOffset="143157.42">18563 5641 279,'0'0'81,"0"0"-16,-10-5-14,10 5-2,0 0-7,-6-4-2,6 4 0,-2-3-9,2 3-8,0 0-2,0 0 3,-4-6-6,4 6-3,0 0-2,-4-3-7,4 3-10,0 0-17,-4-6-27,2 2-76,-2 0-81,2-2 70</inkml:trace>
  <inkml:trace contextRef="#ctx0" brushRef="#br0" timeOffset="143384.21">16700 4103 583,'0'0'-1,"0"0"-9,-5 4-7,5-4-5,5 6-5,-5-6-14,0 0-45,6 7-43,-4-3 44</inkml:trace>
  <inkml:trace contextRef="#ctx0" brushRef="#br0" timeOffset="144557.92">14204 3798 426,'5'2'53,"-1"3"6,-4-5-2,3 3 1,2-1 5,-5-2 4,0 0 4,7 6-2,-7-6-6,4 1-5,-4-1-7,0 0-8,4 4 0,-4-4-7,0 0-8,5 4 4,-5-4 0,0 0-8,0 0 2,0 0 11,5 4 6,-5-4 9,0 0 19,0 0 9,0 0 9,0 0-9,13-8-5,-7 0-5,2 0-7,0-2 0,6-4-7,10-5-5,3-4-5,28-11-3,13-7-6,10 1-16,10-7-33,11-2-43,16-1-51,25-16-102,17-5-274,3-4-19,1-6-7</inkml:trace>
  <inkml:trace contextRef="#ctx0" brushRef="#br0" timeOffset="146878.17">11919 7727 1427,'-2'2'18,"2"-2"22,0 0 6,0 0 0,-14-9 0,14 9-2,0 0-2,-11-3-5,11 3-9,-5-6-37,5 6-55,0 0-59,0 0-140,0 0-185,14-8 45</inkml:trace>
  <inkml:trace contextRef="#ctx0" brushRef="#br0" timeOffset="152983.33">1204 10308 1428,'-6'-8'117,"-1"1"17,0 1-29,3 0-7,-1 0-9,2 2-8,-1 1-17,0-1-14,4 4-8,-6-2-6,6 2 0,0 0-1,-3 19-4,3-6 2,3 3 1,-1 0 1,2 3 0,2 5-4,-1-4 1,2 5-2,2-2-2,0 1-2,-1 0-2,1-2-2,-1 2-29,0-4-43,1-1-51,-2-4-47,-1-1-44,0-2-111,-4-5-335,2-3-135</inkml:trace>
  <inkml:trace contextRef="#ctx0" brushRef="#br0" timeOffset="153279.9">1107 10226 1783,'-7'-16'10,"0"5"13,3 2 9,2 0 7,-1 2-3,2-1 1,1 1-5,1 1-1,4-1-5,1 1 8,1 1 3,4 1 1,1 0 4,3 2 1,3 0 4,-2 2-14,5 2 4,3 4-4,-1 3 0,2 0 4,3 6 2,-1-1 0,-1 5 3,-2 0 0,-6 4 6,-2 0 1,-4 0 3,-5 2-4,-1 0-4,-6 0-2,0-1-4,-7 3-4,1-3-1,-1 1-4,-1 0-2,-1-5-23,-1 2-34,2-3-38,-4-4-40,3-2-48,4 0-46,-3-4-73,-1-4-141,0-3-203,1-2-116</inkml:trace>
  <inkml:trace contextRef="#ctx0" brushRef="#br0" timeOffset="153484.18">1509 10247 1678,'0'-6'25,"0"6"14,4-5 2,-4 5 1,3-4 4,1-1 1,0 2-2,0-2-2,4-2-2,6-2-4,-2 1-5,7-1-5,2-1 1,4-2-3,3-3-21,4 2-39,-2 0-48,5 0-53,-5-1-98,0 1-349,-1-1-82</inkml:trace>
  <inkml:trace contextRef="#ctx0" brushRef="#br0" timeOffset="153723.58">2166 9822 1702,'-12'-2'33,"4"0"9,0-1 12,-1 1 22,3 0 24,6 2 7,-14-5-5,13 2-9,1 3-14,-2-10-5,5 4-6,4 1-6,5-5-7,-1 1-6,7-2-3,1-3-5,0 2-4,2 1-6,0 0-1,-1-1-16,0 2-25,-1-1-38,-1 4-35,-4-1-42,-2 5-42,2-3-46,-4 0-102,-1 1-340,-5 5-151</inkml:trace>
  <inkml:trace contextRef="#ctx0" brushRef="#br0" timeOffset="153932.03">2346 9658 1763,'-2'4'24,"-3"-1"22,5-3 12,-5 4 3,5-4 6,-5 6-5,5-6-7,0 7 0,3 0 12,-1 1 0,3 1 4,2 2 1,-1 3-4,1 0-4,0 1-6,4 5-5,0-1-3,-3 0-6,3 0-2,-1 0-4,-2 1-29,2-2-34,-2 1-43,-1 2-43,0-4-57,-2-1-77,1 2-136,-4-4-264,0 3-142</inkml:trace>
  <inkml:trace contextRef="#ctx0" brushRef="#br0" timeOffset="154088.2">2425 10151 1855,'-6'6'45,"0"-4"14,2 3 28,0-5 21,4 0 13,0 0-1,-9 5-17,9-5-9,0 0-11,9-18-8,-1 11-11,6-2-1,4-5-24,3 1-37,2-5-45,4 2-68,5-2-87,0 2-172,1 2-107,0 0-108,-1 1-85</inkml:trace>
  <inkml:trace contextRef="#ctx0" brushRef="#br0" timeOffset="154720.2">948 13950 1821,'-17'-2'121,"4"0"-1,0 0-2,5 2-8,0 0-3,8 0-11,-16-1-10,10 6-4,3 1 2,2 5-1,1 3-9,4 5-5,4 4-2,1 2-8,4 6-7,4 2 0,2 3-3,2 1-3,3 2-11,-6-4-3,6 1-28,-7-6-36,-1-1-43,2-1-49,-5 0-58,1-8-50,-3 1-100,-3-7-125,-2-3-201,-4-2-153</inkml:trace>
  <inkml:trace contextRef="#ctx0" brushRef="#br0" timeOffset="155008.01">850 14139 1821,'-17'-19'54,"2"4"17,3-1 10,0 6 10,4 1 5,0 0 5,3 3 0,0-2-6,3 3-12,2-4-7,2 1-10,3-1-9,10 2-1,1-1-7,7 3-3,3-1-5,-2 6-3,6 0-3,2 4-5,-1 2-4,4 3 0,-1 3-4,-2 2 1,-5 4-3,-2 3 6,-2 1-3,-5 4 5,-4 1 2,-3-3-2,-5 4-1,-3 0 0,-3 1-3,-4 2-6,-3 1 3,-2 1-13,-1-4-21,0-4-28,-2-1-39,0-5-47,1 0-56,-1-7-68,1-3-146,0-9-68,3 0-184,2-8-146</inkml:trace>
  <inkml:trace contextRef="#ctx0" brushRef="#br0" timeOffset="155197.99">1483 13959 2019,'0'0'103,"-17"4"-9,17-4-9,0 0-12,0 0-6,-3-9-9,11 1-5,2 3-5,7-10-15,5 1-41,2-3-49,6 4-61,-2-5-78,3 1-160,-1-2-290,-2 2-142</inkml:trace>
  <inkml:trace contextRef="#ctx0" brushRef="#br0" timeOffset="155778">2000 13592 1764,'0'0'4,"0"0"19,0 0 15,0 0 12,0 0 17,0 0 11,0 0 8,0 0 2,0 0-2,0 0-7,0 0-8,0 0-6,0 0 4,0 0 9,-8 13 2,14-6 2,1 5-4,3 0-4,-2 1-6,6 5-3,-4-1-3,4 3-11,1 1-3,0 4 0,2 0-4,3 0-25,-6 0-25,3-3-39,-2-1-45,-3 0-50,3-1-56,-4-5-63,-2-2-122,1-4-68,-2 0-163,1-5-111</inkml:trace>
  <inkml:trace contextRef="#ctx0" brushRef="#br0" timeOffset="155999.41">2233 13566 1847,'-8'-12'55,"2"4"10,1 2 4,0 0 1,1 3 2,2-1-4,2 4-7,-4-5-8,4 5-10,0 0 2,0 0-6,0 0-6,0 0-8,0 0-6,20 12-11,-14-6-18,2 0-21,0 3-22,1 2-30,2 0-57,-5-2-62,4 1-140,-5-1-240,-1 0-83</inkml:trace>
  <inkml:trace contextRef="#ctx0" brushRef="#br0" timeOffset="156324.16">1574 13586 1649,'-10'2'77,"0"-2"11,2 2-2,8-2-3,0 0 4,-12-4 7,12 4 13,2-7 5,4-1 0,4-2-12,2 0 2,5-7-9,4-1-5,4-2-7,3-2-8,6-2-8,-1-2-3,-1 3-10,1 1 1,-3 2-26,2 2-29,-2 3-40,-2-2-52,-5 6-59,3 4-57,-5 1-129,-2 4-130,-2 4-205,-2 4-170</inkml:trace>
  <inkml:trace contextRef="#ctx0" brushRef="#br0" timeOffset="156544.25">2265 14156 2136,'-8'15'151,"1"-6"-18,2 1-10,1-3 8,0 0 12,2-2 7,2-5-5,0 0-12,0 0-10,0 0-14,32-19-16,-15 2-6,6-6-9,2 0-14,1 1-32,-1-4-48,1 4-57,-2-2-66,-2 2-77,0-2-77,-1 0-191,-5 5-18,0-1 67,-2 0-134,-1-1-71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4T10:17:01.690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2801 1284 1746,'-4'-10'53,"2"5"24,-2 0 10,3 2 1,1 3 2,-4-6-7,4 6-7,0 0 3,0 0 16,0 0 4,0 0-1,21 15-6,-9-5 1,4 1 1,2 3-7,8 5-4,-1 1-9,1-5-8,3 7 2,-1-1-6,0-1-12,-1 0-2,1 1-4,0 0-6,-4 0-8,2 0-26,-3-2-28,-3-4-42,-2 0-46,2-2-52,1 0-58,-8-6-67,6 0-145,-3-1-30,2-4-158,-2 0-121</inkml:trace>
  <inkml:trace contextRef="#ctx0" brushRef="#br0" timeOffset="461.41">3195 1106 1722,'0'0'4,"2"-5"12,-2 5 15,0 0 5,0 0 13,0 0 6,0 0 10,0 0 2,-22 16 11,16-6 3,-4 8 6,-1 2-1,-2 7-1,-2 4-2,-2 7-5,0 4-5,1-1-6,-2 3-8,-2 1-5,7-1-6,-5-3-4,4-1-4,1-5-1,1-3-4,1-1-7,0-7-12,3-2-25,2-2-27,0-3-33,0-2-36,2-4-35,2-3-50,2-4-72,0-4-113,0 0-285,0 0-156</inkml:trace>
  <inkml:trace contextRef="#ctx0" brushRef="#br0" timeOffset="781.97">3618 1069 1890,'2'-6'39,"0"2"9,-2-1 21,0 5 16,-2-10 14,2 10 6,-2-8-4,2 8-8,0-4-8,0 4-13,0 0-3,0 0 2,0 0 0,-17 15-5,13-3 0,-2 5 6,2 0-3,-1 7-2,3 2-2,-4 3-4,3 1-2,1 3-9,2-1-4,0 2 0,0-2-8,0 1-5,4-3 4,-3 1-2,7-1-2,-1-3-9,3-2-19,0-3-32,6-2-35,0-5-52,3-6-64,3-1-75,-2-7-131,3-2-117,3-5 47,0-2-157,0-1-110</inkml:trace>
  <inkml:trace contextRef="#ctx0" brushRef="#br0" timeOffset="1110.11">4080 1165 1890,'-8'-3'94,"1"-1"5,2 0 1,5 4 1,-6-3-10,6 3-13,0 0-6,0 0-6,11-8-7,-11 8-4,17-2-3,-5 2-4,6-2-4,1 2-2,-4 2-3,4 0-11,-3 0 4,2 1-6,-8 0 2,0 2 1,1 3 13,-4 1 3,-4 0 6,0 7 3,-3 1-2,-6 3-7,1 0 2,-3 3 0,-1 0-6,-1 0-3,1-3-5,-1 2-4,5-1-4,-1-5-4,4 2 6,2-3-3,2-2-5,4-3-3,5 1-9,2-4-14,6-4-25,0-3-32,4-3-30,3-4-24,7 0-28,1-5-43,2-3-50,-4-4-115,5-4-137,-11 0 56,-2 0-98,-3-1-37</inkml:trace>
  <inkml:trace contextRef="#ctx0" brushRef="#br0" timeOffset="1344.15">4516 951 1527,'-6'-6'73,"-1"1"23,2 3 7,2-3-1,3 5-4,-5-3-10,5 3-7,0 0 4,0 0 10,24-4 6,-5 5 2,3 2-1,6 0-1,2 4-2,9 1-9,-2 4-9,-1 1-3,7 7-8,-5-3-5,-5 5-1,-3 2 0,-6 0-2,-3 2-8,-6 3-3,-5 3 1,-6-1-18,-6 1-28,-6 5-45,-7 5-69,-6 1-70,-8 10-81,-7 1-167,-7-1-87,-3-5 74,-5 0-127,-5-2-67</inkml:trace>
  <inkml:trace contextRef="#ctx0" brushRef="#br0" timeOffset="1729.96">2640 2651 1598,'-11'2'107,"1"0"5,1 0-5,2-2 9,7 0 10,-10 0 2,10 0-5,-10 0-9,10 0-14,0 0-9,0 0-12,0 0-5,0 0-7,0 0-11,27-8 7,-4 5-7,7-5 1,18-5 2,32-5-4,15-4 1,10-4 2,12-3-12,12-5-1,5 1 2,33-7 2,9-3-6,2 2-9,0 3 3,-8 1-11,-29 9 0,-12 2-6,-7 0 4,-11 4-6,-15 5-11,-8 0-16,-25 5-23,-14 2-13,-9 3-13,-9 2-14,-4-1-21,-9 2-30,-2 2-39,-8 2-46,-2 0-42,-6 0-100,0 0-135,0 0-174,0 0-155</inkml:trace>
  <inkml:trace contextRef="#ctx0" brushRef="#br0" timeOffset="2367.57">3150 3271 2037,'-10'-4'101,"1"0"-3,2 0 8,1 0 9,0 2 3,6 2-1,-9-2-14,9 2-11,0 0-15,0 0-10,-8 8-7,8 1-7,5 1 1,-3 4-3,2 0-8,2 6 3,-2-3 0,2 6-2,3-2-2,-2 0-4,-1 1 2,-2 2-4,2-4 1,-1-2 3,-1-1-1,-2-2-5,2-2 8,0 0 9,-4-3 16,2 0 27,0-3 23,-2-1 6,2-2-11,-2-4-14,0 0-10,0 0-8,10-16-7,-8 8-11,2-9-3,0 2-9,0 1-4,0-3-7,0 1-3,0 3-4,1-1-6,-3 3-8,3 3-7,-1 0-4,2 1-3,2 3 2,0 4-2,5 0 3,3 4-2,0 3 2,2-3-3,2 7 2,1-4 0,1 3-3,-2-1 4,2 0-3,-3-1 1,-2-3 3,0 2 3,-3-2 20,0-1 30,-4-3 28,1-2 7,-1 1-3,1-4-4,-3-1 4,1-3-10,-3-2-1,0-1-6,1-5-14,-2 0-3,-1-2-6,-2-1-10,-2-4-8,2-4-32,-2 1-22,0 3-33,-2-5-45,2 8-56,2 2-56,-2-2-55,0 3-67,4 2-55,0 1-42,4 2-133,-2 0-49,4 0 74,-1 4-333,5-1-352</inkml:trace>
  <inkml:trace contextRef="#ctx0" brushRef="#br0" timeOffset="2598.08">3870 3018 2452,'4'-5'56,"-4"5"22,1-6 11,-1 6 9,0 0 17,0 0 10,0 0-2,0 0 7,-20 12-6,14-5 3,-1 7-7,-1-1-8,2 3-2,-1 3-8,1 2-8,2 1-9,0 2 1,0 0-11,4-3-5,2 0-6,0 4-5,2-3-2,2-1-6,5 0-2,-1-1-5,5-3-23,0-4-35,2-2-45,6-3-50,-2-6-61,3 1-73,6-8-78,1-4-125,5-3-109,4-5 37,1-3-258,-3-4-265</inkml:trace>
  <inkml:trace contextRef="#ctx0" brushRef="#br0" timeOffset="2915.37">4414 2943 2308,'-4'-6'80,"0"0"9,-1 1 17,3 1 17,-2-1 8,4 5-16,-2-4-5,2 4-12,8-11-15,1 9 1,4-1 4,2-1-6,3 0 1,0 3 0,0 1-10,2-3 0,-4 6-11,-1-2-2,3 3 2,-4 3 7,-3 2 11,0 2 4,-5 4 4,-2 2 1,-6 3-2,0 4-4,-7 1-5,-4 2-6,0 1-6,2-1-7,-3-6-4,4 2-9,-1-2-7,3-2-1,2-1-4,-1-4-5,4-1 0,2-1-1,2-3-2,4-2-3,4 0 3,4-3-6,3-2-4,4-4-22,0-1-33,6-5-44,8 1-48,-1-6-50,0-4-79,7-6-94,-4-2-169,0-1-81,-6-5 77,-1 2-340,-4-3-351</inkml:trace>
  <inkml:trace contextRef="#ctx0" brushRef="#br0" timeOffset="3163.47">4990 2631 2413,'-6'-8'76,"2"-1"12,1 5 2,1-1 17,2 5 11,-4-7-1,4 7-10,0 0-6,0 0 6,15-4 22,-2 8 16,4-2 12,4 3 2,4 2-4,3 2-9,1 2-7,2 3-2,-1 0-8,-2 6-12,-2-3-9,0 4-6,-6-1-8,-5 4-3,-4 0-8,-6 2-8,-5 1-8,-5 8-12,-8-2-34,-4-1-44,-7 2-52,2 0-53,-7-3-48,3-2-68,-2-8-72,1-4-76,3-6-163,1-3-36,2-2 78,1-6-310,6-5-310</inkml:trace>
  <inkml:trace contextRef="#ctx0" brushRef="#br0" timeOffset="3435.97">6018 1551 2471,'-2'-6'66,"0"1"1,2 5 1,0-9 2,2 5-3,2 0-10,2 1-2,2-1-6,2-2-9,6 2 0,1 1-2,0 1-21,3-2-42,0 2-67,3 4-71,-2-2-68,1 2-152,-6 2-75,0 2-139,-4 3-95</inkml:trace>
  <inkml:trace contextRef="#ctx0" brushRef="#br0" timeOffset="3566.99">6138 1905 1712,'-7'13'75,"0"-4"28,4-1 23,1-2 12,2-3 5,0-3-1,8 5-9,-8-5-12,27-5-15,-5 2-37,6-3-86,6-2-129,2-3-186,-5-2-131,1 1-187,-2-3-146</inkml:trace>
  <inkml:trace contextRef="#ctx0" brushRef="#br0" timeOffset="13007.94">9316 859 1476,'10'-8'178,"-4"3"-49,-1-1-26,-2 2-2,-1-1 5,2 2-3,-4 3-5,7-4-16,-7 4-7,4-3-5,-4 3-9,0 0-7,6-2-6,-6 2-1,2 9-1,-2 1 1,0 1 1,0 3-6,-2 0-2,2 6 2,-2 3-2,2 2-5,-2 1-3,0 4 0,0-1-3,0 4-1,-1-1-2,1 4-3,2-3-10,-2-3-32,0 0-37,2-1-52,2-2-54,0-1-55,-2-5-113,2-2-140,-2 1-174,5-5-140</inkml:trace>
  <inkml:trace contextRef="#ctx0" brushRef="#br0" timeOffset="13623.71">7610 1901 1706,'-13'-3'-11,"2"3"6,1 0 6,0 0 15,-1 0 16,0-2 13,1 2 8,10 0 3,-17 0-5,8 0-2,9 0-5,-13 0-6,13 0-3,0 0-4,-12 0-4,12 0-2,0 0 4,0 0 9,0 0 6,0 0 9,0 0 4,36 2-3,-11-2 0,7-2-3,10-3-3,17-1-4,24-1 1,10-2-5,12-3-4,10-3 1,17-1-4,19 1-1,39-5-6,4-4 0,14 3 0,8-1 0,25-3-1,16 0-1,5-2-1,4 5-2,12 0 1,15 2 1,2 3 0,0 3-2,4 5 1,2 1-2,0 3 1,-9 2-2,-12 2-6,-17 1 5,-12 0-6,-9 0 1,-18-3 0,-46 3-3,-19-5 1,-14-1-1,-19 3 3,-18-5 8,-13 1 11,-23-2 9,-17 1 0,-12 3 7,-3 0-5,-7-3-2,-2 2 0,-6 1-5,-1-1-5,-6 0-2,-1 3-4,-1-1-6,0 2 3,-4-3-8,2 4-8,-4-1-14,0 0-15,-1 2-14,0-3-15,-9 3-16,12 0-23,-12 0-32,0 0-40,4 3-51,-4-3-69,0 0-162,0 0-52,0 0-134,-36-3-129</inkml:trace>
  <inkml:trace contextRef="#ctx0" brushRef="#br0" timeOffset="14999.61">7984 2556 1874,'-6'-4'97,"-1"1"1,4-2 1,-1 0 3,0 3 10,0-1 2,4 3 3,-8-7-9,8 7-15,-4-3-7,4 3-6,0 0-12,-6-4-5,6 4-9,0 0-5,0 0-11,0 0-1,-2 15 0,4-6-7,0 3-4,-1 3 3,2 1-8,-1 2 4,2-2-5,-1 3-2,0 1 1,1-2-2,0 1-4,-2 2-3,3-1-27,-2-2-46,1-1-57,-1 1-51,3-3-78,-1-2-158,1-4-103,2 2 72,-3-6-99,5-2-41</inkml:trace>
  <inkml:trace contextRef="#ctx0" brushRef="#br0" timeOffset="15192.12">8323 2697 1616,'-3'-3'104,"3"3"9,0 0-3,-3-6 5,3 6-7,0 0-9,0-8-11,0 8-10,13-5-10,-5 5-5,6-2-7,0-1-23,7 1-34,0 1-46,4-3-44,5 1-65,-4 3-109,3-5-176,-1 3-120,4-2-64</inkml:trace>
  <inkml:trace contextRef="#ctx0" brushRef="#br0" timeOffset="15553.38">9260 2476 1609,'-5'-6'40,"-1"0"16,0 1 10,0 1 6,-1 1 8,0-3 0,-1 2-5,2 2-4,0 0-9,-1-1-6,7 3-6,0 0-6,-20 0-4,17 5-4,-4-3-4,3 2-4,-2 2 1,2-1-4,2 2-3,2 1 0,0 1-2,2-1 0,2 4-1,2 0 0,3 1 2,1 0-1,3 3 0,0-3-1,1 2 2,4 2-4,-4-3 1,3-1-3,-2 2-1,0-2-1,-3 0 1,0-1-3,-2 0 2,0-3-3,-1 3 1,-1-4 2,-2-1-3,-1 0-4,-3 1-22,-2-2-41,-2 0-52,-3-1-54,-1-3-55,6-2-111,-19-2-115,9-2-102,-4-2-47</inkml:trace>
  <inkml:trace contextRef="#ctx0" brushRef="#br0" timeOffset="15710.14">9160 2440 1536,'2'-7'29,"-2"0"2,4-1-1,1-1-3,0 2-2,5-1 1,5-1-6,-1 4-1,3-3-2,2 1-13,2 2-44,1 3-48,-2-1-69,8-1-146,-7 1-97,3 1 88</inkml:trace>
  <inkml:trace contextRef="#ctx0" brushRef="#br0" timeOffset="15968.2">9809 2448 1278,'-6'4'99,"0"-3"7,2 5 3,-2-2 8,0 3 8,-3 4 4,1-1 1,-3 6-5,0 1-5,-1 1-1,-4 4-9,2 4-10,-3 1-3,-4 4-5,0 3-13,-1 2-3,1-2-8,-2 3-9,0-1-2,-2 2-1,4-1-9,-1-3-20,3-5-20,0-1-25,2-1-31,1-8-35,2-1-36,4-1-43,1-1-40,1-5-51,6-3-150,-1-2-37,6-1-102,1-3-46</inkml:trace>
  <inkml:trace contextRef="#ctx0" brushRef="#br0" timeOffset="16417.09">9793 2914 1667,'0'0'121,"4"-5"14,-4 5 7,1-4-1,-1 4 1,0 0-5,0 0-7,0 0-14,0 0-12,0 0-8,-13 15-17,7-7-4,1 1-5,3 2-12,-2 4 2,2-3-8,0 2-2,2 1-1,0 0-9,0 0 5,2 1-8,2-3 4,0 0-4,3-1-5,-1-1-1,2-1 2,6-1-6,-2-3-6,2-3 4,-1 0-1,2-3 0,1-3-4,3 0-3,-5-3-1,3-2 2,-2-1-10,0 0 5,-1-4 1,-1 1 2,-2-2 8,-1 3 15,-2 0 7,-1-1 13,0 2-4,-3 3 9,2-1-7,-2 3-10,0-1-7,-1 3-8,-3 3-6,0 0-3,0 0 2,0 0-7,0 0 0,-5 20-2,1-11-3,2 3 1,0 1-4,-2 3 2,0-3-1,1 3-3,1-1 6,0 1-19,0-1-28,2-1-35,0-1-40,2 1-47,-2-5-61,2 3-71,0-4-60,2-1-151,1-2-46,3 1 71,1-2-173,3-4-144</inkml:trace>
  <inkml:trace contextRef="#ctx0" brushRef="#br0" timeOffset="17001.22">10708 2649 1736,'-8'-3'-5,"4"1"27,4 2 25,0 0 23,-9-4 19,9 4 13,-5-4 6,5 4 5,0 0 0,0 0 0,-8-4-4,8 4 4,0 0-10,0 0-5,0 0-5,0 0-18,0 0-4,0 0-6,0 0-7,18-5 1,-8 5-2,4-2-6,2 2-4,3 0-3,-1-2-11,2 2 2,-7 0-4,3 0-4,-3 0-4,-1 0 0,-2 2-5,1 2-2,-3 1 4,-2 5-9,-4-1 8,-2 5 0,-4 3-1,-6 4-3,0 2 2,-4 4 2,-3-1-9,-1 1 2,2 2 4,-4-1-7,4-4-2,1 4-1,0-8 4,2-1-11,3 0 5,0-2-2,2-3 2,2-1 3,0-1-6,4-3 7,4 1 11,0-5-9,4 1 3,6-3-3,0 0 7,3-3-1,4-3-20,2 2-31,5-7-52,-4-1-80,11-4-91,-3-4-150,-4-3-154,1-3 68,1 0-207,-4-1-194</inkml:trace>
  <inkml:trace contextRef="#ctx0" brushRef="#br0" timeOffset="17180.15">11011 2450 1974,'-8'-8'78,"1"4"21,3-1 13,-1 0 10,3 3 4,2 2-10,-2-7-10,2 7-15,4-6-9,-4 6-7,14-6-14,-2 5-33,-1-1-44,3-4-59,2 4-61,2-2-69,2 1-131,-6-1-137,3-1-149,0 2-121</inkml:trace>
  <inkml:trace contextRef="#ctx0" brushRef="#br0" timeOffset="17395.89">11206 2138 1951,'-5'-3'140,"3"-1"0,2 4 12,0 0-5,-2-5-16,2 5-17,0 0-13,0 0-15,0 0-4,0 0-5,4 21-11,-1-10-2,1 2-9,0 4 5,2 3-13,-1 2 1,1 4-12,-1 0-31,-1 1-48,-2-1-68,2 4-82,-4-3-125,0 0-210,0-4 42,0-1-134,2 0-119</inkml:trace>
  <inkml:trace contextRef="#ctx0" brushRef="#br0" timeOffset="18227.88">11806 2396 1751,'0'0'48,"0"-4"28,0 4 24,0 0 16,-1-5 10,1 5 2,0 0-3,0 0-18,0 0-13,0 0-8,0 0 3,0 0 9,-2 24 2,2-7 3,2 3 6,-2 1 6,1-1-6,-1 7-7,4-1-10,-2 2-6,2-1-10,-3-1-5,2 2 3,1-1-16,0-2-5,0 0-11,-2-1-42,2-3-46,2-1-72,-4-3-77,2-4-93,0 1-190,-2-5-76,-2 0 76,0-1-195,0-2-167</inkml:trace>
  <inkml:trace contextRef="#ctx0" brushRef="#br0" timeOffset="18426.94">11666 2682 2095,'-5'-9'132,"-1"3"2,6-4-2,0 4-6,6 1-12,1-3-6,3 1-12,5-1-8,2-1-12,8 2-4,1 0-10,3 1-11,3 0-38,0 3-58,0-1-70,-1 2-76,-1-4-122,0 3-197,-5-1 47,1 0-103,-1 1-66</inkml:trace>
  <inkml:trace contextRef="#ctx0" brushRef="#br0" timeOffset="18975.6">12756 2385 1596,'-5'-8'91,"1"1"28,0 0 17,0 2 21,0-1 15,-1 0 5,2 1-5,1-1-6,-4 2-5,4 1-13,2 3-10,-4-8-13,1 5-11,3 3-10,-3-7-7,3 7-7,-2-5-13,2 5-9,0 0-8,0 0-9,0-6-8,0 6-6,0 0-4,0 0-3,0 0-3,10-2-1,-10 2-6,15 0 2,-15 0-4,19 5-2,-6 0-5,-2-2 1,2 1 1,-1 4-3,0 0 1,0-1-1,-2 2-2,-4 3 3,1 0-1,-3-2 3,-4 1 0,-2 0 1,0 5-3,-5-6-8,-1 4-7,0-3-4,-4 0-7,2 1-1,0-2 6,-1-2-3,2-1-1,1 1 5,2-3 4,-3 1-5,5-2 2,-2 2 4,2-2-3,0-1-10,0 2 6,4-5 3,0 7-3,0-7 2,10 7 0,-2-4-5,5 4 1,1-2-1,4 3 3,0 0 1,2-1 3,1 4-4,0-2 7,-2 0 5,-1 2 13,0 1-2,-3-3 3,-2 1 4,-3 0 5,-1 1 6,-3-2 6,-2 2 2,-4-1-2,-4 4-2,-4-3-2,-3 0-2,-5 4-28,-2-1-45,-2-1-61,-2 1-76,-6 1-105,-1-4-112,3-1-178,1 0 36,-3-2-267,2-1-293</inkml:trace>
  <inkml:trace contextRef="#ctx0" brushRef="#br0" timeOffset="19186.44">12220 3244 2484,'-4'4'100,"2"-1"-2,2-3-10,0 0 12,16 0 17,4 0 14,5-3-2,13-3 1,15-2-4,7 3-2,31-7-6,2 5-13,0-1-10,-4 3-9,-17 0-17,-11 0-42,-10 3-67,-6 0-82,-3-2-95,-8 4-85,-4-2-148,-14 2-92,-3 2 57,-7 0-185,-4 2-165</inkml:trace>
  <inkml:trace contextRef="#ctx0" brushRef="#br0" timeOffset="19624.11">12576 3442 2122,'-9'3'158,"3"-2"-4,6-1 16,-8 4-6,8-4-2,-9 4-16,9-4-23,-4 3-11,-1 3-9,3-1-12,2 5-3,0-3-12,0 6-16,2-2 2,0 0-6,3 4-7,-3 0-2,5 1-5,-1-2 0,-2 2-2,2-3 2,3 2 2,-1-5-6,3 2-3,0-3 4,-1-1-7,4-4 0,0-3-2,-2-1-6,2 0-1,0-4 1,1-1-4,-4-2-2,4-1-3,-3-2 2,-2 0 0,1-2 6,0 0 7,-3-1 6,-1 1 13,-1 0 3,-2 4 8,0-1 2,0 2-7,0-1-5,0 5-12,0-3-7,-4 6-3,2-4-8,-2 4-2,0 0 2,0 0-5,-6 19 0,6-11 1,-2 5-1,0 3 0,-2-1-3,4 5 1,-2-4-1,2 5 0,0 0-1,0-1-6,0-2-34,0 1-33,2-1-38,2 0-43,-2-4-66,-2 0-68,8-6-76,-2 1-154,2-6-91,0-1 80,3-4-310,2-1-314</inkml:trace>
  <inkml:trace contextRef="#ctx0" brushRef="#br0" timeOffset="20058.09">13419 2842 2260,'-7'-3'6,"1"1"22,2-3 16,4 5 17,-4-4 13,4 4 7,0 0-2,0 0 1,0 0 2,12-5 2,-1 1 4,4 2-2,4 0-5,-1-1 1,4 1-2,-1-2-11,-2 4-4,-1-2-9,1 0-6,-8 2-5,4 2 1,-3 0-8,-2 2-2,-2 3 2,-3 3 3,-1 2 1,-4 1 0,-4 4-1,-3 2-2,1 3-4,-4-1-4,1 3-6,-2 1 2,1-1-6,2-2 2,-4 2-2,4-2-4,0 0-4,1-6 1,1-1 0,0 2 2,4-3-1,-2 0 1,1-5 8,3 3 12,0-3 3,5-4 7,3 3-4,0-4 0,3 0-5,6 0-1,-2-2-7,3-4-6,2 2-41,-1-2-47,0-4-54,2-1-82,3-1-95,-4-6-184,0 1-111,-3-2 79,-1-3-272,0 0-272</inkml:trace>
  <inkml:trace contextRef="#ctx0" brushRef="#br0" timeOffset="20276.69">13634 2524 2365,'-6'-4'84,"1"-2"13,2 2 8,1 1 0,2 3-9,0 0-9,8-11-11,0 9-10,2-3-3,6 2-11,1-2-4,3 2-7,-3-1-33,1 0-46,-1 3-62,2-4-65,-1 0-80,-2 1-204,-1 1-35,2-3-133,-4 0-114</inkml:trace>
  <inkml:trace contextRef="#ctx0" brushRef="#br0" timeOffset="21623.52">13955 2156 1688,'0'0'-5,"0"-7"24,0 7 19,0-6 20,0 6 11,-1-5 3,1 5-2,0 0-2,0 0-3,1-5-2,-1 5 0,0 0-1,0 0-4,0 0 4,3-5 0,-3 5-3,0 0-3,0 0 2,0 0 1,0 0 2,0-7-6,0 7-4,0 0-3,0 0-2,0 0-7,0 0-3,0 0-3,0 0-3,0 0-3,0-5-2,0 5-4,0 0-4,0 0 4,0 0-5,0 0-1,0 0-2,0 0-1,0 0 0,0 0-2,0 0 0,0 0-2,0 0-3,0 0 1,0 0 6,0 0-1,0 0-1,0 0 3,0 0 3,0 0-6,3-6 4,-3 6 0,0 0-1,0 0-5,0 0 3,0 0-2,0 0-2,0 0-1,0 0 3,0 0-4,0 0 0,0 0 0,0 0-3,0 0 8,0 0-11,3-4 6,-3 4-4,0 0-2,0 0 1,0 0-3,0 0 0,0 0 2,0 0-4,0 0 3,0 0 2,0 0 2,0 0-4,0 0 1,0 0 2,0 0-3,0 0 4,0 0-2,0 0-2,0 0 2,0 0 2,0 0 0,0 0 3,0 0-4,0 0 1,6-3-3,-6 3 0,0 0 4,0 0-5,0 0 3,0 0-1,0 0-1,0 0 4,0 0-3,0 0 3,0 0-1,0 0 2,0 0 0,0 0-6,0 0 2,0 0 1,0 0-2,0 0 4,0 0-3,0 0 3,0 0-1,0 0 0,0 0 1,4-4-5,-4 4 4,0 0-3,0 0 1,0 0 1,0 0 1,0 0 0,0 0-3,0 0 1,0 0 1,0 0-2,0 0 1,0 0 3,0 0-3,0 0 2,0 0-2,0 0 3,0 0 1,0 0-5,0 0 4,0 0-8,0 0 4,0 0 2,0 0-3,0 0 5,0 0 0,0 0-1,0 0 5,0 0-7,0 0 5,0 0-4,0 0 1,0 0 2,0 0-4,0 0 6,0 0-1,0 0 0,0 0-2,0 0-3,0 0 0,0 0-2,0 0 2,0 0 0,0 0-6,0 0 9,0 0-6,0 0-1,0 0 3,0 0-1,0 0 0,0 0-1,0 0 1,0 0 3,-10 13-2,10-13 4,-3 4-3,3-4 4,0 0 0,-9 4 2,9-4 1,0 0-7,-7 1 8,7-1-2,0 0-2,0 0 4,-14-5 1,10 1-4,4 4-1,-6-7 2,4 3 1,0-2-7,-3 0 2,3-1 0,2 2-4,0-4 0,0 4 1,2-3-3,-2 2 2,5 1-1,-1-1-1,2 0-3,0 3 2,1-1 0,3 0-5,1 2 5,0 4-2,1-1-1,1 4 2,2 2-3,-3 3 7,3 6 0,-2 1-3,0 3 2,-3 3 5,-2 0-1,-1 1 3,-2 3-3,-3 0 11,0-1-2,-2-2 1,-4 2-3,-1-1-4,-2-2-1,-1-3 6,2 2 2,-4-3-5,1-4-2,0-1 5,-1-3-4,-1 0 1,1-1-1,-1-5 2,2-1 1,1-2-2,-2 1 2,10-3 7,-17-5-5,10 3-1,3-2 4,0 1 3,-1-1-1,1 0-5,4 4 2,2-9-6,-2 9-3,5-6 1,1 4-1,-6 2-3,14 0 1,-2 2 1,-2 0 1,2 0-1,6 2 1,-6 1 0,5 2 2,-1-1-5,2 2 8,-3 0 0,2 0-2,2 3-17,-2-3-35,-2 1-52,1 0-70,4 2-76,-8-1-126,3-3-148,2 5 25,2 0-172,5-1-159</inkml:trace>
  <inkml:trace contextRef="#ctx0" brushRef="#br0" timeOffset="21908.38">14882 2900 1939,'-11'0'101,"3"-3"23,2 1 19,0 0 16,6 2 21,0 0 2,0 0-11,-13-1-10,13 1-15,0 0-14,0 0-17,0 0-8,0 0-13,0 0-6,27-3-11,-13 2-7,5 1-7,1 0-4,0-3-10,0 3-30,1-1-43,1-1-43,-1 0-61,0-2-74,5-3-84,-5 1-157,0-2-109,-2-1 71,1 0-198,-1-3-174</inkml:trace>
  <inkml:trace contextRef="#ctx0" brushRef="#br0" timeOffset="22161.5">15445 2457 2007,'0'-7'101,"0"-1"22,0 1 14,0 7 9,0-7-1,2 5 3,-2 2-16,0-7-17,0 7-13,0 0-7,0 0 8,7 14 6,-3-3 4,1 2-2,-1 4-4,0 5 1,0 2-12,1-2-7,1 6-7,-2-1-7,0-1-5,-2 2-5,2-1-4,0 1-7,-1 1-19,-3-2-36,2 2-51,-1-3-53,3-1-53,-8-4-73,8 0-76,-8-3-91,4 0-155,4-3 33,0-2-230,-1-1-240</inkml:trace>
  <inkml:trace contextRef="#ctx0" brushRef="#br0" timeOffset="22413.57">15918 2907 2084,'4'-7'81,"0"0"34,-2 2 31,0-1 34,-2 6 15,2-8 14,0 7-3,-2 1-20,0 0-18,0 0-17,0 0-17,0 0-4,-14 9-8,2 1-11,-6 5 2,-5 4-5,-5 3-9,-6 5-7,1 4-9,-15 9-8,0 1-7,1-1 0,3 3-11,6-8-5,5-2-18,-2-3-45,3 3-51,5-3-56,-3-1-58,7-5-60,4 0-44,7-5-24,2-4-23,6-5-75,4-3-86,6 1-21,4-4-224,6-2-224</inkml:trace>
  <inkml:trace contextRef="#ctx0" brushRef="#br0" timeOffset="22788.68">15789 3349 1969,'20'-14'42,"-4"2"38,-4 3 34,-7 0 26,1 1 25,-4 3 28,0-3 2,-2 2 5,-2 1-7,2 5-10,-8-7-16,5 1-19,-4 5-12,7 1-14,-11-1-16,11 1-9,-12 5-10,5 0-10,2 2-7,0 2-5,2-1-11,1 3-1,-1-1-5,1 3-6,4-1-3,-2 0-3,3 4-3,1 2-1,0-2-5,0 0 3,2 2-2,0 0-3,0-2 0,-1 1-5,-2-2-2,-1 2-1,0-3-3,-2-2-5,-2 3-4,-3-3-7,0-1-8,-5 0-3,2-3-3,-2 1 3,-1-6 2,0 1 1,1-3 0,-1-2 3,1-2 0,-2 2 3,2-5 0,2-2-3,2-1-2,2-3 2,1-2 1,6-1-2,1-2 1,0-1-10,6-3-13,4 0-24,4-3-29,3 2-30,3-1-40,-3-2-54,6 4-72,-1-4-69,5 0-191,-5 3-20,4-7 83,-1 1-237,1-1-205</inkml:trace>
  <inkml:trace contextRef="#ctx0" brushRef="#br0" timeOffset="23207.29">16180 2695 2057,'-7'-7'81,"6"1"25,-4-1 14,3 0 14,2 4-5,2-2-2,3-4-12,1 6-7,3-3-8,1-2 1,5 3-10,0-1-5,2 2-5,0-1-5,0 1-8,-3-1-7,2 5-6,-6-5 1,2 3-12,-1 2 5,0 0-12,-3 2 6,-1 3-8,0 2 5,-2 0 6,-3 5-2,-2 1 0,0 3-3,-2 2-5,-3 5 0,0 1-3,1 1-1,-3 2-3,-1-2-4,-1 1-1,3 0 0,-3-2-5,3-2 1,0 2-4,0-7-2,2-2 1,-2 1 4,4-1 2,0-4 7,2-2 17,2 2 6,6-4 1,-2-1 0,2 0-6,2-5-5,3 3-2,0-4-5,2 0-3,3-2-26,2-1-56,-2-1-66,8-6-72,-3 0-89,5-5-81,4 0-202,-5-3-23,-1-1 69,-3-1-270,5-4-274</inkml:trace>
  <inkml:trace contextRef="#ctx0" brushRef="#br0" timeOffset="23422.44">16688 2396 2400,'-6'-5'114,"2"-1"16,0 4 8,4 2 9,-4-6-8,4 6-12,2-5-10,-2 5-17,12-7-16,-6 5-3,8 2-23,-2-3-39,7 1-56,-4 2-56,4 0-67,3 0-73,-7-2-105,7 1-167,-4-2 29,0-1-141,2 1-114</inkml:trace>
  <inkml:trace contextRef="#ctx0" brushRef="#br0" timeOffset="23823.98">17042 2177 1681,'0'-6'74,"0"1"30,0 5 11,4-10 14,-4 6 4,4-1-2,-1 1-9,1-1-11,5 2-13,-1 1-11,-2 0-5,4 2-8,-10 0-9,20 0-4,-13 2-5,5 3-9,-4-2-4,-3 3 0,-1-1 0,0 3-10,-1 1 1,-3-1-1,-3 1-1,-1 3-2,0-2-3,-3 1-5,3 0-4,-2 1 2,-2 0 1,5-2-1,-4 2 2,6-3-3,-1 5-3,0-4-3,2 3 3,2-1-9,1-1 4,2 2 1,0 1-7,5-3-2,-2 2 11,3 0-1,4 4 0,-3-3 3,3-1 5,-2 1 3,0 0 2,-1-4 6,-1 4 5,0-3 2,-3 0 7,0 1 3,-2 0 0,0-1 5,-4-2 4,-2 3-2,-6-3-4,-2 1-7,-6 0 0,-5-1-36,-1 1-54,-4-5-51,-10 1-82,-5 0-92,-11-5-118,-8-1-178,-5-1 34,-4-5-263,-24-4-282</inkml:trace>
  <inkml:trace contextRef="#ctx0" brushRef="#br0" timeOffset="24509">14499 1400 2013,'0'0'-71,"15"3"29,-15-3 19,6 2 27,-6-2 26,10 2 9,-10-2 12,9 0 1,-2 2-1,-7-2 1,8 5 1,-2-5 0,0 3-1,-6-3 3,14 4 1,-7-1 2,2 2 4,2-1 5,3-1 5,3 3 2,0 0 0,5-3 7,1 3-4,7-3 0,4 1 2,8-1 1,7-2 2,12-1-6,9 2-4,31-2-1,10 0-2,13-2-3,12 1-4,11-2-8,9-1 0,15-1-6,3 1-4,38-1-4,2-3-5,-10 3-5,-36-1 0,-13-2-4,-15 3 0,-15-6 3,-17 6 15,-15-3 26,-23 1 22,-17 1 5,-12 0-6,-4 1-9,-8-2-12,-1 4-10,-4-2-8,-5 0-14,-1 3-40,0-1-51,-4 3-33,-1 0-9,-2 3-18,-1-3-28,-1 4-23,-1 0-30,-2 3-31,1-2-38,0 0-36,-1 2-127,-4-4-97,0 3 45,-2-6-126,0 9-102</inkml:trace>
  <inkml:trace contextRef="#ctx0" brushRef="#br0" timeOffset="25765.31">3981 5126 1393,'0'0'372,"0"0"-151,-12 0-77,12 0-28,0 0-13,-10 0-3,10 0-16,0 0-13,0 0-6,-10 2-10,6 4-2,-1-1 0,-4 5 3,1 3-2,-3 7 5,-1 0-5,-6 11 4,0 5 1,-6 4-7,1 2 0,-9 14-2,2-1-8,0-10 0,7-7-8,3 1-12,-2-3-25,5-7-35,1 0-43,-2-5-49,8-4-59,2-4-62,-1-4-146,0-4-78,3 1-171,2-6-144</inkml:trace>
  <inkml:trace contextRef="#ctx0" brushRef="#br0" timeOffset="26011.8">3604 5296 1863,'-1'-10'79,"1"2"21,-2 1 14,2 3 7,0 4 5,0-6 0,0 6-15,0 0-12,2-4-10,-2 4-9,0 0 4,12 10 4,-2-1 2,-1 3 8,7 2-7,-2 4-5,4 1-1,2 5-7,3-4-7,1 6-6,0-2-3,1 0-7,-2 1 0,1 0-21,1-2-35,-1 0-50,-6-2-70,1-4-75,-1-2-85,-2 0-163,0-4-92,-4 1 68,0-2-162,1-4-128</inkml:trace>
  <inkml:trace contextRef="#ctx0" brushRef="#br0" timeOffset="26277.42">4211 5200 1730,'-6'-18'78,"2"3"35,-1 2 27,3 4 21,-3 2 20,2 1-1,2 2 0,1 4-18,-2-5-18,2 5-18,0 0-14,0 0-4,0 0-4,-8 20-3,8-5 0,-2 5-7,0 4-4,0 3 0,2 3-5,0 2-4,0-1-6,4 6-9,-2-7-4,2 5-4,2-2-5,1 0-7,2-7-36,-1 1-43,7 1-46,-2-11-51,4-1-66,1 0-86,-3-11-99,4 1-185,2-6 32,1 0 79,-2-4-183,6-2-135</inkml:trace>
  <inkml:trace contextRef="#ctx0" brushRef="#br0" timeOffset="26606.15">4528 5322 1839,'-8'-4'90,"0"3"15,1-1 12,3-2 3,4 4 1,0 0-12,-4-4-12,4 4-9,11-5-9,-3 3-7,4 0-6,3 0-4,3-1-10,-2 1-2,1 2-3,-3 0-7,2 2-6,-4 1 4,1 1-4,0 3 10,-5 1 14,1 3 2,-4 2 6,-3 2-4,-4 3 1,-1 2-5,-4 0-3,1 1-6,-2-1 1,0 2-7,2-3-6,-2-2-3,2 0-7,2-3 0,2-2-4,0 0 4,4 0-10,0-4 3,4-3 7,6-1-7,0-4-5,2 0-11,3-2-20,3-3-24,3 1-41,-2-6-54,3-2-69,-1-1-72,2-4-107,2-2-157,-1 0 63,-3-3-201,-1 0-174</inkml:trace>
  <inkml:trace contextRef="#ctx0" brushRef="#br0" timeOffset="26871.57">4945 4993 1859,'-12'-10'106,"2"1"34,3 5 22,0-2 19,4 2 9,0 1 0,3 3-13,0 0-11,0 0-2,6-6 4,8 6 0,0 4-4,4 0-14,4 3-5,4 2-9,1 7-5,1 5-9,0 1-9,3 2-10,-7 0-9,1 8-7,-6-3-4,0 10-5,-8-5-5,-6 2-5,-6-2-9,-3 6-38,-11 2-60,0 2-76,-6-3-73,-4-2-98,-4-6-104,5-1-197,-2-8-31,0-1 93,1-2-342,4-5-352</inkml:trace>
  <inkml:trace contextRef="#ctx0" brushRef="#br0" timeOffset="32057.3">2516 1344 2143,'3'-7'151,"-3"1"-47,0-1-31,2 1-7,1 1 1,-3-2 4,2 2 7,-2 0 2,0 5 1,2-11 2,0 7-4,-2 4-5,2-7 3,-2 3-1,0 4-10,2-6-7,-2 6-5,0 0-11,0 0-2,0 0 2,0 0-4,8 20-1,-6-6 6,4 6 1,-1 6 10,4 6-1,1 1-5,-1 4-3,-1 1 1,1 8-6,4-1-8,-1-1 5,0 0-7,-1-8-2,0 0 1,0-4-7,0-1 0,-2-6-2,-2-2 1,2-2-4,-4-4-1,0-3 9,0 1 24,0-4 17,-1-4 1,1-1-7,0-4-4,-5-2-5,0 0-5,14-12-5,-8 1-7,3-4-1,-1-5-5,3-9-4,0-6-4,1 0 0,0-6-7,4-5 1,-4 0-3,3 3 2,0-1 0,-2 2-3,-3 6-1,0 3 0,2 4-4,-4 5-1,-2 3-1,3 0 0,-3 4-3,-2 4-5,3 0-3,-3 3-2,3 3 1,-2 2 0,5 5 3,0 2 2,5 3-2,-1 2 3,6 6 0,-3 0 0,3 4 2,4 3 2,-1 0 0,3 4 4,-1-2-4,0 1 0,1 0 0,-3 0 2,-1-3 1,-4-3-2,2 1 1,-4-3 0,1 0 2,-4-2-1,0-4 2,-3 0 8,0-1 16,0-3 12,-2-1 8,0-2-2,1-4 1,-9 2 2,15-9 1,-9-3-7,0-2-2,-1-4-3,-1-5-8,0-6-3,-4 1-5,2-7 0,-2-2-3,-2-4-1,0-1-7,-2 3 0,2-3-2,-5 1 0,3 2-4,0 0-2,-3 5-3,1 4-21,2 2-13,-1 4-19,-1 2-29,2 5-43,-1 1-45,0 5-25,-1 3-28,-4 2-37,4 6-45,0 3-41,2 0-114,-2 3-153,3 1 75,-2 1-289,5 1-311</inkml:trace>
  <inkml:trace contextRef="#ctx0" brushRef="#br0" timeOffset="32841.93">3582 3330 2221,'5'-14'-44,"-1"3"25,-2 0 20,2 1 19,0 1 22,-2 1 23,2-1 18,0 1 13,-1 0 5,1 0 11,-2 1 1,0-1 5,1 2 0,-1 3-8,0-2 0,-2 5-7,2-7-16,-2 7-10,2-3-6,-2 3-4,0 0-11,0 0-8,0 0 1,0 0 0,0 0-2,-6 18 3,1-8 1,-2 1-2,-1 5 0,-2 2 5,-2 3 7,-9 6-4,-1 6 2,-6 2-1,-12 13-1,-2 2 0,-3 3-4,1-1-6,-1 2-4,-1-2-4,1 0-4,5-5-1,8-8-2,5-10-5,5-1 0,4-7-6,1-2-1,1-2-11,3-2-15,3-1-25,-1-4-16,5-2-39,0-1-36,4-7-36,2 0-27,0 0-31,0 0-41,10-22-39,-6 12-101,4-7-132,-2 2 26,-4-2-197,2-2-193</inkml:trace>
  <inkml:trace contextRef="#ctx0" brushRef="#br0" timeOffset="33135.05">3044 3339 1953,'-4'-8'68,"-1"3"23,2 0 12,0-2 20,1 2 14,0-1 11,2 6 4,-3-6-5,3 6-14,-1-3-18,1 3-14,0 0-4,0 0 14,23 9 12,-5 1 9,8 0 6,10 6-2,11 3 2,19 10-8,5 0-4,4 0-9,-1 0-8,2 2-12,-6-2-7,-4-3-2,-5 3-9,-10-5-9,-11-3-33,-3 0-39,-10-5-50,3 1-55,-1-2-53,-8-5-68,-1 1-80,-6-5-89,1-1-205,-3-3 34,-2-2 77,2-2-249,-4-1-230</inkml:trace>
  <inkml:trace contextRef="#ctx0" brushRef="#br0" timeOffset="34192">3514 5450 1372,'-4'2'142,"4"-2"-75,0 0-25,0 0-8,17-8 6,4 5 4,16-7 8,11 0 3,31-4 5,10-6 5,10 1 11,13 0 5,7-1 1,6 2-4,-3 0 1,-2 1-7,-7 2 0,-9 4-6,-11 2-9,-23 1-2,-15 3-6,-13 0-3,-8 3 1,-1-2 0,-9 4 3,-4 3-2,-8-2 0,-7 3-5,-8 1-4,-7 3-2,-14 4-4,-12 1-2,-14 2-5,-33 7-3,-8-2-3,-11 1-6,-4-3 4,-4-2-3,0 1-5,-2-5 3,4 0-3,6-3-4,11-1 4,24-5-2,16 2-2,11-4-5,10-2-2,8-2 1,14-2-3,8-1 2,13-4-3,10 0 2,26-8 1,33-8-1,22-1 15,13 0-3,15-1 1,7 1 6,-4 2-4,-4 4 5,-10 4-2,-11 0-4,-18 3 4,-25 4-1,-16 3 8,-14 3-8,-10 3 3,-14 2-2,-9 3-5,-4-4 5,-35 15-1,-9-1-5,-25 3-4,-14 4 0,-6-1 0,-8 2 0,1 0 1,1 2-6,-1-4 2,7-2-3,7-3 1,23-2-2,12-3-17,11-1-23,10 0-10,10-5-17,3-1-29,9-2-33,4-1-40,0 0-59,28-1-148,-3-6-127,11 0-173,2-4-172</inkml:trace>
  <inkml:trace contextRef="#ctx0" brushRef="#br0" timeOffset="35356.99">6363 4892 1982,'-9'-13'32,"-2"1"5,3 2 16,0-1 22,-5 1 27,6 1 19,-1-2 16,0 2 10,-1-2-5,2 6-3,1-1-16,2 1-13,-2-1-17,2 2-11,4 4-15,-9 0-13,9 0 1,-4 15 0,2 0-18,2 5 7,0 8-1,2 3-8,0 6 0,0 4-10,0 1 1,2 0 7,-1-1-11,1 1-2,-2-1 3,0-6-6,0-2 0,0-5 2,0-3-5,0-2 2,-2-4 7,3-1 21,-3-5 20,1-4 4,-1-2-2,0-1-9,0-6-8,0 0 0,0 0-5,0 0-9,0-22-4,0 9 0,0-4-2,3-3-5,-1-1-4,0-4-1,3 0-3,-1 0-3,0 3-4,0 3-3,0 1-4,0 5-2,2 0-4,4 2-2,-2 5 0,2 2-1,3 4 3,2 5 0,1 4 1,7 4 1,-3 0 0,-2 2 1,9 7 0,-5-4-1,2 3 5,0-2 0,-5-2-4,-3-2 6,2-1-3,-6-2 2,-2-3 6,4 0 15,-6-3 16,-2-2 0,3-4-1,-9 0 5,8-8 1,-5 1 0,0-3-2,0-2-6,-3-5 1,-3-1-8,0-3-5,2-4 1,-1 0-4,-2-3-6,2 1 0,-2 1-7,2-1-18,-3 0-17,3 4-17,0 2-29,0 3-34,0 4-44,0-1-48,0 3-48,4 3-25,0 1-32,2 3-28,0 0-115,3 3-105,-7 2 35,16 0-171,-7 0-181</inkml:trace>
  <inkml:trace contextRef="#ctx0" brushRef="#br0" timeOffset="35601.15">6930 4880 1904,'2'-9'40,"-2"1"24,2 2 21,-4-1 20,0-1 14,0 2 12,0 1-7,0 1-6,2 4-9,-9-6-9,9 6-7,0 0-11,-16 12 2,12-3-5,-4 4-6,2 2-10,0 1-9,2 5-7,0 2 6,2 2-11,0 1-5,2 3 0,4-1-1,-2 3-2,4-3-2,0 1-10,2-2-31,4-2-28,-2-3-51,3-2-60,4-3-68,0-4-60,-1-6-138,2-1-84,0-2 32,4-2-84,-1-2-51</inkml:trace>
  <inkml:trace contextRef="#ctx0" brushRef="#br0" timeOffset="35937.1">7254 4970 1679,'-8'-10'89,"1"1"22,-1 1 13,4 3 25,-1-1 6,1 2-13,2 1-10,0-2-23,2 5-16,0 0-5,8-7-3,-1 5-10,3 0-6,1 0-8,2 2-6,-1 0-4,4 2-4,-2 0-9,-1 0 0,-2 1-2,3 3 1,-3 2-1,-3 0 14,-1 3-8,0 2 8,-3 0 7,-4 5 6,-4 1-1,-3 0-1,2 1-6,-3 4-7,1-4-3,-1 2-6,-1-3-1,3-1-7,2-2-4,0-1-4,4 0 0,-3-2 3,6-3-2,3 0-3,-1-2 2,7-3-12,3-1-24,1-2-28,1-2-27,4-2-25,1-2-30,3-1-55,1-1-64,4-8-57,-7 1-129,-2 0-96,0 0 40,-2-4-137,0-1-119</inkml:trace>
  <inkml:trace contextRef="#ctx0" brushRef="#br0" timeOffset="36213.91">7562 4774 1791,'-10'-8'55,"4"3"28,0 0 19,2 2 12,2-1 2,2 4-6,-4-3-11,4 3-6,0 0 1,0 0 8,25 0 3,-8 3 4,6 2 0,3 4 5,1-2-2,5 4-11,2 3-4,-4 0-7,-1 2-10,1 3-2,-5-1-5,-2 0-2,-1 3-6,-8 0-2,-1-1-1,-7 4-5,1-2-3,-7 2-5,-4 0-6,-4-1-1,1 0-36,-4-1-39,-1 2-42,-4-3-40,2-3-48,-1-3-53,2-1-53,-4-6-82,5 1-138,1-5-31,0 0-197,3-2-210</inkml:trace>
  <inkml:trace contextRef="#ctx0" brushRef="#br0" timeOffset="36429.65">8330 4955 2013,'10'0'68,"-10"0"21,0 0 9,13 0 2,-13 0 13,0 0-2,10 0-9,-3-2-16,-7 2-2,17-2-11,-6 2-6,4-2-25,-3 2-39,6-4-47,-4 2-54,1 2-59,-2-1-81,-1 1-139,1 0-95,-5 0-94,1 3-67</inkml:trace>
  <inkml:trace contextRef="#ctx0" brushRef="#br0" timeOffset="36586.02">8342 5178 1534,'-4'4'-3,"4"-4"2,-8 2 3,8-2-2,-7 1 10,7-1-10,0 0-20,0 0-38,0 0-38,0 0-88,0 0-219,0 0 86</inkml:trace>
  <inkml:trace contextRef="#ctx0" brushRef="#br0" timeOffset="37179.18">8400 5042 1077,'-9'-1'50,"3"-4"17,-1 3 16,-1-1 14,1 1 20,0 0 17,-1 0 10,8 2 6,-10-4 2,5 3 0,5 1-6,-10-4-7,10 4-5,-6-2-18,6 2-8,-6-2-11,6 2-9,0 0-12,0 0 2,0 0-6,0 0 4,0 0 15,0 0 12,12 11 2,3-5 6,7-4 0,5 1-7,7-3 1,8-3-3,5-1 2,1 0-2,10 1-10,-5-1-4,-7 0-10,-3 0-7,-3 0-6,-9 0-4,-1 0-7,-2 1-2,-7-2-5,1 5-3,-7-2-4,3 2-4,-3-3-20,-4 1-37,-4 0-48,2 2-54,-3-1-63,-6 1-76,12-3-85,-12 3-166,3-1-94,-3 1 60,0 0-290,0 0-322</inkml:trace>
  <inkml:trace contextRef="#ctx0" brushRef="#br0" timeOffset="38039.23">9318 4763 2185,'0'0'-37,"-11"-7"26,8 5 19,-1-1 25,4 3 31,-11-5 26,7 0 12,0 1 7,-1 1 7,1-1 9,4 4 3,-5-6-5,5 6-8,-5-4-10,5 4-10,-7-2-9,7 2-15,0 0-8,0 0-8,0 0-5,-9 10-8,6-3-1,1 1-8,-2 3-2,2 1 4,-3 2-6,1-2-3,1 3-3,3-1-2,-2 1-5,0-1 1,2-2-4,-3 1 10,3-2-11,0-1 0,0 1 4,3-4-6,-3 1 1,4 0 5,3-5-3,2 2 1,1-1-1,1-4-4,3 0 0,4-2-3,-3 0 0,5-1-1,-1 1-5,-2-1 3,3 1 1,-2-1-5,2 3 4,-4 0-6,-1 0 2,2 0-3,-2 0 6,2 3-5,-4 1 1,-1-1 3,3 4-3,-4-4 3,-1 5 5,-1-1 1,-3 1-3,-2 2 3,-2 0-3,-2-2 2,-5 4-1,0 0-1,-3 2-23,-3-4-24,-5 2-33,0 1-38,-2-4-45,-4 1-58,3-3-49,-7 0-76,6-5-139,-2-2-30,1 0-166,0 0-172</inkml:trace>
  <inkml:trace contextRef="#ctx0" brushRef="#br0" timeOffset="38219.85">9226 4799 1896,'9'-10'33,"-5"2"26,2 1 14,0-1 17,3 1 17,-2 1 11,7-1-6,1-2-9,1 4-10,4-1-6,-2-2-9,4 3-9,3 1-10,1 0-29,-1-1-44,1 3-56,-1 0-61,0 4-58,-1-4-70,1 4-143,3 0-259,-1 1-156</inkml:trace>
  <inkml:trace contextRef="#ctx0" brushRef="#br0" timeOffset="38481.85">10058 4783 2034,'0'0'91,"-6"-11"11,6 11 11,-7-4 6,7 4 1,-8-2-13,8 2-1,-13 8 5,0 1 0,1 7-4,-4 1-1,-2 9-1,-5 7 0,-5 5-6,-7 13-2,-2 6-9,0 0-10,2 1-4,-1 1-9,2-2-5,0-2-3,6-9-8,5-7-4,0-2-16,6-6-21,-1-5-41,7-3-33,-3-2-36,6-2-25,2-4-35,2-5-50,4 0-53,2-6-77,4-4-130,-1 0-20,-5 0-159,23-4-147</inkml:trace>
  <inkml:trace contextRef="#ctx0" brushRef="#br0" timeOffset="38900.66">9990 5286 1816,'0'-5'65,"0"5"17,-4-7 9,-1 4 6,5 3 12,0 0 4,0 0 0,0 0 0,-16 13-1,11-6-7,4 4-9,-2 0-4,1 0 2,2 2-13,2 1-4,1 1-5,1 0-5,4-1-8,0 0 2,2-3-6,2 0 0,0-4-2,1 3-9,2-5-6,2-1 3,0-1-10,0-3 0,1 0-4,0-5-3,-3 0-1,1-1 0,0 0-4,-2-3 4,-3-3 2,2 2 12,-3-5 5,-3 1 6,1-1 6,-2-2 6,-2 3 6,-2 0 2,3 5 0,-3-2-2,-2 4-8,2-1-9,-2 3-6,0 5-6,0 0-2,0 0-6,0 0-1,-9 15-5,7-5-3,0 5-1,-2 3 0,4 0-2,-2 3-1,0 0-1,0 3 2,2-2-4,0 1 2,0 0-2,2 5-16,-2-8-35,2 3-47,0-4-42,0-2-50,0 0-59,2-2-63,-1-6-69,-1 1-150,2-5-52,1 2 76,1-4-216,2-3-203</inkml:trace>
  <inkml:trace contextRef="#ctx0" brushRef="#br0" timeOffset="39437.59">10662 4867 1976,'-4'-4'27,"4"4"25,-11-6 27,4 4 23,7 2 16,-8-3 6,8 3 1,-7-4-15,7 4-5,-4-2-13,4 2-10,0 0 6,0 0 7,0 0 1,26-2 3,-7 0-10,-1-2 1,6 2 0,4-1-4,-2-1-6,4 0-4,-2 0-6,-2 0-6,-8 1-6,1 0-2,-1 1-6,-3 2 1,-3-2-5,-1-1-5,-1 3-4,-1 0-4,-2 3-3,-3-1-2,-4 5-2,-2-2-5,-2 5-1,-1-3-2,-4 7-4,1 1 7,-2 2-6,-3 2-1,2 0-5,-2 2 2,2-2-1,1 0-1,1 3-1,3-4-2,-2-1-2,4-1 2,0-1-3,2 0 6,-1-2 1,6-1 8,-1 0 2,2-5 1,2 3 2,2-5-1,5-1-3,0-1-2,2 0 0,0-3-3,2-3-22,-1 2-45,4-3-45,-4 0-63,2-3-79,3-3-90,-5-2-144,2-1-112,-4 0 61,-2-2-283,4 0-295</inkml:trace>
  <inkml:trace contextRef="#ctx0" brushRef="#br0" timeOffset="39681.97">11054 4567 2089,'-14'-5'3,"6"3"27,0 0 25,3 0 20,5 2 15,-10-1 7,10 1-1,-6-2-7,6 2-10,0 0-5,0 0-8,0 0-5,16-10-5,-5 10-5,1-4-2,6 3-8,-2-1-19,4 0-38,-3-3-50,1 4-63,5-1-61,-3 0-106,-1-1-182,0-1-185,0 1-158</inkml:trace>
  <inkml:trace contextRef="#ctx0" brushRef="#br0" timeOffset="39929.41">11288 4353 1791,'-6'-11'65,"0"2"25,2 4 32,0-3 26,1 5 19,-2-1 5,3 0 5,2 4-10,-2-6-20,2 6-15,0 0-19,0 0-18,0 0-9,0 0-9,0 0-10,-2 22 0,6-9-9,-2 2-8,3 2-1,0 1-6,1 0 2,-2 1-9,2 5-34,3-4-41,-5 0-46,2 0-59,1 0-79,-1-4-61,3 3-168,-3-1-63,0-4 39,-1 0-119,8-1-94</inkml:trace>
  <inkml:trace contextRef="#ctx0" brushRef="#br0" timeOffset="40545.97">11928 4632 1676,'-5'-2'65,"5"2"28,-6-9 25,4 5 23,0 0 18,2 4 9,-4-5-1,2 1-19,2 4-16,0 0-8,0 0-18,0 0-14,0 0-3,0 0-8,-4 17-7,6-8 0,0 2 3,2 2-5,-2 1-1,2 1-4,0 2-7,0-2-2,1 2-5,0-3-3,-1 3-1,0-2-6,0-2-4,0-2-3,0-2-3,0 1 2,-1 0-3,-1-3 1,1-1 10,0 0 14,0-1 0,-3-5-3,6 2-5,-6-2-4,0 0-5,8-9-4,-4 3-3,3-1-3,-1-1-2,0 1-6,1-2-4,0 2-4,-1-1-5,0 3-4,2-1-2,1 2-1,2 1-1,1 0-4,0 2 3,3 2-1,5 2 3,-4-1 0,3 3-2,-1-1 2,1-1 0,-2 1-2,-1 2 4,2-4 0,-4 3 3,-3-5 8,2 2 28,-5 1 29,3-3 23,-3-3-1,-2 1-2,4-3-3,-4-3-3,0 3-6,0-3-11,-3-1-4,2-1-4,-3 0-11,1-1-3,-3-2-5,1 1-12,-1-1-21,0-1-32,-1 1-34,1 2-41,-3 0-41,3 0-52,0 1-55,0 0-66,0 2-66,-2 1-87,2 1-156,2 1 21,1-1-349,-2 0-427</inkml:trace>
  <inkml:trace contextRef="#ctx0" brushRef="#br0" timeOffset="40804.99">12630 4511 2740,'0'0'49,"-4"-10"26,4 10 27,-2-4 10,2 4 19,0 0-4,0 0-14,0 0-12,0 0-8,0 0-2,-12 14 0,6-4-7,2 1-7,-1 2-1,1 2-4,-1 0-5,1 3-4,0 0-6,2 1-2,0 1-5,2-2-3,2 5-7,0-5 2,0 1-6,2-1 0,3 2-6,0-5-34,3 4-35,2-3-44,-1-7-74,4 1-85,4-4-83,-2-3-134,2-1-130,0-2 74,2-4-248,-2 0-254</inkml:trace>
  <inkml:trace contextRef="#ctx0" brushRef="#br0" timeOffset="41133">12887 4630 2160,'-6'-9'68,"4"4"25,0-1 16,0 2 11,2 4 5,-2-7-4,2 7-11,0-6-10,0 6-8,10-4-10,-2 0-9,1 3-7,4 1-3,1-2-11,0 2-1,0 0 1,1 0-10,-4 2-4,4-1 0,-5 1-5,0 2 0,-1 1 3,-5 1 3,1 2 13,-5 1 4,-3 2 0,-3 0 3,-1 2-6,-1-2-4,-1 2-7,-1 0-4,0-1-3,0 0-3,5-1-5,-4 0 0,3-2-6,2-1-3,2 2 4,-2-2-2,8-2 3,0 1-4,2-3 3,3-1-4,3 1-3,1-4-5,4 3-32,2-3-39,-3-3-45,2-1-61,-2 1-69,1-3-77,0-3-136,-4 1-103,0 1 37,0-6-196,-3 1-203</inkml:trace>
  <inkml:trace contextRef="#ctx0" brushRef="#br0" timeOffset="41373.23">13226 4423 2041,'-2'-7'70,"2"1"22,-2 1 15,2-2 17,0 2 9,0 5 11,6-8 15,0 8-4,5 0 5,0 0-2,5 3 2,3 2-1,5 2-8,1 3-8,1 1-7,4 2-12,-3 3-10,-2 1-10,0 0-7,-5-2-9,-1 3-5,-6 1-4,-3-2-8,-6 0-3,-4 2-24,-4-2-46,-4 2-66,-5 1-69,-6-2-87,0 2-99,-9-3-133,1-4-146,4-2 38,-3 0-316,1 0-364</inkml:trace>
  <inkml:trace contextRef="#ctx0" brushRef="#br0" timeOffset="42379.8">14154 4440 2312,'0'-6'-19,"0"6"46,-4-3 36,4 3 32,0-6 19,0 6 15,0 0-5,0 0-3,-2-5-16,2 5-6,0 0-16,0 0-9,0 0-13,0 0 0,2 20 0,2-9-3,-2 5-4,-2-1-3,4 4 1,0-2-5,-2 4-11,4 2 6,1 0-5,-2 0-9,1-1 2,0 4-24,-2-4-45,1 0-64,-1-2-78,2-1-76,-6-2-94,0-3-182,0-1 26,-2-1-167,0-3-168</inkml:trace>
  <inkml:trace contextRef="#ctx0" brushRef="#br0" timeOffset="42544.07">14015 4711 1911,'-7'-11'62,"2"4"17,3 0 2,2-1-5,2 3-7,3-3-7,7-1-9,3 3-5,9-3-2,2 3-6,13-4-30,5 4-55,3 3-57,14-3-37,23-2-64,-15 2-165,-11 3-204,-1-1-72</inkml:trace>
  <inkml:trace contextRef="#ctx0" brushRef="#br0" timeOffset="42988.18">14924 4514 1671,'-2'-7'53,"-2"1"12,4 1 19,0-2 12,0 0-3,1 0-4,2 1-4,5-2-4,1 3-1,4-1-3,2-1 0,0 2-7,2 1-5,-3 4-6,4 0-5,-4 0-5,-1 4-6,2 0-1,-3 3-2,-1 0-6,-5 3 4,-2-1-3,1 2-3,-7 0-3,-1 1-1,-4 0-3,2 1-2,-2 0-3,1-2-3,0-2 1,0-1-4,1 2-4,1-2 0,-1-1 5,1-1-9,2-1 0,2 1 1,0 0-3,4 1 7,3-5-1,4 4-2,-3-2-2,7 0 5,0 2 0,2-1-3,-1-1 6,4 2-1,-4 0-9,1 1 3,1-1-1,-2 1 4,-2 0-6,-2 2 7,-2-1 1,1-1 6,-7 3 16,-2-3 5,-2 3-2,-4 0 3,-5-1-1,-1 1-9,-4-1 0,-2 1-6,-5-2-3,0 1-14,-2 0-30,-2-1-38,3 0-54,-3-3-69,6 1-72,-1-3-144,2-1-116,0 0 40,8 1-129,4-6-104</inkml:trace>
  <inkml:trace contextRef="#ctx0" brushRef="#br0" timeOffset="43263.3">15558 4734 1959,'0'0'124,"3"-4"1,-3 4 0,0 0 6,0 0 10,0 0-1,0 0 3,0 0-4,-23 11 1,11-6-4,0 5 2,-4 4 0,-3 1-6,3 2-6,-8 2-6,3 4-13,-2 3-8,-1-2-10,3 2-7,-5 7-10,4 0-6,-2-2-2,3-2-8,1 2-2,3-1-5,-1-3-6,1 1-30,1-3-36,7-2-47,-3-3-43,3 0-27,4-5-38,3 1-60,4-4-49,2-3-78,2-4-135,4-1-34,0 0 59,2-4-147,2 0-120</inkml:trace>
  <inkml:trace contextRef="#ctx0" brushRef="#br0" timeOffset="43673.75">15447 5189 1828,'2'-4'84,"-2"4"9,0-6 7,0 6 9,-4-5 14,4 5 1,0 0-4,0 0-5,0 0-10,-16 10-5,10-5-7,3 5-4,-2-3-6,3 4-7,-1 1 4,6 1-11,-3 1-1,5-1-5,0 2 6,-1-1-9,6 1-3,0-4-2,1 1-6,4-2 1,0-2 0,1 1-5,4-6-11,-2 1-1,1-2-7,1-4 5,-1 0-7,-2-2 0,-1-3-4,2-1-2,-1-4 0,-3-1 11,2-2 4,-4-1 7,-2-1 4,-2 4 4,0-2 6,-4 2 9,0-1 5,0 3-2,-1 0-3,0 3-10,-3 1-5,-3-2-7,3 9-5,-1-3-3,1 3-4,0 0-3,-10 12 0,6-5-3,0 2-4,0 4 1,0-1-5,0 4 3,4-1-3,-2 2-1,2 1 2,0-2-15,2 3-31,-2-4-46,4 5-41,0-6-52,-2 0-61,2-3-69,-2-2-66,2-4-179,-2 1-35,2-5 78,-4-1-253,0 0-244</inkml:trace>
  <inkml:trace contextRef="#ctx0" brushRef="#br0" timeOffset="44107.06">15848 4718 2273,'-3'-9'71,"0"0"19,3 5 22,-1-1 17,2-2 5,2 1-10,4 1-9,-1-1-6,7 0-6,2-1-9,1 1 0,4 0-10,1 1-4,-2-2-7,2 5-4,1-3-5,-2 1-10,-2 1-6,-1-2-2,-1 4-4,-3-1-5,0 0-7,-3 2-5,1 0-1,-2 4 6,-3-3-3,-1 5-3,0 2 1,-2 2 5,-3 0-1,-3 1-4,1 4 0,-4 0 1,-1 2 0,2 0 2,-5 2-5,4 3 2,-3-3-4,2-3-2,3-1 2,-3 3-2,0-1-5,2-4 4,2 0 0,1-1 5,0 0 6,4-3 11,0 0 13,4-1 4,1-2 1,4-1-4,3 0-5,1-1-3,2-4-3,0 0-4,2 0-3,-1 0-3,2-2-4,1 0-6,-4-3-32,2 2-51,-2-2-59,1 0-75,-6-1-93,3-3-85,-7 2-182,3-3-48,-5 1 62,1-3-301,-1 0-326</inkml:trace>
  <inkml:trace contextRef="#ctx0" brushRef="#br0" timeOffset="44363.85">16392 4543 2352,'-8'-4'59,"1"1"21,3 1 14,4 2 13,-8-6 7,3 4 1,5 2-14,2-8-6,-2 8-14,11-7-8,-3 3-4,3 1-9,6-2-7,2 2-20,0 0-41,2 2-50,1-2-68,0 2-80,0-3-85,-3 0-189,5 1 6,-6-1-153,4 0-125</inkml:trace>
  <inkml:trace contextRef="#ctx0" brushRef="#br0" timeOffset="44918.16">16870 4342 1772,'-8'-7'63,"0"2"20,-1 0 21,-1-2 18,-1 0 13,0-1 4,3 3 5,-2-1-15,-2 0 2,5 0-16,0-2-6,1 3-14,-3-1-9,3 0-11,2 1-8,-1-3-8,2 2-8,2-1-8,1-1-9,1 1-2,4-3-2,0 4 1,1-1-11,3-1 1,-1 3-2,2-2-7,2 4-4,0 1 5,-2-1-6,3 6-3,0 2 6,0 4-6,-1 0 1,-2 2-2,2 5 0,-4-1 3,0 6-1,-4-2-4,1 2 3,-3-2 0,0 0-3,-4 1 3,0 0 4,-3-2 0,-1-1 8,-2-1-3,2-3 9,-4 3-3,0-5 2,4 1 6,-2-3 2,-3 1 5,3-3 3,-1-1 1,0-2 1,0-1-2,4 2 0,0-4-2,5-1-5,0 0 0,0 0-6,0 0-7,0 0-4,0 0-3,0 0 3,21-7-1,-8 5-6,3 2 4,2 0-2,4 0-2,0 0 2,0 0-1,3 0 6,-1 0 14,-1-2 16,0 0 14,-2 1 19,0-4 15,-1 2 13,3-1 6,-4-4 8,-2 2-3,2-3-3,-5-2-6,2 2-15,-2-6-6,-3 2-13,0 0 1,-1 1-21,-3-3-37,-1 0-47,-4 2-58,0-1-76,0 3-79,-4-3-96,-2 1-87,0 4-204,0-1-8,-3 2 98,-1-2-363,1 3-387</inkml:trace>
  <inkml:trace contextRef="#ctx0" brushRef="#br0" timeOffset="46871.94">17546 4427 2355,'-2'-4'8,"2"4"15,-4-6 13,4 6 8,-3-7 10,3 7 5,-2-4 3,2 4-8,0 0-5,0 0-9,0 0-4,0 0-3,0 0-4,-2 19 6,2-6 8,2 2 10,0 5-4,1-1 2,1 0-4,1-1-4,-1 8 0,0-6 0,2 4-4,-2-6-3,0 2-4,0-3 3,-1 0-4,1-2-3,-1-1-2,-1-3-2,0 0 12,0-1 19,0-5 17,-2 4-14,2-6-2,-2-3-5,0 0-5,0 0-4,0 0-5,0 0-7,0 0 1,4-17-10,-2 7 4,0 1-4,3-4-2,-3 4-1,2-4 1,0 2-1,0 1-6,-2 3 3,3-1-1,-1 1-10,0 2-4,1 3-1,2-1 4,-7 3 2,20 5-5,-7 0 0,-1 2 6,1 1 2,2-1-5,0 1-1,-1 2 1,2-2 1,-4 0-3,1-1 1,0 0 9,-1-1 8,-3 0 20,-1-3 22,2-3 6,0 2 2,-2-2-6,-8 0 2,16-5-3,-9-1-4,-2 0-6,3-1-3,-2-3-4,0-2-5,-1 1-4,-3-2-1,2-2-8,-4-1 1,2-1-6,-2 0-2,0 0-1,0 0-9,0 0-19,-2 2-22,2 1-26,-2 3-28,2 1-41,-2 2-37,0 3-43,0 1-38,-1 2-47,-1-2-68,4 4-167,0 0-24,0 0 61,0 0-204,0 0-187</inkml:trace>
  <inkml:trace contextRef="#ctx0" brushRef="#br0" timeOffset="47140">18279 4355 1887,'-2'-6'30,"-1"-1"28,3 7 24,-3-9 17,2 6 14,1 3 2,-4-5-3,4 5 0,0 0 8,0 0-4,-14 13-6,10-6 1,-4 7-5,4-2-5,-2 5-8,2 1-3,0-1-5,0 2-13,2 2 0,2-2-5,0 3-3,0-5-9,4 5-3,0-3-4,0-1-2,4 2-1,6-4-5,-4-2-7,7 2-40,0-5-47,0-3-59,-1-2-76,8-1-84,-3-3-97,-2-4-164,4 2 24,-4-1-199,2-3-202</inkml:trace>
  <inkml:trace contextRef="#ctx0" brushRef="#br0" timeOffset="47480.02">18626 4434 1968,'-4'-7'31,"2"0"32,-2 1 24,4 0 14,-3 3 11,3 3-1,0-9-7,7 4-8,-1 2-4,4-2 2,4 3-5,2 0 3,3 0-8,0 2-3,2 2-5,1 0-1,-1 0-3,-2 3-5,0-2-1,-4 1-1,0 4 2,-5-1-1,-3 0 0,-3 1-6,-2 1 4,-4 3-3,-5 0 2,1 1-2,-4-2-3,0 0-8,-2 3-5,2-3-6,2-1-3,-3 1-4,5-1-2,-3-1-4,5 0-3,-1-2 2,3 1 1,4-3-5,5 1-1,1 0-1,3-3 2,6-1-10,-1 2-14,8-4-15,2 0-16,3 0-26,5-2-40,-2-2-46,-3-2-58,1 1-62,-4-6-76,-3-2-162,-2-1-24,-2-1 55,1-2-186,-6-5-156</inkml:trace>
  <inkml:trace contextRef="#ctx0" brushRef="#br0" timeOffset="47727.84">19151 4124 1764,'-2'-6'58,"2"1"33,-2 1 13,2 4 8,-2-6 7,2 6-1,2-5 5,-2 5 9,17 2 21,-4 5 9,4 0 7,3 5 1,8 5 5,0 0-5,-1 4-2,5 4-8,0 4-8,-3-3-10,-5-1-14,-3 0-10,-2-1-9,-2 1-9,-7 0-7,-3-2-6,-4-2-8,-8 1-7,-5 2-25,-1-3-46,-10 1-63,-1 1-59,0-6-81,-4 2-94,-4-3-148,1-1-192,-1-4 74,4 0-375,-1 0-415</inkml:trace>
  <inkml:trace contextRef="#ctx0" brushRef="#br0" timeOffset="48929.71">19734 4436 2542,'-13'-4'-32,"7"3"28,-1-1 27,7 2 26,-11-6 27,7 4 22,0-2 12,4 4 9,-6-1 1,6 1-11,-4-4 2,4 4-11,0 0 0,0 0-9,0-6-6,0 6-11,14-6-5,0 4-6,0-1 0,5-1-12,2 1-10,5-2 1,1 1-6,3 2-5,1-1-35,1 0-48,-1 0-50,-1-1-68,2 0-70,0-1-63,-2-1-173,-1 2-55,1-2 69,-2-1-160,1 0-119</inkml:trace>
  <inkml:trace contextRef="#ctx0" brushRef="#br0" timeOffset="49201.59">20576 4091 1890,'-2'-9'92,"-2"1"22,2 1 15,-2 2 23,1-1 27,2 2 0,-1-2-12,2 6-19,-4-7-21,4 7-19,0 0-8,0 0-8,0 0-8,-4 20-2,8-8-3,-2 2-9,0 4-5,0 1 6,2 5-6,0 1-8,-2 0 0,2 0-5,-2 2-6,2-3-4,-1 3 0,2-4-6,-3 0-17,-1-2-42,2 1-35,-3-5-46,2-1-63,0-1-63,0 0-62,-1-3-135,2-2-120,1-3 62,3 1-199,-1-3-179</inkml:trace>
  <inkml:trace contextRef="#ctx0" brushRef="#br0" timeOffset="49469.43">20981 4225 2061,'2'-9'82,"1"2"17,-1-2 13,0 5 8,0 0 2,-2 4-6,2-5-9,-2 5-12,0 0 10,0 0 2,-4 22 5,0-7-10,-1 2 9,-6 5 0,1 1-9,-5 5 0,-2 3-11,-4 5-3,-7 0-6,-9 13-9,-4-3-6,-2-2-6,-3 0-5,1 2-5,-1-1 1,8-10-14,4-5-36,4 3-45,1-5-37,9-3-34,-1-4-45,7-2-40,5-3-38,5-5-31,6-4-59,7 2-113,1-4-40,7-3 30,3-1-105,9-4-56</inkml:trace>
  <inkml:trace contextRef="#ctx0" brushRef="#br0" timeOffset="49889.56">21148 4763 1684,'15'-10'97,"-5"3"23,-1-2 14,-5 4 12,-2-3 7,-2 2-6,0 6 3,-5-7-3,0 3-9,-3 2-4,-4 0-5,2-1-8,-5 6-10,1-3-2,-2 4-20,0 2-6,-1-2-8,2 3-12,3-1 0,-4-1-11,6 3-1,-1 0-9,3-3-1,2 5-3,0-2-7,1-1 2,5 3-2,0-1-2,5 0-4,-1 3 3,4 2-5,3-3 2,2 2-5,6 3 1,-3-1-3,4 0-2,-5 0 0,3 0-1,-1 1-3,-2 1-1,-4-2 0,2-2-3,-6 3 2,2-1 3,-8-1-1,-2-1-1,-1 2 2,-5-4-3,0 2-4,-7-2 2,2 2-1,-3-4 1,-2-3-3,1-2 4,3-2-2,-4-2-2,2-2 0,0-2-3,0-4 3,2-2-1,5-2-6,2-2 5,2-3-2,4-3-7,0 3-15,6-7-16,4 2-28,5-4-23,7-1-24,0 3-40,8-7-54,4 6-70,-3-6-75,19-10-201,-11 9 35,-2 3 74,-3 3-172,2-2-112</inkml:trace>
  <inkml:trace contextRef="#ctx0" brushRef="#br0" timeOffset="50807.03">21580 4137 1610,'-12'2'-30,"12"-2"36,0 0 25,-8 2 19,8-2 21,0 0 16,-12 0 13,12 0 9,-6 2 5,6-2 0,0 0 2,0 0-1,0 0-3,0 0 0,-10 0 1,10 0-4,0 0-6,0 0-5,0 0 3,0 0-14,0 0 0,40-2-3,-21 0-7,9 0-1,4 0-5,1-1-12,1 1-1,0-2-7,-1 0 0,-1 2-6,-4-1-4,0-1-2,-7 2-8,0 2 1,-2-4-4,-4 2 1,0 0-2,-3 2-5,-2 0 0,-1 0-3,-2 2 0,-5 2-4,0 0-2,-2 3-1,-4 1 4,-3 1-2,-3 4 5,-3 3 0,1 1 0,-6 0 6,-2 4-10,-2 2 2,1-3-1,0 2-2,-1-1 0,5-3-4,3-1 3,-3 0-7,4-2 5,2-1-1,2-4-1,4 2 7,0-2 8,4-1-3,2-2 11,6 0-6,1 0-2,5-1-2,4-1-3,-1 0 0,7-4-1,-5 1-1,6 0-8,-3-4-27,2 0-36,0 2-32,3-6-55,-4 1-73,5-1-78,-7-6-122,0 1-181,-1-2 62,0-5-312,-4 3-329</inkml:trace>
  <inkml:trace contextRef="#ctx0" brushRef="#br0" timeOffset="51045.73">22002 3709 2368,'-6'-4'21,"3"0"18,3 4 17,-4-3 6,4 3-4,0-9-6,0 9-3,7-5-6,3 2-4,1 1-6,-2 0-3,7-1-20,1 0-35,1 0-43,1 3-60,5-1-53,-4-2-110,3 0-155,-6 1-140,2-2-85</inkml:trace>
  <inkml:trace contextRef="#ctx0" brushRef="#br0" timeOffset="51444.9">22316 3485 1651,'0'0'40,"-2"-7"20,2 7 18,0-5 11,0 5 4,0-6-3,0 6-9,4-4-9,-4 4-5,0 0-8,10-1-6,-10 1-5,12 1-2,-12-1-8,13 4-2,-6-3-4,-1 4-2,-2 0-3,1 1-1,-2-1-1,-3 4 0,0-2-1,-1 1-4,1-1-2,-2 3-3,-3-3 1,2 1-3,2 2 0,-1-2-3,2 3-1,-2-4-3,0 3 1,2-1-1,2 3-2,3-3 2,3 3 1,2 1 2,0-2 0,6 4 0,-2 0 3,4-1 2,-3 1 2,3-1-2,-3 1 5,0-1 4,-5-2 4,3 0 1,-2 0 6,-3-2 3,-4 2 1,1-2 3,-8 1 0,-1 2-4,-4-1-2,-2 2 4,-6 1-29,2-2-47,-6 0-63,4 1-72,-3-3-91,0 1-197,8-3-17,-4 2-177,1-2-151</inkml:trace>
  <inkml:trace contextRef="#ctx0" brushRef="#br0" timeOffset="51958.1">22615 4065 1887,'14'0'74,"-14"0"8,0 0 3,0 0 7,8 3 3,-8-3-7,4 5 2,-2 0 11,0 2 3,1 6 3,1-2-2,-2 4 0,0 2 5,1 2-6,3 1-10,-2 0-10,0-2 0,-2 5-11,1-5-4,-2 2-10,4-3 4,-3 0-10,0-5-6,2 5-7,-2-9 2,0 4 3,-2-3 9,2-1 10,-1-2 3,4-3-16,-5-3-3,10 0-5,-10 0-7,10-7 0,-5 1-5,2-3-4,2-2 1,0-2-7,1 1-2,-1 0 0,-1-1-5,0 4-2,2-3-4,-4 2-5,0 3 4,2 1-4,0 0-4,1 4-4,2 1 6,-1 1-1,1 1 0,1 1-6,2 4 9,-2 0-5,1 1 2,2-1-1,-1 2 1,-2-3 1,-2 1-2,3 0 6,-6-2 12,2 0 21,-1-3 20,-1 3 14,-1-4 7,-6 0-7,13-1-5,-7-3-6,1 0-6,-3-2-4,0 1-6,0-3-4,-2-2-2,3 1-8,-5-3-5,2 1-21,-2-2-32,0-1-37,-4 2-45,1-2-48,-1 0-62,0 1-70,0-2-70,0 3-185,-5-1-63,3 2 79,-3 1-296,6 3-309</inkml:trace>
  <inkml:trace contextRef="#ctx0" brushRef="#br0" timeOffset="52202.14">23128 3967 2259,'5'-7'20,"-3"5"21,-2 2 14,4-5 11,-4 5-3,0 0-1,0 0 13,0 0 14,0 0 7,-4 21-3,2-11-7,-1 5-1,1 2-6,-2 2 3,2 0-6,2 1-7,0 1-6,0 2-5,2-2-1,2 3-16,1 2 2,-1-4 2,4 2-11,1-6-6,2 1-30,1-1-38,0-5-56,2-3-68,2 2-73,1-7-104,0-2-167,0-1 18,1 1-152,-2-8-139</inkml:trace>
  <inkml:trace contextRef="#ctx0" brushRef="#br0" timeOffset="52546.04">23452 4057 1839,'-2'-10'67,"0"2"23,0 1 20,2 2 6,-2-1 5,2 6-3,4-9-10,0 7-10,3-4-10,-1 4-8,5-1-5,-3 0-7,5 2-10,-2-2-2,1 3-4,-1 0-3,-1 0-7,1 3-3,-2 1 1,-1 1 0,-2 1 2,-2 1 5,-2 1-1,-2 2 4,-2 1 1,-2 0 7,-2 5-4,-4-1-4,1-3-2,-2 6-8,-2-1-2,5-2 1,0-2-6,-1 4-8,0-5 2,3 2-6,0-2-4,4 1 8,0-3-2,4-1-5,2-2 1,2 0-1,3 1 1,2-1-3,3-4-4,1 1-22,0 0-17,0-2-40,-3-4-49,2 0-60,0 0-62,-4-4-102,1-2-174,0-1 4,-3-1 61,-2-2-144,-1-3-93</inkml:trace>
  <inkml:trace contextRef="#ctx0" brushRef="#br0" timeOffset="52785.4">23588 3843 1667,'-6'-3'59,"3"-3"14,3 3 8,0 3 3,0 0 9,0 0 13,0 0 4,0 0 9,22 9 1,-11 1-1,3 6-5,2-2 1,0 3-4,0 2-11,0 0-10,-3 2-8,-1 3-4,-1-4-9,-1 3-1,-3 0-6,-5-2-6,0-3-10,-2 2 6,0-1-20,-2 0-30,0-2-38,-3-2-56,0-1-61,2-3-76,-4-2-110,3-2-157,0-2 25,-3-1-173,5-3-140</inkml:trace>
  <inkml:trace contextRef="#ctx0" brushRef="#br0" timeOffset="52979.96">24058 3955 1806,'2'-10'74,"-2"3"28,0 1 21,2-2 17,0 2 3,0 2-3,-2 4-15,6-9-8,2 5-13,0 2-9,0-2-11,3 4-6,1 0-18,1 0-23,2 2-35,-3-2-43,2 2-47,-2 2-53,1-1-42,-3 3-59,-1-4-142,-3 5-80,-5 0-110,-1 4-75</inkml:trace>
  <inkml:trace contextRef="#ctx0" brushRef="#br0" timeOffset="53121.34">24048 4134 1543,'-7'5'-11,"0"2"31,3-4 26,2 1 21,0-1 23,2-3 14,0 7-2,0-7-7,8 5-10,2-3-7,0-1-12,0 2-41,4-6-54,0 3-70,1-1-74,2-3-136,-4 1-269,1 0-80</inkml:trace>
  <inkml:trace contextRef="#ctx0" brushRef="#br0" timeOffset="53361.99">24691 3838 1684,'2'-7'70,"1"1"27,-2 1 21,-1-2 13,3 4-2,-3 3-13,2-5-8,-2 5-9,0 0 3,0 0 9,-5 16-4,4-8-2,-4 6-6,1 1-7,-2 2-15,-1 3-8,0 1-6,0 1-3,1 0-5,-4-1-28,2 0-43,-1-2-42,1-1-58,2-1-60,-1-2-40,-2-4-58,6 0-125,-5-4-61,3 2-154,-3-5-112</inkml:trace>
  <inkml:trace contextRef="#ctx0" brushRef="#br0" timeOffset="53607.46">24448 3764 1718,'-2'-11'42,"2"5"38,-2-2 15,0 4 6,2 4 1,0-5-9,0 5 7,0 0 12,0 0 3,18 7 3,-7 1 1,0 3-6,3 3-3,1 4-6,0 2-5,2 1-12,0 1-9,-1 2-11,4 0 2,-3-2-10,-3 2-1,-1-5-20,3 1-21,-5 0-24,3-3-26,-4-1-35,-1-3-40,-1-1-43,3-1-44,-5-4-64,2-2-128,-1 2-110,0-4-180,-1 0-171</inkml:trace>
  <inkml:trace contextRef="#ctx0" brushRef="#br0" timeOffset="53889.85">24836 3713 1887,'0'-8'34,"-2"1"33,2 1 22,0 1 15,0 5 3,0-8-5,0 8-10,0-7-14,0 7 8,0 0 3,0 0 15,-8 16 2,6-5-3,-2 3 4,1 0-13,0 4-8,1 3 7,0 1-12,0-2-5,0 3-7,0-3-6,-1 4-5,3-4-2,0 3-10,0-2-2,0-2-8,3 3 3,1-6-4,-2 1-24,4 0-26,0-2-34,3-4-47,0-2-59,1-1-67,-3-5-76,4-1-178,-1-2-48,-2 0 67,-8 0-138,15-5-96</inkml:trace>
  <inkml:trace contextRef="#ctx0" brushRef="#br0" timeOffset="54201.38">24927 3840 1583,'0'-8'19,"0"1"21,1 2 19,-1-2 6,3 4 4,1-2 0,-1-2 4,4 4-3,2-1-1,0 1-3,-1 0-4,0 3-5,3-2-5,-11 2-6,15 0 0,-9 2-1,3 1-4,-5 0 3,0 2 3,0 1 2,-4 2 0,0 2 1,-2-1 0,0 2-1,-2 5-4,-2-4-3,-1 2-2,3-1-2,-3 4-3,3-5-2,-2-1-7,2 3-1,-1-5-3,3 3-1,0-2 2,2-1-5,2 1 2,0-3-3,3-1-4,1 1 2,0-1-21,3-1-21,2-3-32,-3-2-42,2 0-44,4 0-56,-6-5-84,2-5-131,-4 3-33,3-4-100,-5-4-51</inkml:trace>
  <inkml:trace contextRef="#ctx0" brushRef="#br0" timeOffset="54427.32">25056 3592 1544,'0'0'35,"0"-5"19,0 5 20,0 0 27,6-6 23,-6 6 14,0 0 13,21 8 10,-10-2 0,-1 3-5,7 4 4,-3 3-5,2 4-15,-2-1-10,4 8-14,-6-1-7,1 4-7,-7-4-11,-2 1-4,-4-1-15,-6 3-43,0 0-63,-7 0-86,-2 3-127,-5-4-183,-5 3-119,1-6 61,-4 5-200,-1-4-182</inkml:trace>
  <inkml:trace contextRef="#ctx0" brushRef="#br0" timeOffset="56772.47">2964 6618 2001,'0'0'182,"-15"-2"-61,10 0-15,-1 0-7,6 2-2,-8-2-6,8 2-12,-8-3-11,8 3-7,-8 0-4,8 0-12,0 0-7,-8 5-5,6 3 5,0 1 4,0 7 4,0 2 1,0 5 2,2 6 5,-2 1-5,0 3 1,2 4-2,-2 2-4,2-3-4,-2-2-9,2-1 3,0-3-7,-2 1 1,-1-3-4,1-3 2,2-4-9,-2-2 3,2-2 0,-2-1 6,2-3 9,-2-2 18,2-1 17,0-3-3,0-2-5,0-5-10,0 0-6,0 0-4,0 0-3,0 0-4,6-22-3,-1 9-7,-1-5-2,2-2-1,0-3-4,2-2-3,2 1-5,0-1-1,0 1 1,1 4-9,0 1 2,-1 2-3,-1 4-1,1 1-9,1 6 4,6 3 2,-5 0 1,8 7 0,-3 4 0,5 4 1,0-1 2,6 4-1,-3 4 3,1-2-5,-4 2 1,2-2 8,-5-2-7,0 1 3,-2-5 0,-6 1 0,4-3 6,-5-1 19,0-1 21,-1-1 26,-1 0 22,-1-4-7,-1-2-9,-6 0-9,11-8-5,-9 2-6,2-3-9,0-3-2,-2-3-8,0 0 0,2-4-7,-2-1-5,2-4-1,-3-2-5,-1 1-2,3 0-14,-1 2-20,-2 2-20,2 2-37,0 1-38,-1 1-41,-1 2-57,3 4-58,-1 1-52,2 2-26,-2 1-72,5 0-149,-1 3 11,0 0-263,3 0-301</inkml:trace>
  <inkml:trace contextRef="#ctx0" brushRef="#br0" timeOffset="57037.62">3692 6688 2247,'2'-4'21,"-2"4"23,-4-7 26,4 7 22,-5-7 15,4 2 8,1 5-4,-6-3-11,6 3-12,0 0-5,-16 9 3,9-1-2,0 3-5,0 4 13,-3 4-1,1 2 5,1 3-3,-2 0-4,7 3-7,-4-2-7,4 1-6,1-2-6,2 2-4,0-2-9,2 3-2,4-4 0,0-2-6,2 0-5,3-2-18,1-4-25,4 0-28,-2-1-38,4-7-45,-6 1-58,6-3-65,-2-3-59,3-2-134,1-2-120,-2-1 68,4-1-184,-1-3-164</inkml:trace>
  <inkml:trace contextRef="#ctx0" brushRef="#br0" timeOffset="57376.57">4012 6869 1813,'-2'-9'33,"-1"3"28,1-2 19,0 3 26,0-4 13,0 4-2,2 5-7,0-10-13,4 5-10,3-1-6,-1 0-8,4 1-6,4-1-7,0 3-2,2-1-3,2 0-5,-1 3-4,0 1-3,-2 0-5,-3 0 2,2 2 8,-4 5-3,-2 2-3,-3 0 4,-2 2 3,-6 6 4,2 1-1,-7 3-2,-2 0-3,-3 2 1,0 0-1,-2 2-11,1-4 3,0-1-5,2 0-4,2-4-10,0 0 9,4-3-8,-2-1-2,4 1 6,2-4-8,2-1-2,2 1 10,4-2-2,2-5-4,4 3 0,0-3 0,3-1 1,4 2-10,2-3-35,1 0-45,-4-4-59,2 0-65,1 0-64,-7-2-75,2-1-183,-1-1-1,1-3 79,-3 1-141,1-2-79</inkml:trace>
  <inkml:trace contextRef="#ctx0" brushRef="#br0" timeOffset="57661.75">4276 6705 1782,'-12'-9'97,"2"3"27,3 0 23,0 3 12,4-1 4,2 0-4,1 4-17,0 0 1,7-6 4,4 6 7,1 0 6,9 3 0,5 2-1,1 1-8,10 3-13,-4 0-13,1 5-10,0 1-10,0 2-9,-5 0-8,-2 3-6,-1 1-8,-4 0-5,-4 1-5,-6-1-4,-4 2-4,-4-4-5,-2 2-4,-4-1-6,-4 4-1,-3-2-15,-4 0-35,-1-1-42,-1-3-53,0 2-36,0-3-46,-1-2-54,-1-2-56,6-3-50,-4-2-102,1-3-108,6 2 34,4-6-230,4-1-244</inkml:trace>
  <inkml:trace contextRef="#ctx0" brushRef="#br0" timeOffset="57842.2">4868 6917 2167,'4'-4'75,"-4"4"19,2-6 21,-2 6 15,5-5 8,-2 3 2,1-3-13,5 2-16,-1-1-6,5 0-16,4 0-11,0-1 0,0 3-32,2-4-40,0 2-54,0 1-67,-1-1-64,0 0-76,-1 4-166,-2-2-78,-4 4-175,-4 0-170</inkml:trace>
  <inkml:trace contextRef="#ctx0" brushRef="#br0" timeOffset="58006.11">4990 7090 1912,'-10'12'70,"1"-3"19,3-3 19,1-1 30,4 0 19,-1-3 20,2-2-3,3 8 14,-3-8-6,15 0-15,0 0-15,2-1-15,2-3-27,1 1-60,-2 2-62,4-5-73,-5 1-96,-1-1-110,2 2-251,-5-1 36,5-1 68,-3 0-160,3 1-96</inkml:trace>
  <inkml:trace contextRef="#ctx0" brushRef="#br0" timeOffset="60743.84">6774 6699 1665,'0'0'34,"0"0"26,0 0 18,0 0 22,0 0 21,0 0 11,0 0 5,0 0-4,0 0-4,0 0-6,0 0-7,0 0-15,0 0-10,0 0-8,-13-11-21,13 11-31,0 0-47,0 0-52,0 0-60,0 0-63,-5-6-105,3 5-177,2 1 28,-8-6-92,8 6-41</inkml:trace>
  <inkml:trace contextRef="#ctx0" brushRef="#br0" timeOffset="62621.21">5782 6730 1404,'0'0'-24,"0"0"21,0 0 19,0 0 23,0 6 14,0-6 10,0 0 5,0 0 2,0 0-4,0 0 4,0 0 0,0 0 2,0 0 2,0 0-3,0 0-1,0 0 3,0 0-4,0 0 3,0 0-3,0 0-4,0 0-7,0 0-7,0 0-9,0 0-3,7 6-1,-7 3 0,-3 1 2,3 0-2,0 5-1,0 3 0,-3-1-5,3 1-5,0 1 0,0-2-1,3 0-3,-3 0-2,0-4-3,3 1 1,-3-2-6,0-2 4,0 0-1,0-2-1,0 0 2,2-1 3,-2-2 10,0 2 10,0-7 1,2 8 0,-2-8-9,0 0-3,0 0 0,0 0-6,17-12-5,-14 6-1,4 0 1,-1-2-4,6-1-4,-4 0 3,2 1-7,1-2 1,0 3 3,2-2-6,-1 1 0,2 2 1,2-1-3,-2 1 2,3 1 0,1 2 0,-2 3-1,0-2 0,0 4 1,3 1-3,-2 2 3,0 1 3,-2 1-1,1 1 6,-3 1 1,0 1 2,-2-1 3,-3 5-1,-2-3 0,-1 0-3,-5 3 4,0-2 1,-2 1-10,-2 0 4,-6 0 2,3-2 2,-5 2-7,0-2-10,-2 0-18,-2-1-29,2-3-29,-5 0-40,-1 0-38,4-5-49,-4 1-44,0-3-98,0 0-126,-1-4 8,2 0-128,-2-3-90</inkml:trace>
  <inkml:trace contextRef="#ctx0" brushRef="#br0" timeOffset="62876.71">5653 6684 1575,'0'0'-2,"-4"-5"32,4 5 17,0 0 20,2-6 16,-2 6 7,7-8 3,1 5 3,0-4 1,7 2-2,5-3 1,0-1-3,8 0-8,4-1-5,2-1-8,4-2-7,-2 4-5,-2 0-8,2 1-28,-9 1-37,3 1-50,-3 0-54,1 5-49,-7-4-78,0 3-142,1 2-264,-6 0-145</inkml:trace>
  <inkml:trace contextRef="#ctx0" brushRef="#br0" timeOffset="63519.91">6657 6965 1714,'6'-2'29,"-6"2"27,9-6 12,-5 5 22,1-5 26,-5 6 17,4-2 8,-4 2-1,6-5-11,-6 5-12,0 0-13,0 0-9,0 0 4,-13 20 4,-2-5-2,-6 6-3,-5 1-5,-5 9 1,-13 11 0,-6 1-6,0 2-5,-1-2-8,-2 2-5,5 0-9,1-2-2,3 2-6,7-7-6,5-6-2,6-2-4,2-3-7,3-1-10,1-6-25,6-1-20,-1-3-26,6-3-20,1-2-17,2-1-24,4-5-39,4-1-49,2-1-42,2-3-42,-6 0-97,16-7-122,-4 2 25,0-3-123,3-1-97</inkml:trace>
  <inkml:trace contextRef="#ctx0" brushRef="#br0" timeOffset="63967.21">6443 7439 1751,'0'0'71,"2"-4"14,-2 4 11,0 0 13,0 0 7,0 0 5,0 0 2,-23 11-2,19-5 10,-2 2-13,-2 1 0,2 3-5,0-1-9,2 4-4,0-1-7,2 1-7,2-2-3,0 3-10,2-2 0,2 0-3,0 1-3,4-1-2,2-1-3,2-3-1,0-1-9,3 1-3,1-7-6,4 1 0,0-1-6,0-3-3,0 0-3,1-3-2,0-1-3,0-2-1,1-1-2,-4-2-4,-1-3-2,3 3-1,-9-4-1,2 4-4,-1-6-3,-4 2 2,-1 2 3,1-2 2,-5 3 0,2 0 5,-3 2-5,-2 1-3,0 2 1,-2-2-1,2 7-3,-5-3 1,5 3 0,0 0-3,-14 11 4,8-3 5,0 3-1,-1 2 2,2 1 0,-1 3-2,2 0-1,-2 3 2,2 2-1,0 2-4,2-4 1,0 1 1,2 1-2,-3-2-5,3 1-29,3-1-42,-1-2-36,0-1-45,-2-2-51,4 0-59,2-3-54,-5-5-80,6 1-147,-1-4 7,2-2-247,0-2-265</inkml:trace>
  <inkml:trace contextRef="#ctx0" brushRef="#br0" timeOffset="64467.04">7214 6803 2080,'-2'-6'10,"2"6"24,-2-11 14,2 11 17,0-4 11,0 4 8,-2-5-1,2 5-3,0-7-7,0 7 3,0 0 3,0 0 7,0 0 2,16 1 9,-5 2 6,2 0 2,6-6-2,7 3-4,0-3-5,9 2-11,3-3 0,2 0-9,-9 1-14,1 1 0,-4-2-8,-5 2-12,-1 2 4,-4-2-5,-2 0-6,-4 4-1,-1 2-3,-7 2-3,-3 1 1,-2 4-4,-5-2 0,-5 9-6,-4 3-1,-4 0 1,-2 4-4,-2-1-1,-1 3-2,1 0-5,-1-2 6,1 0-1,0-3-2,4 2 3,3-5-1,0-1-8,4-2 2,-1 1-2,1-4 3,5-1-1,0 1 12,3-3 10,6-3 3,0 1-1,5-1 1,0-2-2,7-5-4,2 2 3,5-2-4,1 0-9,5-2-29,1-1-41,2-2-55,0-3-60,-1 0-77,3-5-74,-2 0-146,-3-3-96,-3 1 44,-3-4-229,4 0-239</inkml:trace>
  <inkml:trace contextRef="#ctx0" brushRef="#br0" timeOffset="64670.67">7873 6599 2105,'-16'-9'34,"6"2"33,2 2 25,-1 1 19,3 0 6,6 4 5,-7-6-13,7 6-10,0-3-8,0 3-14,15-6 3,-4 2-15,3 2-3,4 0-5,1 0-18,0-1-24,2 0-51,-5 1-66,5 1-70,-3-3-74,1 1-194,-5-2-54,-1 3-136,-1-2-128</inkml:trace>
  <inkml:trace contextRef="#ctx0" brushRef="#br0" timeOffset="64903.42">8118 6277 1783,'0'-10'96,"0"3"25,0 3 12,0 4 6,0-7 5,0 7-3,2-4-14,-2 4-13,0 0-10,0 0 0,6 15-7,-3-6-9,-1 4-4,2 2-6,1 5-8,-1 2-11,2 4 1,0-2 2,0 3-23,1-1-39,-2 3-48,-1-2-58,-2-1-77,2-1-76,-2 0-172,0-2-71,-2-2 42,2-1-103,0 0-64</inkml:trace>
  <inkml:trace contextRef="#ctx0" brushRef="#br0" timeOffset="65471.28">8698 6655 1639,'-6'-7'114,"-1"-1"20,3 3 12,0 1 6,0 0 17,2 1 0,2 3-11,0 0-22,-7-4-14,7 4-2,0 0 1,-1 13-3,1-4 2,0 2 0,1 3-2,2 1-5,-3 5-4,2-1-6,0 2-5,1-1-5,2 4-8,-3-6-7,2 3-8,-1-1-4,-1-2-8,2-3-5,-2 2-5,-2-5-2,2 2-4,0-5-4,0 1 1,0-1 0,1-2 10,-1-2-6,3-3-2,-5-2-5,0 0-2,14-7-5,-8-1-3,5-4-2,-2-2-3,1 1-2,1-4-3,-1 0-6,3 2 5,-4 1-6,1 0-4,-2 6-3,0-2-2,4 2-3,-2 5 2,5 0 0,0 6-1,4-2 1,-1 3 2,4 3 1,-1 3-3,3-1 1,-4 2 2,2-2 0,-1 0-1,-2-1 2,-2-1 0,-2-1 2,-2-2 18,-3 0 24,0-1 20,2-3-2,-2 0 1,1-5 2,-4-1-2,2-3-4,0-1-4,-2-1-4,-1-1-5,-2-3-9,0 0-4,0-2 1,-4-1-6,2-2-6,-2-1-8,2 1-31,-2 0-32,-2 1-45,2 0-59,0 1-52,0 3-65,0 2-80,2 1-64,-2 2-126,0 1-99,0 2 52,2-1-351,3 3-415</inkml:trace>
  <inkml:trace contextRef="#ctx0" brushRef="#br0" timeOffset="65723.9">9465 6474 2780,'0'0'61,"4"-5"24,-4 5 15,2-3 19,-2 3 5,0 0-7,0 0 5,0 0 6,0 0-1,-6 18 1,2-6-2,0-1-5,-1 2-10,1 3 0,2 1-6,0 0-7,-1 3-5,3 0-10,0-1-3,3 2-9,-1 0-6,2 2-5,3-2-6,-1 0-2,5-3-6,-1 2-17,-2-8-36,6 2-49,-2-4-60,2-3-61,2 0-74,3-4-79,-3-3-78,2-3-152,-2-4-23,2 2 66,-5-4-228,3-1-237</inkml:trace>
  <inkml:trace contextRef="#ctx0" brushRef="#br0" timeOffset="66068.73">9797 6509 2135,'-4'-6'60,"2"1"29,0-2 18,0 4 14,0-2 2,2 5-5,0-9-8,4 6-1,0-1-6,6 3-2,0-4 14,2 3-1,2-1-5,0 1-15,2 0-7,-1 2-11,0-2-3,-2 2-7,-1 2-6,-1-2-1,2 4-7,-5-1 1,-1 5 1,-3-1-2,0 2-2,-4-1-11,-2 3 6,0 0-9,-5 5-1,-1-3 0,0 4-8,-1-2-1,0 1-2,-1 1-5,3-4 0,0 2-2,3-2-3,-2 1-2,0-3-1,4 0 2,2-1 0,0-2 3,4-1-6,2-1 1,2 0-4,2-3 4,0 0-5,5-2-17,-3-1-38,2 0-39,2-1-63,-2-3-73,2-1-81,-3-2-108,0-1-164,-1-1 31,-1-1-261,-1-3-294</inkml:trace>
  <inkml:trace contextRef="#ctx0" brushRef="#br0" timeOffset="66321.09">10197 6334 2343,'2'-8'60,"-1"1"13,6 0 20,-1 4 18,1-2 15,3 1 3,4 1 20,1 3 11,4 3 3,1-1 1,7 3 6,1 5-2,1 1-4,3 2-7,-2 6-11,-3-1-11,-2 3-9,-1-2-7,-3 4-6,-5-1-10,-4 1-6,-6 0-9,-6 0-10,-4 2-4,-6-3-36,-2 3-60,-7 2-86,-2-3-73,0-2-99,-3-2-101,-1-2-154,-3-5-89,2 2 60,-4-4-338,6 1-384</inkml:trace>
  <inkml:trace contextRef="#ctx0" brushRef="#br0" timeOffset="68195.38">11290 6435 2390,'-4'-4'-54,"2"-2"31,2 6 39,-4-9 29,2 4 24,-2 0 21,2 1 10,2 4 3,-4-6-3,1 3-7,3 3-14,0 0-14,0 0-6,0 0 0,0 0 4,-3 15-3,3-3-2,0-1 2,0 6 1,0 1-10,3-1-8,-3 2 1,3 1-3,-1 2-3,0-2-2,-2-1-7,4 2 1,-2 0-9,0-1-29,2-2-36,-2-2-43,-2-1-63,4 0-64,-2-3-54,-2-5-105,0 3-123,0-5 21,-2 1-107,2-6-83</inkml:trace>
  <inkml:trace contextRef="#ctx0" brushRef="#br0" timeOffset="68382.43">11143 6616 1661,'-12'-9'67,"4"5"21,4-2 23,-1 1 21,1 3 12,4 2-7,0-11-10,4 6-15,3-1-4,6-1-13,4-1-12,8 0-3,3-1-11,10 2-1,2-4-44,3 4-61,-1-2-85,4-3-97,-5 5-217,-1-2-50,-2 2-129,-7 1-112</inkml:trace>
  <inkml:trace contextRef="#ctx0" brushRef="#br0" timeOffset="69949.88">10792 6568 1740,'0'0'23,"0"0"9,5-5 14,-5 5 15,2-4 12,-2 4 13,3-4-3,-3 4-4,8-6-2,-2 2-5,0 1-2,3-2 0,2 2-4,-1-2 0,0 0-2,4 1-4,-2 1-5,3-1-7,-5 0-2,3 2-6,-4 0-4,-1-1-1,0 3 0,-1-2-1,2 0 0,-9 2 2,8-2-8,-8 2-2,0 0-4,0 0 1,0 0-6,-26 13 3,12-9-2,-1 1-4,-2 1-1,-3-1 0,-1 3-3,2-1 1,-2-2-1,4-1-1,1 2-2,-1-2 0,6-1-1,1 1 1,1-2 3,-2 0 1,5-1-1,-3 2 6,9-3-1,-6 1 1,6-1-6,0 0-1,0 0 0,19-9-1,-4 3-1,2 1-1,0-1 0,2 0 9,0 1 0,-3 0-4,2 0 0,-4-1 1,0 2-2,-2 0-2,-1 1 5,-3 1-3,-1 0-4,-7 2 1,0 0-1,0 0-2,0 0-7,0 0-3,0 0-10,0 0-7,-26 11-3,18-9-6,-1 0-13,0-2-3,1 3-8,2-3-13,6 0-11,-15 0-23,15 0-29,-8 3-37,8-3-45,0 0-88,-9-8-141,9 2-211,0 6-150</inkml:trace>
  <inkml:trace contextRef="#ctx0" brushRef="#br0" timeOffset="70774.01">11197 6232 1769,'-4'-3'-3,"4"3"20,-6-4 28,2 0 21,4 4 23,-7-4 17,7 4 13,-5-3 5,5 3 1,0 0 1,-2-6-15,2 6-6,0 0-4,0-8-9,0 8-5,7-5-7,0-2-8,-1 5 3,2-3-1,7 2 7,0-1-1,2 1-5,1 3-4,2 0-10,-1 0-6,2 3 4,-2 2-10,3 2 0,-2 2 1,0 4-6,-1-1-2,-6 2-4,2 1 4,-5 5-7,-6-2-3,0-1 1,-7 3-4,0 3-5,-4-2 3,-2 2-3,-5-1-3,-4 0-3,3-1 2,-3-3-3,2-1 2,-2-1-2,2-1-2,3-3 3,2-1 8,1-1 7,-1-2 11,3-3-7,0 1-1,0-1-1,2-3-2,2 0-2,-2 0-2,6-2-3,0 0-2,0 0-1,0 0-3,0 0-1,-6-10-3,6 10-3,0 0-1,10-9-1,-4 4 1,3 3 0,4-4-2,-3 2-2,7 0 0,0 1-2,0 0 0,5 0-2,-4 1 1,6 2-1,-3-2 1,3 2-1,-2 2 0,2 0-2,-3-1-2,5 6 5,-6-4-3,2 5-1,-1 0 2,-2-1 3,-2 2-2,-3 2 3,0-1 5,-4 4 0,-2-1 6,-3 0 2,-1 2 1,-6 1 0,-2-1 1,-5 1 1,-1 3-1,-8-4-5,0 2 0,-8 1-3,1 0-1,-5-3 1,2 1-1,-3-4 2,1 1-4,4-4 2,-3-2-4,5-1-2,-2 0 1,2-4 1,3 0-1,2-2-3,0 0-4,1-4-16,4 2-22,-1-4-23,2 2-31,5-1-30,1 1-24,3-3-23,1 1-29,3-1-39,3 2-41,4-1-38,-1-1-65,4-1-140,5 2-11,0 1-273,7-1-291</inkml:trace>
  <inkml:trace contextRef="#ctx0" brushRef="#br0" timeOffset="71105.07">12230 6590 2112,'5'-7'28,"0"2"22,-1-3 28,0 2 23,0 3 13,0-1 12,0 0-1,-2 0-3,-2 4-20,7-4-16,-7 4 9,0 0 4,0 0 9,0 18 7,-5-6-1,-3 3 9,-4 7 3,-6 2-3,-5 10-3,-4-1-5,-12 15-10,-3 0-8,-6-1-9,1 2-7,-2-3-7,1 0-8,1-2-6,1-1-5,5-6-4,8-6-7,2-1-8,6-5-26,0-4-31,6-1-30,2-2-39,2-3-31,4-1-15,5-3-19,2-4-38,2-2-36,6 2-42,2-6-21,5-1-62,3-3-98,4-2-33,3-1-229,6-2-207</inkml:trace>
  <inkml:trace contextRef="#ctx0" brushRef="#br0" timeOffset="71525.07">12115 7102 1899,'8'-6'29,"-3"2"24,-2 0 22,-3 4 14,4-3 16,-4 3 6,0 0 4,0 0 5,0 0-1,-10 13 5,6-5-6,0 1 6,-1 3-9,3-3-3,-1 4-3,3-1-12,0-1-7,3 2-2,-1-1-2,7 0-4,-3 0-7,4 0-6,1-5-6,4 3-5,0-4-3,2 0-7,0-3-6,1 2 0,2-5-4,-1 0-5,0-5-2,0 2-1,1-1-3,-2-4-2,-1 1-2,-2-1-4,-3-3-3,3-1 7,-4 0 2,0 2 8,-5-5 11,1 4 5,0 0 6,0 2 4,-3-1-5,-2 4-6,1 0-7,-1 4-5,-2 2-4,0 0-3,0 0-2,0 0-1,-15 9 0,8-1-4,3 2 0,-2 2-1,2 1-1,-2 2-1,2 1-2,-2-1 0,0 2-3,4 1-1,-3 0 0,4 1 0,1-2-1,-2 0 0,2 1-24,0-2-40,0 3-41,0-5-41,2-2-46,-2-1-51,0-3-60,4-1-71,-2-4-129,2 4-86,-4-7 36,10 0-280,-10 0-306</inkml:trace>
  <inkml:trace contextRef="#ctx0" brushRef="#br0" timeOffset="72026.91">12699 6341 2280,'-6'-7'20,"1"1"24,1 0 11,0 3 13,1-1 11,3 4 2,-4-4 0,4 4-4,0 0 0,-3-7 8,3 7 6,0 0 17,0 0 27,29 5-5,-18-5-3,9 0 5,4 0-5,1-2-4,2-1-5,3 3-7,0 0-8,-3-2-10,1-3-7,-4 5-7,-3-2-9,-3 2-9,-2 0-2,-2-3-4,1 3-4,-3-2-8,-2 4-4,0 1-1,-4 2 1,-4-1-3,0 4 0,-4 4-3,-2 2-3,-2 3-2,-3-2-2,0 6-2,-3-1-2,-1 2-1,3 1-2,-2-3-2,-2 4 0,4-4-3,-1 2 1,1-1-4,1-3 3,3-2-2,-1-3 0,1 1 4,2-2 5,2-2 11,0 2 13,4-5 7,4 1-2,3-2-1,8-3-5,0 1-4,0-2-4,8-2-4,-2 2-3,3-4-2,-3 2-3,2-2-6,1-2-18,1 1-38,-5 1-48,-4-4-54,4 2-57,-6-3-84,4 0-102,-5-1-131,-3-2-137,-1-4 47,2 3-407,-6-2-487</inkml:trace>
  <inkml:trace contextRef="#ctx0" brushRef="#br0" timeOffset="72284.12">13336 6053 2827,'-11'-3'6,"3"1"21,2 0 17,0 0 21,6 2 20,-6-2 11,6 2-13,0 0-4,0 0-6,0 0-7,13-6-7,0 5-1,2-3-12,2 2-3,2 0-30,3 0-40,-4-2-54,6 1-66,-3 1-76,1-5-111,-2 5-199,0-5 62,-1 2-160,-3-1-128</inkml:trace>
  <inkml:trace contextRef="#ctx0" brushRef="#br0" timeOffset="72784.01">13683 5850 1834,'-6'-8'65,"2"3"27,0-4 20,-1 4 20,1-2 17,2 1 7,0 0 0,-1 2-8,2-1-17,1-1-12,4 1-14,0-1-13,0 0-10,5 1-3,1 1-9,1 1-8,2 3-6,-1 0-7,5 5-1,-2 0-3,2 0-1,-3 5-2,4 4 2,-3 0-5,0 6 1,-3-1-1,1 0 0,-7 4 9,-3-4-8,2 2-4,-5-1 2,-2 0-2,-2 3 0,-4-2-5,0-1 1,-3-1 1,-1 1 4,0-5 0,0 1 2,0-3 0,0-4 4,0 3 8,2-5 6,3-2 3,-2 3-5,3-2-4,0-3-5,1 4-8,3-6-3,2-1-8,0 0-4,7 7-1,1-7-3,2 2-3,6 1 0,-2-1 0,6 0-2,-2-2-2,4 2 2,-1-2-1,1 0-1,0 0-1,0-2 2,-1 0-1,-2-3-2,2 3 2,-4-5 7,2-1 4,-4 3 2,2-4 2,-4-1 1,-1 1 0,1-4-5,-4 4-2,-1-6-2,-2 4-2,-2-2-3,1 2-10,-3-2-24,-2 1-39,-2 0-45,0 3-51,-3-4-63,1 6-77,-2 2-68,0-3-117,-1 2-135,0 3 46,1-1-322,2 2-373</inkml:trace>
  <inkml:trace contextRef="#ctx0" brushRef="#br0" timeOffset="73296.74">14367 6191 2420,'0'0'79,"0"0"17,0 0-1,0 6 1,0-6 0,0 0-1,5 6-8,-5-1 17,2 3 2,0 1 8,-2 2 6,4 5 1,-2-1-4,0 2-6,0 1-8,-2 1-9,2-2-4,1 2-6,-1-2-7,0 0-7,-2-2-4,2-1-8,-2-3-2,0 3-2,2-5 11,-2-2 13,0 1 16,2-1 13,1-2-7,-3-5-10,4 2-9,-4-2-6,0 0-9,13-12-9,-5 2-2,-2 1-7,5-1-8,-2-4 0,1 4-7,2-2-5,-2 2-5,2 1-5,-2 1-3,3 1-5,4 3-1,-2 2-1,4 2 2,0 2-4,2 2 1,1 0 0,0 4-2,2-1 2,-1 1-1,-1 1 0,0-1-3,-4-3 3,-2 2-1,-1 0 3,0-1 15,-4-5 27,-1 2 22,4-2-12,-6-2 6,2-2 16,-2 0 0,1-3-2,2-3-6,-3-2-7,-1 0-12,-1-2 1,-2 0-2,2-3-10,-4 1-8,0-2-5,3 1-20,-5-1-29,2 0-38,1 0-61,-3 1-65,0 0-71,0 3-60,0 0-79,1 1-70,-1 0-153,-1 4-59,2-1 61,4 1-432,-1 3-519</inkml:trace>
  <inkml:trace contextRef="#ctx0" brushRef="#br0" timeOffset="73551.03">15146 6088 2973,'4'-4'40,"0"1"26,0-1 29,-4 4 35,4-7 24,-4 7 8,0 0-5,4-3-12,-4 3-14,0 0-10,0 0-2,-10 15-4,4-5-5,0 1-4,1 4-1,0 0-5,1 3-1,0 2-7,2 4-8,-2 1-6,1 0-5,3 1-8,0-2-2,3 2-8,1-4-2,0 3-5,4-4-3,0 1-5,6-5-16,-4 0-42,2-6-53,3 0-70,0-4-65,2 0-80,3-4-83,-4-4-78,3-1-133,1-3-2,-2 0 59,2-5-302,-2 1-311</inkml:trace>
  <inkml:trace contextRef="#ctx0" brushRef="#br0" timeOffset="73873.86">15477 6241 2262,'0'-9'37,"-2"2"35,2-1 30,0 3 18,0-1 16,-2 0 4,2 1-2,2-2-11,2 5-7,3-5-9,1 4-3,5 1 0,-2-1-1,2 3-1,3-3 1,-2 6 1,4-3-9,-4 0-3,0 5-5,-2-2-2,-2 4-1,-1-2 4,-2 4 0,-3-1-2,-2 1-2,-4 1-6,0 5-3,-4-1-4,-6 3-8,2 0-6,2-3-6,-2 3-5,2-4-5,2 3-6,0-3-4,0 0-2,-1 0-5,3-3-1,1-1 3,3-1-3,3 1 2,3-1-6,3-2-1,3 0-3,4-3 1,0 1-3,2 0-26,0-4-40,1 0-57,1-2-69,0-2-63,0-1-76,7-3-77,-5-5-143,0 0-82,4-3 45,-7 0-345,2-5-398</inkml:trace>
  <inkml:trace contextRef="#ctx0" brushRef="#br0" timeOffset="74120.98">15977 6021 2480,'-6'-9'32,"1"1"35,3 1 19,2 2 21,-2 2 8,2 3 4,0 0 3,0 0 3,0 0 6,19 0 5,-6 6 6,2-1 2,3 4 1,4 3 2,-1 0 2,9 5-2,-4 0-12,1 0-6,0 2-8,-4 3-9,1-2-9,-3 6-9,-2-2-6,-6-3-7,-5 4-6,-6 0-7,-2-4-2,-4 3-7,-4-1-43,-7 0-52,-2-1-63,-2 1-64,-1-5-67,0-5-73,-2 0-75,0-2-133,2-2-97,3-4 41,0-2-333,1-1-382</inkml:trace>
  <inkml:trace contextRef="#ctx0" brushRef="#br0" timeOffset="74381.01">16999 6084 2476,'-3'-7'60,"3"0"32,0 7 18,-1-8 24,1 8 20,-2-7 4,2 7-8,0 0-18,0 0-14,0 0-2,0 0 3,0 0-3,2 20-1,-2-9-6,1 4-9,5 5-7,-4-1-7,3 5-7,-1 0-8,0 2-4,0 1-7,0-2-4,0 1-27,-1-1-54,-1-1-67,-2-5-76,-2 3-93,2-8-88,-3 1-164,-1-2-60,0-2 55,0-1-265,-2-5-271</inkml:trace>
  <inkml:trace contextRef="#ctx0" brushRef="#br0" timeOffset="74565.92">16860 6295 2149,'-8'-15'94,"1"6"28,1-1 17,3 3 13,0-1 6,3 3-5,2-4-11,2 4-12,3-2-15,9 1-8,4 0-6,0 2-17,8 0-5,-1 1-13,5 1-46,2 0-60,-2 0-79,0-1-81,10 1-68,-2-3-153,0 2-88,-1-1 42,1-2-141,-2-2-107</inkml:trace>
  <inkml:trace contextRef="#ctx0" brushRef="#br0" timeOffset="74809.72">17740 5966 1798,'0'-9'100,"0"-2"39,3 2 32,-3 1 32,2 3 18,-2-2 12,2 3-7,-2-2-21,0 6-23,0-7-19,0 7-16,0 0 2,0 0-3,8 18-4,-3-7-9,0 4-9,-1 2-10,2 0-10,-2 5-11,0 3 0,3-2-6,-3-1-8,-2 5-10,2-1-3,-2 2-12,1-1-37,-1-1-52,-2-1-59,3 2-54,-3-8-64,3 1-71,1-3-65,-2-1-113,3-1-122,1-5 31,2 0-313,3-3-348</inkml:trace>
  <inkml:trace contextRef="#ctx0" brushRef="#br0" timeOffset="75061.63">18347 6197 2406,'2'-9'72,"-2"5"21,2-2 13,-2 2 14,0 4 10,0-8 8,0 8-4,-6-4-4,6 4-1,0 0-2,-23 12 2,10-2 1,-4 3 0,-4 0-6,-2 9 2,-9 6-5,-5 0-13,-9 12-10,-3 0-8,-1 3-7,-1 0-10,-2 1-6,6 0-6,-2-1-20,2-1-40,7-7-51,11-5-56,-1-1-46,4-5-51,4-3-59,6-1-37,8-6-27,6-4-56,2 0-66,5-3-48,5-2-267,3-3-253</inkml:trace>
  <inkml:trace contextRef="#ctx0" brushRef="#br0" timeOffset="75457.12">18090 6724 2091,'26'-13'35,"-3"-1"35,-6 3 32,-2 2 25,-3-3 27,-1 5 21,-5-3 6,1 2 6,-5-1-3,0 2-8,-4-1-2,-2-1-9,-5 2-11,1 4-17,-5-2-13,1 5-13,-4 0-12,0 3-8,1 1-12,0 4-7,0-1-8,3 3-5,0 1-9,1 0-2,6 3-6,0-1-3,4 2-2,1-1-6,1 2-2,4 2 0,0-1-3,2 0-3,2 2-1,2 0-4,-3 2 0,3-1-2,1-2-1,-3 2-1,2-1 0,-5-3-3,-2 0 0,0-1-2,-4-3-2,0 2-2,-6 0-2,0-3-4,-5-2-4,0-1 3,-3 0-4,-1-2 1,0-4 1,0 0 2,1-2-2,-2-4 0,2 0 0,-2-3 1,4-4 0,1-2-2,3-2-1,2-2 1,4-2 1,2 0-2,2-4 0,5-2-5,2 1-19,7-5-24,-2 3-38,5 0-34,3-2-48,5-5-62,3 7-80,-2-2-107,3-5-167,1 3 47,0-1-361,2 0-386</inkml:trace>
  <inkml:trace contextRef="#ctx0" brushRef="#br0" timeOffset="75873.71">18561 6105 2620,'-8'-8'56,"5"1"33,-2 1 25,2 3 20,3 3 4,0-11 7,3 8-11,2-2-7,-2 0-5,9 1-6,0-1-7,7 1-5,1 1-8,2 0-5,3 0-8,2 3-6,-4-2-10,1 2-5,-4 0-7,0 0-6,-1 2-4,-3-2-4,0 1-3,-4 4-4,-2-2-2,-1 3 2,-5 1 2,1 2 1,-5 0 0,-2 2-4,-3 2 2,-2 4-5,-1-3-1,0 7-1,-2-1-1,-2 0-4,2 1-2,0-1 2,-1 0-6,0 1-2,3-2 3,-1-4-5,3 0-1,0 1 1,0-4 4,4-2 12,2 0 11,0-1 7,4-1-1,2-2 0,2 0-1,5-1-5,2 2 0,2-5-5,1 1-3,4-1-3,-1-2-4,3 2-9,-1-4-38,0-3-66,3 0-83,-5-3-91,0-1-102,-5-3-107,4-2-180,-3-1 38,-2-3 79,-1-3-340,2 0-358</inkml:trace>
  <inkml:trace contextRef="#ctx0" brushRef="#br0" timeOffset="76069.32">19088 5770 2455,'-15'-10'51,"4"3"32,3-1 22,2 2 29,2 3 14,2-1-9,-1 0-12,3 4-18,9-6-8,-1 5-12,7-1-9,-1 0-20,8 4-35,-1-2-48,2 0-65,-2 0-76,5 0-77,-2-2-154,-4 0-132,0 2 69,1-4-158,-3 0-114</inkml:trace>
  <inkml:trace contextRef="#ctx0" brushRef="#br0" timeOffset="76477.65">19497 5511 1654,'-2'-8'68,"2"1"32,0-1 20,0 2 12,2 1 15,-2-2-9,0 7-7,6-8-11,0 6-14,0-3-6,3 5-10,2-2-8,-11 2-6,22 7 0,-8-2-4,-1 0-9,-1 2-10,-2 2 3,0 1-9,-2 1-8,-6-2 4,2 3-7,-4 0 2,-3 1-9,0 0 0,-4-1-6,0 1 0,-1 0-1,0-1-8,0 1 2,1-1 2,1-2-2,0 5-9,3-6-1,-1 2-1,1 0 4,6-1 2,-1 2-10,0 1 6,5 0-1,-2-1-1,5 1 1,-2 1-7,2-3 4,2 2-2,-1 0 3,2 1 6,-2-1 5,-2 0 5,1 0 6,-1-1 1,-3 0 14,0 1 9,-4-4 14,0 3 5,-6-2 3,0-1-8,-4 1-8,-4-1-4,0 0-2,-3-1-10,-1 2-42,-2-3-64,-1 1-67,-4-2-85,4 0-93,-4-1-153,2 1-98,1-3 46,2 3-243,3-2-249</inkml:trace>
  <inkml:trace contextRef="#ctx0" brushRef="#br0" timeOffset="76987.8">19701 6000 2245,'7'0'71,"-7"0"18,11-1 15,-11 1 10,10 0 6,-10 0-1,11 3 24,-5 2 9,1 4 1,-1-1 5,1 4-6,-1 0 0,-2 6-10,2-3-5,-2 1-6,0 3-10,2-2-9,-2 1-10,0 2-10,-2-3-8,2 1-6,-2-3-10,0 0-4,0-2-3,-1-4-3,2 2 3,-1-2-5,1-3-6,-1-3-4,-2-3-6,0 0 0,0 0-8,0 0-3,15-12-4,-11 4-1,2-3-5,3 0 0,-2-2-3,2-2-2,5-2-4,0 3-3,1-1-2,0 1-3,-2 2-4,-1 3-2,1 1-1,2 3-3,-3 0 4,2 5-2,-2 0-1,3 5 5,-5-3 0,3 5-2,0 1 2,-1-1 0,2 3-1,-4-1 2,0-1 2,1-1 1,-3-2 0,1 4 3,0-5 1,-3 1 3,2-3 2,2 0-1,0-2 0,-10 0 9,18-5 6,-10 1 2,1-2 8,0-1-6,-1-3-2,-1 0 0,-1-2 1,0 0-6,-2-2-3,0 2 0,1-5-5,0 2-20,-5 1-34,2-3-44,0 5-57,-2-2-54,0 3-59,0-1-70,0 3-61,-4-3-139,1 3-92,-2-1 48,3 3-342,2-1-391</inkml:trace>
  <inkml:trace contextRef="#ctx0" brushRef="#br0" timeOffset="77235.21">20517 5867 2384,'0'0'29,"0"0"39,3-2 20,-3 2 15,0 0 17,0 0 19,0 0 15,0 0 12,-15 16 0,11-9 0,-7 3-2,4 3-2,-1 0-6,0 5-11,-3 1-10,2 1-13,1 3-9,2 0-10,-1 0-11,3 0-4,0 0-6,2-3-5,2 0-8,2-2-4,4 2-4,1-3-23,1-2-34,2 0-47,6-4-59,2 3-63,0-6-75,0-2-79,1-3-63,1-3-165,-2-2-30,4 1 46,-1-7-270,2-2-287</inkml:trace>
  <inkml:trace contextRef="#ctx0" brushRef="#br0" timeOffset="77559.96">20808 6018 2104,'-3'-9'50,"3"4"39,-3 0 24,3-2 22,0 7 18,0-7 12,0 7-3,0-6-1,0 6-18,8-5-10,-2 3-16,2 0-12,-8 2-10,23 2-11,-9 0-6,2 2-5,1-1-8,-2 3-8,2 2-3,-5-1-6,2 0-4,-2 5-2,-4-2-2,-1 1-5,-3 0 0,-4 2-3,-2-2-2,-3 2 1,-1 2-6,-4-2-3,0 1 0,-2-3-3,2 3-5,0-3 2,1 0-4,1-2-1,1 2-3,3-2 1,-1-1 4,5-1-2,5 2-1,-1-2-1,3-1 2,3-2-3,1 1 2,1-1-16,-1-2-29,4-2-26,1 0-46,0-4-82,-2-3-91,1 0-91,-2-3-178,-2-5-10,-1-2 67,0-2-207,0-2-192</inkml:trace>
  <inkml:trace contextRef="#ctx0" brushRef="#br0" timeOffset="77779.99">21055 5820 1956,'-2'-4'55,"0"1"27,2 3 23,0 0 27,0 0 12,11-5 9,-11 5 16,21 8 4,-9-1 3,3 3-2,5 3-2,0 2-7,2 5-7,1 2-12,0 1-10,-2 0-12,-1 2-12,-4 0-8,-3-3-8,-2 1-8,-7-1-6,-2-4-28,-6-3-50,-2 2-77,-3 0-77,-4-1-105,-1-3-109,-6 1-224,4-4 26,-6 1 72,1-2-285,-3-1-264</inkml:trace>
  <inkml:trace contextRef="#ctx0" brushRef="#br0" timeOffset="78561.69">21829 5778 2218,'-14'-3'61,"5"2"19,2 1 12,0-2 13,7 2 19,-10-2 15,10 2 11,-7-3-3,7 3-15,0 0-11,0 0-11,-13 3-16,13-3-5,-4 9 6,1-1 9,3 1 3,0 5-1,3 1 0,-1 2-3,0 2-7,1 1-6,3 2-7,0 1-9,1 0-4,-1 2-6,-1-2-5,3 1-7,-2-1 4,0 0-18,-2 0-41,1-4-46,0 2-58,-3-4-57,0-2-60,0 2-72,-2-3-43,-2-4-136,0-1-92,0 0 42,-3 2-229,2-4-244</inkml:trace>
  <inkml:trace contextRef="#ctx0" brushRef="#br0" timeOffset="78750.39">21669 6108 2168,'-4'-14'42,"-2"2"26,4 3 17,0-1 7,6 0 5,2 3-3,5-1-6,6 1-4,5-3-5,13 3-3,3 0-8,5-1-10,2 1-8,1 4-17,0-3-33,1 2-38,-3 0-55,-1 1-66,-1-1-52,0-1-106,-1 1-152,-4-2-176,1-1-141</inkml:trace>
  <inkml:trace contextRef="#ctx0" brushRef="#br0" timeOffset="78985.36">22799 5810 1850,'1'-6'45,"-1"1"32,0 5 27,-4-10 19,4 6 14,0 4-1,-3-6-5,3 6-3,0 0 5,0 0 5,-23 10-4,15 0-5,-5-1-4,3 4-9,-5 5-7,0-1-5,-2 1-5,-2 4-11,0-1-9,0 4-4,2-3-9,0-3-6,5 2-20,-4-1-51,2-2-43,-1 0-56,0-3-59,4-2-72,3-2-48,0-1-140,2-3-95,-2 0 31,4-2-156,2-3-144</inkml:trace>
  <inkml:trace contextRef="#ctx0" brushRef="#br0" timeOffset="79220.27">22554 5852 1843,'-2'-11'55,"2"0"46,0 2 23,0 4 15,-2-1 5,2 6-8,0-8-11,0 8-8,0 0 0,0 0 3,0 0 8,15 16-3,-7-6-1,1-1-6,2 4-9,3 2-11,0 1-10,0 1-6,0-2-5,4 1-9,-3 1-10,-1 0-14,4-1-42,-4-3-42,3 2-51,-4-4-63,-1-2-72,1-1-101,0-2-206,0-1 15,-3-1 60,3-1-153,0-3-109</inkml:trace>
  <inkml:trace contextRef="#ctx0" brushRef="#br0" timeOffset="79493.62">23187 5695 1915,'-8'-11'142,"-2"4"26,4-1 21,-3 2 13,2 4-5,3-1-14,-2 1-15,6 2 0,-17 5-7,8 1 0,-2 4-8,3-1-11,0 4-12,0 0-11,1 3-9,1 1-11,1 1-5,3 1-10,0-1-7,2 2-6,2-1-5,2-1-5,3 3-15,2 1-4,1-4-2,2 1 0,1-2-16,2-3-37,2-1-50,3 1-51,-2-2-59,0-7-73,4 3-78,-4-7-115,3 2-176,-3-3 67,2-3-308,-3 0-341</inkml:trace>
  <inkml:trace contextRef="#ctx0" brushRef="#br0" timeOffset="79813.44">23492 5813 2235,'0'-11'32,"0"4"34,2-1 26,-2 0 19,3 1 9,-1 0 5,0 0-6,3 2-4,1 2 0,4-2-2,1 3-4,4 0-11,-2 2-6,3 2-8,2 2-2,-4-1-12,3 1-10,-2 2 0,0 1-4,-5 4-3,0-4-2,0 4-3,-6 1-2,-1-2-3,-4 0-1,-1 3-5,-5 0 1,-2-2-3,-2 2-7,1 0-1,-1-1-2,4-2-6,-5 1 3,6-3-4,0-1-5,0 0-5,2 1 7,2-1 1,2 0-2,4-1-3,2-2-3,5-1-22,-3-1-22,5 0-22,-1 0-34,1-4-39,1-2-56,2 1-70,-1-7-72,-3-1-197,6-2-8,-4-2 63,4-3-188,-4-2-154</inkml:trace>
  <inkml:trace contextRef="#ctx0" brushRef="#br0" timeOffset="80033.18">23954 5472 1866,'5'-2'49,"-5"2"41,10-3 33,-10 3 23,17 3 19,-4 4 19,4 0 10,0 3 8,4 5 3,-3 1 1,6 4-7,-1 3-13,1 4-11,0 3-12,-4 5-13,-5-5-12,-4 4-9,-5-1-13,-6-3-8,-6 6-8,-13 2-14,-2-1-62,-11-1-104,-19 5-126,0 0-167,-9-4-283,1 0 43,1-2 82,-2-1-335,3-2-349</inkml:trace>
  <inkml:trace contextRef="#ctx0" brushRef="#br0" timeOffset="84284.83">2730 8395 1078,'2'-5'216,"1"-2"-66,-3 2-23,2 0 3,-2-2 6,3 2 0,-3-1-2,0 0-8,0 6 4,1-7 3,-1 3-3,0 4-7,0-7-6,0 7-7,3-4-19,-3 4-7,0-7-9,0 7-8,0 0-6,0 0-4,-9 24-7,6-10-8,-3 6 2,1 5-4,2 1-2,-4 3-4,4 5 7,-1 0-14,0 5-2,3-3-1,1-2-2,0 0 4,1 3-5,5-7 2,-4-1-7,4-3 3,0-1-2,0-4 2,0-6 0,6 1 0,-2-7-5,3-3 11,1-3-7,0-3-5,0-1-4,0-3 2,4-3 1,-1-5-1,2-2-7,-4-1 5,1-2-3,0 0-2,-6-4 4,3 2-4,-3-1 3,-1-4-4,-1 4 2,-1-2 1,-3 3-6,0 2 11,-2 2 8,2-1 2,-2 5-5,0 2 6,0-3-13,-1 5-4,4 1-4,-5 6-2,0 0 2,0 0 2,0 0 0,0 21 0,0-8-2,0 2 3,0 5-2,2 0 3,1 3 0,2 2 2,0-2 6,2 2-6,-1-3-2,3 1 2,-1 0-4,1-4-2,2-2 7,-1-3 4,0-4 8,4-5 6,0-1-3,4-4-2,-2-4 2,3-1 2,3-5-1,-4-2-1,2-3 0,-3-4-5,-4 0 3,4-4-4,-7 0-5,-2-2 1,-3-1-4,-2-3-4,-3 1-1,-6 1 1,-1 0-11,-2 3-15,-4 0-19,-2 4-15,-2 4-20,-2 3-14,-2 4-17,1 1-26,4 4-25,-1 2-35,4 4-31,2 2-30,3 0-42,6 0-137,-2 3-65,6 0 32,2 0-84,6 1-51</inkml:trace>
  <inkml:trace contextRef="#ctx0" brushRef="#br0" timeOffset="84561.53">3684 8526 1643,'0'-5'77,"0"5"21,-6-14 15,3 11 21,-3-2 16,1-2 2,-1 3-4,2 1-15,4 3-17,-9-3-4,9 3-9,-12 8-8,6 1 1,-1-1-3,1 6-3,1-1-3,0 5-7,2-1-1,1 2-7,0-1-5,2 4-4,0 0-2,2 4-9,2-2-1,0 0-6,4 0-2,2-4-3,-2 1-29,4-1-29,1-3-45,2-3-49,0-6-59,-1 1-56,6-2-37,-1-6-53,-2-2-103,4-1-56,-4-3 15,2 0-75,0-3-39</inkml:trace>
  <inkml:trace contextRef="#ctx0" brushRef="#br0" timeOffset="84969.08">3979 8667 1454,'-4'-15'28,"2"4"44,0 0 24,-3 1 22,2 0 25,1 3 16,-3 1-1,4 0-7,-1 1-16,2-1-15,0 6-12,-2-6-13,2 6 1,0 0-1,0 0 7,0 0-1,4 23 1,0-14-3,-2 3 0,0 0-8,1 1-2,2 0-7,-1 0-6,2 1-8,-4 1-10,1-6-1,0 5-5,-1-4-3,0-1-3,-2 0-7,2-2-1,-1 2 1,2-4 2,-3-1-1,0-4-9,0 6-2,0-6 0,0 0-7,0 0-2,0 0 0,-10-17-5,7 7-3,3-2 0,3-1-3,-3 0-3,4-2-2,-1 0 3,4 1-2,0 1-3,1 0-3,0 1-2,6 1 2,-4 1-6,5 2 4,-2 3-2,3 1 2,-3 0-1,0 4 2,2 2 7,-1 2 4,0 2-3,-2 1 4,-1 1-2,2-1 1,-3 5 2,-3-2-3,3 1 2,-4 0-3,-1 1-16,1-3-45,-2 5-46,-2-5-61,1 2-71,-3-1-80,0-3-105,0 1-150,0-1 44,0-2-259,4-1-270</inkml:trace>
  <inkml:trace contextRef="#ctx0" brushRef="#br0" timeOffset="85211.82">4357 8468 2124,'-4'-15'53,"4"6"26,-2 1 8,2 3 4,0-1 9,0 6-10,4-5 10,2 3 13,4 2 6,4 4-7,5-1 5,4 8-13,2-3-7,1 4-2,1 3-4,1 4 10,0 1-8,-1 1-6,-2 0 0,-4 1-8,-1 3-7,-4 1-4,-5 3-2,-4-2-5,-6-1-8,-4 3-10,-2-2-32,-4 1-46,3-3-55,-4-2-59,0-5-80,0-1-75,0-5-145,2-2-98,1-3 41,4 0-203,3-7-202</inkml:trace>
  <inkml:trace contextRef="#ctx0" brushRef="#br0" timeOffset="85381.78">5050 8678 2188,'0'0'109,"8"-5"2,-8 5-5,8-2-6,1-2-9,0 2-11,3-2-7,2 3-10,4-3-30,-3 0-54,1 2-61,0 1-73,-4-1-70,1 2-149,-3 2-88,-1-1-94,-2 3-59</inkml:trace>
  <inkml:trace contextRef="#ctx0" brushRef="#br0" timeOffset="85525.78">5175 8820 1712,'-4'11'89,"1"-2"6,1-3 18,0 0 19,2-1 11,0-5 15,4 5-1,-4-5-14,15 0-12,-4 0-14,5-2-15,2-1-28,-2 1-66,4-3-89,-2-1-76,1 1-84,3 3-199,-2-2-13,2 0-160,1 3-112</inkml:trace>
  <inkml:trace contextRef="#ctx0" brushRef="#br0" timeOffset="86419.2">6585 8652 1687,'-7'-7'1,"3"1"20,0 0 28,-2-2 22,2 3 27,-3 0 22,3-2 10,0 2 10,0 1 5,-1-2-5,3 2 3,2 4-14,-4-5-9,2 1-9,2 4-21,0 0-8,0 0-6,0 0-6,-13 9-7,9-1 3,2 3-9,-2 1-6,4 1-5,-4 3-2,2 0-8,-2 2 2,4-3-3,-2 2-5,2 0-5,-2-1 2,2-3-7,0-2 2,-2 0-1,2 0 0,0-3-1,0 1 1,0-4-1,2-1-4,6-2 3,-8-2-8,12-2 3,-12 2-4,17-7 3,-6 1-6,1-2 1,1 0-4,1 0 3,0-1-1,0 2-3,1-1-1,0 0-2,-3 3 3,3-1-7,3 0 2,-4 3 3,0-2-9,2 5 11,-2 0-1,-1 0 0,4 5-4,-4-2 5,1 3 0,-3 0 9,2 4 0,-5-1 2,1 0 2,-5 4-3,0-1 2,-4 0-2,-2 3 3,-2-1-2,-5 3-2,-4 0-23,2 1-34,-8-3-34,-2 1-44,-1-1-54,-3-2-69,-3-1-52,0-7-136,-3 3-96,-1-6 36,0 1-155,3-3-145</inkml:trace>
  <inkml:trace contextRef="#ctx0" brushRef="#br0" timeOffset="86617.67">6287 8622 1795,'6'-10'15,"-2"2"10,4-1 22,1 0 30,6-3 16,-1 3 7,8-3 0,1 1 1,7-5-5,1 4-8,1-3-8,2 1-7,0 0-6,2 3-10,-5 2-24,1-3-52,-4 4-58,-1 2-64,-3 1-74,-4 1-172,-2 2-59,-3 2-86,-1 2-34</inkml:trace>
  <inkml:trace contextRef="#ctx0" brushRef="#br0" timeOffset="87231.79">7144 8826 1436,'0'0'7,"2"-8"25,-2 8 12,0-5 12,0 5 13,0 0 4,2-9 11,-2 9 6,2-3 9,-2 3 2,0 0 1,0 0 3,0-7 0,0 7 3,0 0 0,0 0-7,0 0-1,0 0-12,0 0-11,0 0-5,0 0-5,-14 19-4,1-3 4,-2 5 4,-5 6 3,-3 9-3,-4 2-2,-9 18-2,0-1-12,-2 2 0,5 0-9,-5-1-3,5-3-6,5-10 3,8-4-4,-2-4-3,4-6-16,5-3-21,-1-2-17,4-2-23,2-7-21,0 2-23,3-6-25,3-2-47,4 0-47,3-7-33,1 0-48,0-4-116,2 0-61,1-3-171,2-1-133</inkml:trace>
  <inkml:trace contextRef="#ctx0" brushRef="#br0" timeOffset="87689.8">7030 9317 1856,'-4'-6'66,"4"6"15,-5-4 13,5 4 15,0 0 13,0 0 7,-17 10 4,13-3-5,-2 3 5,0 2-9,2-1-3,-4 4-3,4-2-14,0 3-5,2 1-5,-2 0 1,4-2-14,-2 3 0,4-3-9,-2 2 0,2-2-5,0 1-3,4-1 0,-1-2-5,4-1-3,1-2-4,0-1-4,2-2-7,2 1 0,2-5-4,-1 1-3,-1-2-3,2-2 0,1 0-4,0-2-4,-2-2 2,-1-1-3,2-3-1,-4 1-3,-2-3 0,2-4-4,-4 1-1,0-2-6,-3-3 4,-1 3 1,0-2 2,-2 3 14,-2-1 2,0 5 6,0-2 6,0 1-3,-2 3-2,0 3-3,2 5-1,-6-2 3,6 2-3,-11 9 1,7 1-1,-2 2 3,2 5-2,-1-2-3,0 3 1,1 3-5,0 3-1,0 0-4,2-2 1,-2 4-1,2-2-9,-1 1-15,2-4-43,-1 1-60,2 0-47,2 0-59,-2-5-76,1 3-81,2-2-145,-1-3-91,-2 0 50,2-2-331,2-4-368</inkml:trace>
  <inkml:trace contextRef="#ctx0" brushRef="#br0" timeOffset="89399.3">7754 8586 2304,'0'0'-102,"-6"-10"23,4 6 26,0-1 36,-2-1 23,3 0 19,-1 0 29,0 0 21,0 1 14,-1-1 13,1 0 9,2 6 5,-2-7 5,0 3-11,2 4 1,-3-5-14,3 5-10,0 0-11,0 0 5,0 0 5,-12 15 0,8-6-7,2 4-2,-2 2-3,4 0 1,0 3-9,1-1-1,2 3-5,3-3-7,1 1 1,3 1-9,1-1-2,2-1-3,1-4-5,0-1 0,-2-2-4,5-3 0,0-2-3,0-3 1,-1 0-7,0-4 0,0 0-4,1-1 1,0-3-2,-2-2 0,0-2-5,2 0-1,0-4-1,-4-1 1,-2-2 2,3-1-5,-4 1-4,2 0 3,-7 2 6,4 1 16,-3 3 8,0 0-3,1-1-2,-3 4-7,1 1-10,-2 1-1,2 4-4,-5 2 0,0 0 1,11 8 1,-5-2-2,-2 2-2,2 0-1,1 4 0,2-2 2,-1 1-2,0 1-2,0-1 2,2-1 2,0-3-4,-4 1 4,3-1 0,-1-3 1,0 0 3,3-1 1,0-3-2,-1 0 5,0-5 2,2-1-4,0 1 4,-3-3 2,1-3-3,-1 2-1,-3-5 0,1 0-4,-6-1 1,2-2-3,-3 0 1,-3 0-16,2 0-21,-4 0-28,0 1-38,2 1-37,-3 2-46,3 2-53,-1 3-60,0 0-41,-1 2-54,3 1-128,2-1-43,0 6 76,7-8-181,1 7-154</inkml:trace>
  <inkml:trace contextRef="#ctx0" brushRef="#br0" timeOffset="89652.81">8715 8300 1894,'3'-10'50,"-3"3"34,0-2 25,0 2 25,-3 0 25,2 1 9,-2 2 3,1-1-13,2 5-19,0 0-7,0 0-4,-21 12 3,12-4-5,-1 6-3,2 1-7,-4 4-3,2 0-11,4 4-7,-3-2-7,3 4-4,1-2-9,3 2-7,0-4-4,4 1-7,-2-3-5,5 2-2,2 2-6,-1-4-3,2 0-15,-1-2-32,5-4-46,5 3-53,-5-6-67,5-3-83,5 1-66,-4-5-69,4-1-158,-3-2 2,3-2-266,-2 0-298</inkml:trace>
  <inkml:trace contextRef="#ctx0" brushRef="#br0" timeOffset="90082.84">9063 8464 2297,'-4'-11'31,"-1"7"28,1-4 22,-1 3 9,1 0-1,2 1-6,2 4 12,0 0 9,0 0 3,0 0 2,-6 16-1,6-6 11,0-1-7,2 0-5,2 2-5,-2 1-6,0-2-5,0 3-7,1-4-6,-1 5-10,0-5-3,0-1-8,-2 2-2,2-3-3,-2 1-4,3-2 0,-3-1-3,0 1-1,0-6-5,0 0-3,-5 4-7,5-4-3,0 0-4,0 0-5,-6-17-1,8 7-3,-2-1-2,6-5 0,-1 3-4,1-4-4,5 4-2,-1-5 2,3 3-3,2 0-3,-1 1 4,4 3-3,-2 2-2,3 1 0,1 2-1,-2 3 6,2-1 1,1 6 10,-4 0 4,1 1 5,-1 5 4,-1-1 10,-2 1 3,-1 2 1,-3 0 2,1 1 0,-2 0-4,-1 0 0,-2 2-2,0-2-4,0-2-2,-2 0-1,0 1-9,-2-3-57,2 3-62,2-3-46,-2 1-60,3-2-69,1 0-74,-1-2-130,1-2-118,1 1 39,-1-1-286,2-4-328</inkml:trace>
  <inkml:trace contextRef="#ctx0" brushRef="#br0" timeOffset="90251.74">9613 8482 2326,'2'-5'38,"-2"-1"35,2 0 32,0 1 14,-2 5 14,2-7-5,3 0-12,2 2-10,1 0-12,4-2-4,1 2-11,2-1-8,2 4-10,2-2-33,-4 0-50,2 1-66,0-1-75,0 0-78,-2 2-134,2-3-122,-4 5 23,3-4-107,-3 1-81</inkml:trace>
  <inkml:trace contextRef="#ctx0" brushRef="#br0" timeOffset="90463.29">10020 8301 1757,'2'-7'139,"0"-1"31,0 3 23,1-2 22,-2 5 7,-1 2-3,5-8-20,-3 4-19,-2 4-25,0 0-2,0 0 4,13 14-7,-9-5-7,0 2-8,0 2-6,0 0-18,-1 5-11,1-3-7,0 2-7,3 1-10,-5-1-32,0 0-53,2 0-56,0-3-64,-2 1-73,0-2-87,0-4-63,-2 0-178,0-4-29,2 1 48,-2-2-231,0-4-232</inkml:trace>
  <inkml:trace contextRef="#ctx0" brushRef="#br0" timeOffset="90719.9">10043 8090 2242,'-4'-12'98,"-2"3"20,3 4 6,3-1 5,0 2 1,0 4 6,11-5 3,-2 5 16,5 0 1,6 1-2,2 5-1,6 3-1,4 4 4,1 2-4,8 3-9,-5 3-6,0 0-10,-6 0-12,-5 4-6,-1-2-8,-6 0-7,-3-1-7,-6 1-6,-7-2-4,-4 4-8,-7 0-6,-4 0-26,-5 1-53,-6-2-76,1 0-73,-5-3-87,3-3-115,-4-2-150,-1 0-118,5-7 57,-1 0-379,-2-1-434</inkml:trace>
  <inkml:trace contextRef="#ctx0" brushRef="#br0" timeOffset="91322.96">11244 8338 2556,'-10'-2'-46,"-1"1"31,2-2 33,1 2 32,-1-2 31,3 2 17,6 1 5,-10-5 6,10 5 3,-12 0 1,12 0-6,-6-2 1,6 2-8,0 0-7,0 0-7,11-9-8,-1 5-5,5 0-6,4-1-7,5-1-5,4-1-5,1 1-8,5-1-25,2-1-39,2 1-48,-2-2-58,-5 4-75,6-1-72,-7-2-120,-1 1-139,-4-1 32,1 2-174,-3-1-170</inkml:trace>
  <inkml:trace contextRef="#ctx0" brushRef="#br0" timeOffset="91764.9">11842 8056 1806,'2'-7'53,"0"-3"28,-1 3 19,2-3 25,1 3 7,0-4 7,2 2-2,3 0-7,4 0-2,-1-1-5,3 3-8,2-2-13,2 3-10,-2 1-8,2 1-8,-2 4-9,0 0-6,-4 2-4,1 2 0,-3 1-9,-2 1-2,-5 3-6,-2 1-8,-2 1 5,-5 3-5,-4-1-4,-3 2 1,0 0-9,-5 1 3,0-3 2,0 1-12,1-2 5,2-3-1,2 2-4,-1-4-1,4 1-3,1-2-6,0-1 0,1 2 2,3-4-7,2 2 7,2-5-3,4 7-6,3-3 2,-1-3 3,4 3 4,1 2-6,2-2 2,-1 3-5,2-1 4,0 2-2,1 0-3,-4 0 3,6 2 3,-7-2 1,2 1 0,-3 2 0,-2-4 6,-3 3 4,0 1-3,-7-2 9,0 0 0,-4 1-3,-4-1 0,-3 4-8,-4-4 2,0 2 7,-5-2-8,-3 0-6,0 0-31,1-1-31,-3-1-39,4-1-47,-4-2-51,6-1-69,1 1-118,5-4-169,0 0 64,4-2-202,4-2-185</inkml:trace>
  <inkml:trace contextRef="#ctx0" brushRef="#br0" timeOffset="92025.14">12468 8130 2046,'8'-6'83,"-1"3"25,-3-1 23,0 2 9,-4 2 17,0 0-12,0 0-6,0 0 2,0 0 7,-8 24-4,1-14-4,0 8-3,0 0-5,-6 4-3,2 0-1,-5 6-6,-2 0-5,-1 2-4,-2 6-11,-6 1-6,1-3-5,-1 2-9,-3 3-8,2-5 1,-1 0-9,1 4-5,3-6-38,2 0-52,1-4-49,8-2-53,-1-6-64,3 0-59,9-5-58,1-6-63,6 0-133,3-2-40,1-4 34,5 2-209,1-5-216</inkml:trace>
  <inkml:trace contextRef="#ctx0" brushRef="#br0" timeOffset="92441.08">12439 8660 2187,'0'0'84,"0"0"17,-5-6 14,5 6 3,0 0 1,0 0-3,0 0-2,-22 10-3,18-5-4,2 4-1,0 2-2,0 0-2,2 2-7,2 0-5,0 1-6,4 2-2,1-2-5,3-1-3,-1 1-7,4-2-9,-2-3 0,3 1-5,-1-3-5,-1-2 0,4-1-3,-2-2-6,2 0-1,-2-4-5,3-1-1,-2-1-4,2-2-1,-3-3-4,2 1 2,-4-1 7,1-4 0,-3 2 6,1 0 5,0 0 12,-3-1 10,-4 3 7,2 1 1,-2 0-4,2 3-10,-2-1-7,0 3-10,-4 3-1,0 0-5,0 0-4,0 0-1,0 0-6,-6 22 0,1-8-2,0-1-3,1 4 0,1 1-3,0 1 0,1-1-1,-3 1 0,4 3-4,1-4 1,0 3-9,0-4-31,0 1-41,1-3-34,4 0-32,-1-3-45,0-5-67,2 1-71,2-6-62,-2-2-150,1 0-78,-7 0 75,18-10-308,-10 3-324</inkml:trace>
  <inkml:trace contextRef="#ctx0" brushRef="#br0" timeOffset="93062.1">13210 7986 2279,'-6'-4'0,"2"0"39,0 0 32,0 0 31,0 1 30,0-2 19,4 5 5,-6-2-4,6 2-6,0 0-23,-7-6-9,7 6-18,0 0-5,-9 10-10,5-2-5,2 2-8,-2 3 0,2 2-7,0 3-6,0-1-4,2-1-6,0 1-3,2 0-6,0 1 3,2-3-7,-2 3-3,4-5 1,-1 0-3,1-3-1,1-1-1,-1-3-4,2 0 2,0-2-1,4-4-5,-2 0 1,0-4-3,1-2 0,0-2-1,0-2-2,-1-1-2,-2-1 2,-1-3-2,2 0 0,-3 2 3,-1 0 15,2 1 12,-4 2 4,3-1-4,-2 4-7,-3-1-8,4 3-6,-3 3-1,-2 2-3,0 0 3,0 0-4,11 15 0,-5-6-4,0 0 2,3 6 0,-1-2-3,4-2 3,-1 0-3,2 0 4,0-2-1,2-1-1,0-3 2,-1-1-1,2-2 0,-4-4-3,6 0 8,-6-4 8,3 0 2,-5-4 6,1-1 0,0 0 1,-6-2-3,2-3-3,-4-1-3,2 2-4,-5-3-2,-2 0-2,-1-1 0,0-1-14,-4 1-33,2 2-32,-1 2-42,-3 2-46,-1 0-49,5 1-53,-4 3-59,3 1-42,0 2-101,0-1-131,4 3 34,-1-3-261,3 7-300</inkml:trace>
  <inkml:trace contextRef="#ctx0" brushRef="#br0" timeOffset="93310.11">13689 7736 2235,'3'-8'25,"-1"2"38,-2-1 34,0 3 24,0-1 12,0-1 0,0 6 3,3-6-18,-3 6-14,0 0 0,0 0 2,0 0 5,-12 23-5,10-8-1,-2 2-4,-2 6-3,2 0-7,2 2-10,-1 1-6,3 3-8,0 0-6,0-1-3,3 1-4,1-1-6,-1-2-4,4-1-12,1-1-33,2-3-33,2-2-38,3-4-52,-3-4-51,4-1-65,0-4-57,0-4-70,-4-4-120,7-1-38,-2-1-218,0-3-235</inkml:trace>
  <inkml:trace contextRef="#ctx0" brushRef="#br0" timeOffset="93735.57">14050 7836 2066,'-3'-7'26,"-1"2"20,2-1 14,2 0-8,-2 2 0,2 4 26,0 0 10,0 0 10,0 0 7,0 21-4,2-11 1,0 4 1,0 1 2,3 2 1,-1 2-6,-3 0 3,5 0-5,-2 1 6,0 0-3,0-3-8,-2-1-10,0 1-6,0-4-4,2-2-3,-4-2-9,2 1 0,1-2-2,-3-3-7,0 0-6,0-5-3,0 0-6,0 0-4,0 0-1,0 0-4,-13-20-5,11 11-1,0-3-2,0-3-8,2-2 1,0 0-1,2-3-4,2 4 0,0-2-4,2 3-2,-1 2-1,4-2 0,-1 3-1,3 0-4,-1 3 2,1 1 3,0 4 2,1 3 10,0 1 10,2 1 6,0 6 2,-1 0 9,2 3 3,-2 1 0,-1 1 0,-1 5-2,-1-2-4,-1-1 1,-1 2-2,-1 0-2,-3-2-5,0 1 2,-2-1-24,0-3-45,1 1-60,-2 0-54,-1-5-76,0 0-88,-1 0-66,-2-4-158,3 2-42,0-5 46,0 0-251,0 0-274</inkml:trace>
  <inkml:trace contextRef="#ctx0" brushRef="#br0" timeOffset="93910.42">14547 7954 2270,'3'-9'66,"-1"6"20,-2 3 12,5-8 9,2 5 5,2-1-2,2-2-7,2 1-9,5 3-8,0-4-13,0 4-4,4-2-25,-4 1-43,4-2-64,-3 3-84,4-2-44,0-2-116,3 1-201,-5 1 54,-5-1-107,1 1-63</inkml:trace>
  <inkml:trace contextRef="#ctx0" brushRef="#br0" timeOffset="94226.98">14967 7747 1634,'2'-7'77,"-2"2"24,2-2 6,2 1 9,-1-1 8,3 1-3,-1 3-2,5-1-8,0 2 1,3 0-2,0 2-1,-1 0-5,3 2-6,0 1-9,-2 3-10,-1-2 0,1 3 2,-2 1 5,-3 0 2,-3 3 4,0-1 2,-3-1 5,-4 6-1,0-3-3,-2 2-4,-4-1-8,0 0-6,-1 3-7,0-4-8,1 2-7,-1-1-5,1 1-6,2-2-3,2-1-5,-1-2 1,3 0-5,4-1-2,3 1 1,1-2-2,2-2-4,1 0-10,1-2-29,3-1-39,0-1-46,-2-1-55,4-1-67,-1-3-90,-4-2-76,2-2-165,0-2-2,-4-1 63,-1-1-188,-4-3-173</inkml:trace>
  <inkml:trace contextRef="#ctx0" brushRef="#br0" timeOffset="94460.68">15210 7541 1982,'0'-8'94,"0"2"20,3 0 2,1 0 8,-1 2 12,4 0 12,3 3 4,3 1 8,4 1 16,3 2 10,5 4-1,3 0-1,5 9-8,-1 1-12,4 5-9,-6-2-13,0 6-13,-3-1-11,-6-1-9,-4 4-10,-4-1-9,-7-1-5,-4 1-7,-8-1-14,-5 5-39,-5-2-60,-7-1-76,-4 3-78,-2-5-98,-1-5-102,5-2-190,-7 0-32,2-6 89,0 1-318,8-4-324</inkml:trace>
  <inkml:trace contextRef="#ctx0" brushRef="#br0" timeOffset="94939.99">16116 7639 2447,'-13'-10'50,"6"3"36,-2 1 34,5-2 6,-1 4 31,5 4 7,-6-2-1,6 2-13,-6-3-12,6 3-16,0 0-13,0 0 2,0 0 4,7 19 7,3-6-3,1 4-5,-2 4-6,1 2-8,3 5-7,-3 4-7,-3-1-8,3 2-5,-2 0-8,-2-1-4,-3-2-26,-1-1-54,-1 0-69,-1-3-69,-3-3-90,3-1-99,-7-2-99,3-2-163,-2-8 39,-1 4-327,-1-5-377</inkml:trace>
  <inkml:trace contextRef="#ctx0" brushRef="#br0" timeOffset="95123.98">15930 7995 2660,'-2'-7'62,"0"-1"15,4 0 15,4 0 6,5-2 8,4 3 9,8-2-9,3 2-7,10-3-3,4 3-10,1 0-11,5 2-5,1-1-11,-1 4-41,3-2-49,-5 0-57,-1 0-78,3 3-80,-5-3-98,-4-2-178,-5 3 28,-2-1-162,2-2-152</inkml:trace>
  <inkml:trace contextRef="#ctx0" brushRef="#br0" timeOffset="95357.16">17011 7674 1936,'0'-10'111,"2"0"38,-2 2 21,0 1 28,2 1 29,-2 1 11,2-3-7,-2 4-17,0 4-25,4-8-22,-4 8-18,0 0-14,0 0-9,0 0-12,13 20-9,-10-9-11,2 4-6,0 2-7,1 1-10,-4 0-3,5 4-7,-3 1-9,0-3-39,0 1-49,-1 2-58,0 0-56,1-2-53,-2 0-67,-1-3-88,7 2-162,-3-3-48,1 1 39,2-2-240,5 2-257</inkml:trace>
  <inkml:trace contextRef="#ctx0" brushRef="#br0" timeOffset="95601.08">17637 7907 2093,'5'-13'79,"-3"1"36,0 3 26,-2 4 22,2-2 12,-2 7 5,-4-5-12,4 5-1,0 0-7,-26 8-5,11 1-3,-3 4-4,-4 7-7,-4 2 0,-3 7-4,-3 3-7,-10 14-13,6-6-11,7-4-9,-12 12-9,7-8-7,6-6-10,1 0-4,-1 0-35,4 0-52,2-6-68,3-1-56,2-5-67,2-1-62,8-5-49,2-3-50,5-4-113,2-1-63,6-1 33,7-3-208,4-2-216</inkml:trace>
  <inkml:trace contextRef="#ctx0" brushRef="#br0" timeOffset="95962.37">17678 8382 2043,'14'-9'78,"-3"-1"30,-5 2 30,-2 0 19,-4 3 32,-3-1-1,3 6 11,-10-8-1,2 5-6,0 0-12,-4 1-14,-1 2-15,2 0-15,-4 5-16,1 1-12,0 1-9,4 1-9,2 1-8,-1 2-9,2 1-5,5 0-7,2 3-5,2 0-5,2 1-6,6-1-2,-2 4-3,0-1-5,3 1-3,-1 0-3,1 2-2,0 1 4,-1-3-2,-5-3-2,0 0-4,-3 1-7,1-2-6,-6 2-6,-4-3-6,2-1-2,-5-2-4,-3 1 2,-2-5-1,-2-1 0,0-2 1,2-1 0,-1-6 2,-2-1 0,4 0 0,1-5-1,0 0 3,4-3-2,3-1-3,4-5 1,2 1-8,4-1-18,5-4-27,6 0-29,4-4-44,9-4-50,-1 2-61,7-1-66,12-15-69,-1 3-186,1-2-8,-8 7 82,11-3-251,-13 2-231</inkml:trace>
  <inkml:trace contextRef="#ctx0" brushRef="#br0" timeOffset="96431.28">18240 7692 2097,'-6'-11'59,"4"1"37,-4 4 9,4 1 5,2 2 1,0 3-14,0 0-2,0 0 24,0 0 7,0 0 17,6 28 4,0-13-4,6 5-6,-2 2-13,0-1-9,1 1-11,0 0-9,-1 0-7,-1-1-11,1 0-4,-4-4-10,3-1-5,-4-4 0,1 3-5,-2-6-2,-1-2-3,4-1-8,-5 1-8,2-7-3,-4 0-5,0 0-7,14-9 1,-11 1-4,4-1 0,-4-2-2,5-5-3,0 1-2,-2 2-1,2-2-1,2 0-3,-4 2-3,0 2-5,0 4 0,3-1 2,-3 2-2,5 5 2,-1 1 2,3 4-2,2-1 1,0 1 3,-2 2-3,6-1 4,-3 1-1,0-1 2,4 2-1,-5-4 10,3 1 24,-2-1 17,-1-6 13,0 3 6,2-4 7,-3-2-1,0-1-1,-2-1-3,-2-3-5,-1 0-6,0-2-7,-3-3-5,-2 0-5,1 0-7,-1-1-6,-4-2-35,0 2-45,-4-3-52,1 3-54,-1 2-68,-2-2-70,-1 3-75,1 1-87,-1-1-181,1 2 43,2 1-363,4 3-433</inkml:trace>
  <inkml:trace contextRef="#ctx0" brushRef="#br0" timeOffset="96679.21">18921 7432 2649,'-2'-7'24,"0"2"41,2 5 27,-7-6 28,5 2 9,2 4 6,-11-2-9,11 2-4,-12 4-5,5-1 7,-3 4-2,1 3-2,0 3 0,1 3 0,0 5-4,0 0-2,0 6-10,4 0-8,2 1-7,2 1-9,0 0-7,2-1-4,2-1-8,4 0-6,0 0-2,0-5-21,4 1-39,4-4-52,1-2-56,-1-4-69,2-1-83,5-5-74,-6-2-106,0-4-149,2-2 35,-2-1-306,1-6-352</inkml:trace>
  <inkml:trace contextRef="#ctx0" brushRef="#br0" timeOffset="97119.77">19222 7511 2321,'-2'-11'11,"2"1"24,-2 5 14,2 1 6,0 4 1,-4-6 6,4 6 33,0 0 12,0 0 14,8 17 9,-4-3 13,2-1 5,0 4-3,0 3-2,1 0-3,-2 0-9,4 6-6,-2-3-2,0-1-8,-3 0-10,2-2-10,-2-2-9,0-1-7,0-3-7,0 0-4,2-3-2,-4-1-5,0-2 1,-1-1-8,-1-1-8,0-6-2,0 0-5,0 0-15,0 0-17,0 0-9,-15-15-16,11 4-3,2-3-6,-2-3-5,-1 0 4,4-3-2,1 0 4,0 2 2,1 0 0,4 0 2,-3 3 3,2 0 0,2 1-1,4 1 5,-2 2-1,2 1 4,3 3 6,-1 2 11,4-1 6,-2 5 9,0 1 6,2 4 8,-1 1 5,2 4-2,-2 0 1,-2 0 2,-1 5 1,1 1 0,-3-1-5,-2 1 1,2-1-4,-6 3 3,0-5-6,0 2-2,-2-3-32,0 0-53,-1 2-66,5-4-61,-6-1-80,2-2-86,-4-1-87,2-2-155,0-3 5,4 6-344,-4-6-410</inkml:trace>
  <inkml:trace contextRef="#ctx0" brushRef="#br0" timeOffset="97286.44">19637 7640 2631,'0'-7'33,"0"-2"30,6 3 23,-4-1 6,2-1-5,2 0-8,3 2-3,2-1-7,1 1-6,6 2-9,-2-1-8,1 1-25,2-1-58,0 3-72,3-4-85,0 2-75,4-1-169,-1 0-51,1 1-145,-1-4-132</inkml:trace>
  <inkml:trace contextRef="#ctx0" brushRef="#br0" timeOffset="97700.71">20107 7406 1768,'-2'-7'66,"2"7"30,-2-6 11,2 6 8,4-5-7,0 0-4,2 4-4,-6 1-6,17-3-4,-4 3-4,2 0-1,2 0-2,3 3-8,0 1-3,-3-2-7,0 1-5,-3 1-2,-3 0-5,-2 0 0,-3 1-7,-2 2-1,-4 0 5,-2 0-8,-4-1-1,0 2-1,-2-2-14,0 1 6,0-2-7,2 1-6,-1 2 3,3-2-8,-2-1 3,4-1-7,-3 4 0,5-3 1,0 2 0,2 0-6,3 0 12,3 2-6,3 1 4,-1-3-2,3 6 4,2-2 2,2 0 7,0 3 3,2-2 5,-1 1 6,2 0 2,-3 0 5,0 1 0,-2-4 8,-3 1-3,1-2 3,-2 0 5,-1 1 6,-6-1 4,0-2-2,-4 1-8,-4 1-2,-2-2-6,-2-2-2,-8 1-20,2 0-46,-3-2-51,0 0-59,-2-4-76,0 0-79,0-3-69,2 0-152,0-1-67,0-1 51,3-5-233,0 1-240</inkml:trace>
  <inkml:trace contextRef="#ctx0" brushRef="#br0" timeOffset="97927.87">20445 7204 2055,'13'-1'38,"2"-2"33,-1 3 44,8 3 36,-1 1 38,7 1 14,-1 3 19,0 5 13,3 0 2,-1 6 1,-1 2-1,2 6-10,-3 7-3,-2 2-29,-5 1-21,-3 3-11,-8-5-14,-7-6-13,-7 8-22,-5-3-48,-10 2-69,-6-2-94,-4-1-96,-5-2-141,-15 6-195,-5 0-136,7-13 70,8-5-433,3-4-503</inkml:trace>
  <inkml:trace contextRef="#ctx0" brushRef="#br0" timeOffset="100134.06">21439 7307 1797,'0'0'192,"0"0"-64,-4-5-22,4 5-15,-2-6-3,2 6 9,0 0-2,-3-6-13,3 6 0,0 0-1,0-5-6,0 5-6,0 0 4,0 0-7,0 0 1,-2-6 0,2 6 0,0 0-6,0 0-1,0 0-2,0 0-2,0 0-4,0 0-4,0 0-5,0 0 1,0 0 16,0 0 1,2 17 11,1-10-3,-1 3 1,2 5 1,-2 0 3,1 3-3,0 3-8,1 1 0,-1 6-4,2-2-5,0 2-2,-4 1-9,5-3-4,-4 3-1,-1-3-3,2 0-3,1-2-5,-2-5-2,-1 1-2,2-3-2,-1-2-5,-2 0-14,2-3-19,1-1-20,-2-2-35,2-1-35,-1-2-34,0-2-36,-2-4-42,4 3-52,-4-3-37,0 0-92,4-10-124,-4 10 22,0-11-216,0 4-210</inkml:trace>
  <inkml:trace contextRef="#ctx0" brushRef="#br0" timeOffset="100367.71">21384 7550 1889,'-11'-4'48,"4"1"30,1 1 17,0 1 14,6 1 14,-6-2 8,6 2 9,-6-5-13,6 5-6,0 0 0,0 0-7,0 0 0,12-5-3,4 1-6,4 1-7,9-3-10,9-2-11,5 1-5,9-3-5,4 2-39,-1 1-54,-3-3-62,-2 1-85,-2 5-86,-6-3-135,1 1-122,-3-1 46,-2 4-187,-6-2-152</inkml:trace>
  <inkml:trace contextRef="#ctx0" brushRef="#br0" timeOffset="104749.81">22431 7258 2019,'-4'-5'88,"4"5"-5,-6-5 6,3 0 5,3-2 4,0 2-1,0-2 0,5 1-6,-1-2 4,7-2 10,2 2-4,-1-1-4,5 4-7,-1-1-12,0 4-10,1 0-9,2 2-9,-2 6 2,0-1-5,0 6 2,-3 3-17,2 3 8,-6 0-9,-4 5 6,1 0-2,-5 2-4,-2 2-4,-2 0 1,-2-1-2,-3 2 0,-1 0-2,-2 0 0,0-3-1,2-2-6,0-2-3,0-2 6,1-3 0,3-2 1,-3-2 0,3-3-4,0-4-3,2 0-6,2-4 10,0 0-4,-2-16 1,6 7-2,2-4-2,3-3 3,4-5-6,1-4 2,2-3-2,-2-1 2,0-2-2,4-1-8,-3 0 5,-3 2-6,2-1 5,-4 6 0,-2 5-1,-2-1 1,3 4 9,-5 0-7,3 6 1,-3-2-2,-1 6-7,0 3 6,-3 4 4,0 0 0,0 0 10,0 0-4,-10 24 5,3-8 1,3-1 0,-1 2-3,3 2 2,-3 5 2,4-4-2,-1 1-3,4 0 0,-2 0-2,4 0 2,0 2-3,5-5 1,0 2-1,1-1-10,3-4-27,-1-3-24,6-1-36,-2-3-49,1-5-59,0 1-69,2-4-58,1-1-147,0-3-70,0 0 34,3-2-208,1-4-203</inkml:trace>
  <inkml:trace contextRef="#ctx0" brushRef="#br0" timeOffset="104973.58">23213 7137 1921,'-6'-13'53,"0"2"28,-4 1 26,4 3 16,-2 1 18,4 2 6,-2 0 1,-3 4-6,9 0-5,-15 10 0,7-2-4,-1 3 4,3 2-7,-3 0-10,6 5-7,-5-1-6,6 1-12,-2 2-9,4-1-7,0 2-13,2 0 2,2-2-2,2-1-8,-2 2-30,2-3-51,4 2-41,-1-4-54,1-1-61,1-4-80,0-1-51,1-6-156,4 4-60,-4-5 39,2-2-190,1 0-173</inkml:trace>
  <inkml:trace contextRef="#ctx0" brushRef="#br0" timeOffset="105373.78">23476 7229 1971,'-2'-8'67,"2"1"26,-2 2 13,2 0 10,-2 0-3,2 5-8,0 0 8,0 0 8,0 0-1,0 0 7,0 0-5,-2 22 1,2-10-5,2 0 0,-2-4-5,2 6-8,0-2-4,0-1-9,0 2-5,-2-1-9,2-3-8,0 3-6,-2-3-8,2-1-1,-2 0-3,0-3-3,2 3 3,-2-8-5,-2 8-3,0-4-7,2-4 0,0 0-6,0 0-3,0 0-3,-14-9-8,11 1 3,1-3-2,4 0-8,1-2 1,3-2-1,0 2-6,2-3 0,3 3 1,2 0-2,-3 2-4,3-2 1,2 6-2,0 1 4,-1 0 1,2 5 2,-4 1 3,3 1 4,0 3-1,-2 2 2,-1 1 0,-2 1-3,1 2 1,-1-1 3,-1 1-2,-3 0-1,1-1-2,-1 0-28,-4 1-31,3-2-53,-1-1-59,-3-1-74,2 2-81,-3-5-125,0-1-145,0-2 35,0 0-306,0 0-341</inkml:trace>
  <inkml:trace contextRef="#ctx0" brushRef="#br0" timeOffset="105593.71">23923 7024 2274,'0'-13'41,"1"5"36,-1-2 14,3 4 6,1 1 18,2 2 30,5 3 15,4 5 11,3-2 10,4 5 5,3 1-1,3 5-4,4 3 9,6 4-7,-3 2-9,2 0-14,-5 3-17,-6-5-13,-7 2-6,-5-3-16,-5 2 5,-7-3-10,-7 6-24,-6-2-60,-8 2-89,-2 3-98,-10-1-119,1-6-124,-4 3-251,4-3 52,1-2 82,-1 0-388,0-2-398</inkml:trace>
  <inkml:trace contextRef="#ctx0" brushRef="#br0" timeOffset="106445.8">20960 9008 2544,'-18'-3'-22,"8"-3"9,0 2 12,3-1 20,-1 1 16,2 1 15,6 3 11,-11-2 11,6-3 2,5 5-5,-8-2-1,8 2-7,-6-4-3,6 4-1,-6-2 1,6 2 1,0 0-4,-6-2-1,6 2-4,0 0 5,0 0-2,-8-3-7,8 3 2,0 0-2,0 0 7,0 0 0,0 0 9,18-6-2,-4 4-5,8-2 1,9-1-3,21-6-3,25 1-2,16-4-1,20-1-1,12-2-3,9 0-4,5-1 0,9 2-4,7-1-5,38-3-5,2 1-1,-33 3 0,2 4-1,-10 0-4,-9 1-2,-14 0 0,-13 1-1,-16-1 1,-13 0 1,-22 4-4,-14 1 7,-10 1 12,-5-1 9,-8 2-4,-3-1-5,-7 1-5,0-2-4,-2 3-4,-6-1-16,-2 1-29,0 1-30,-2 1-29,-2-1-33,-6 2-28,10-2-40,-5-1-49,1 3-55,-1 0-35,-5 0-139,8-5-68,-4 1 43,0 1-173,1-1-156</inkml:trace>
  <inkml:trace contextRef="#ctx0" brushRef="#br0" timeOffset="106895.5">23941 8441 2032,'0'-8'115,"0"2"17,0 6 17,0-9 9,0 5 8,3-2-21,1 3-7,1-1-14,1 0-16,-1 0-10,5 1-6,2 3-10,-1 0-10,-1 0-2,1 0-6,1 3-8,-1 1-6,-2 0-6,-1 2 0,-2-1-6,-2 3 2,-2-1-4,-2 2-5,0-1 1,-6 1-6,0 3-1,0-2 0,-2 0-5,1-1 1,0-2-4,1-1-3,2 2-6,-2-2 0,1-1-3,3 1 3,2 2 2,4-3-1,3 2-3,1-4 1,3 4 2,2 0-2,1-2 2,2 1-5,-2 0 3,1 1 0,0 1 0,-4-3-1,1 1 5,-2 0 5,2-1 2,-6 4 6,2-4 10,-6 3 12,0-1 6,-6 1-3,0-3-1,-8 6-5,-2-4-5,-2 0-2,-8 3-5,-1-3-19,-1 1-41,1-2-48,-3-1-46,3 1-49,2-4-59,1 0-64,1-2-47,2-4-119,2 0-78,3 0 33,-1-3-196,8-3-196</inkml:trace>
  <inkml:trace contextRef="#ctx0" brushRef="#br0" timeOffset="107280.02">24030 8197 1978,'-4'-15'19,"-4"3"31,-1 1 22,-1 3 22,-3 3 16,0-1 10,-3 5 8,-4 1-3,-1 1-2,-5 7 2,-5 5-6,-1 4-1,-4 4 2,2 4 2,-2 3-2,3 5-4,-2 0-8,-3 15-7,5-6-8,5 14-4,5-5-7,8-5-3,3 3-9,2 1-4,4 0-6,4-4-6,4-3-4,4 2-2,8 1-4,4-4-3,8-4-1,3-5 1,7-5 1,7-5 13,3-6 4,9-6 7,5-4 2,5-10 1,22-1 7,2-10-1,-2-7-1,-1-8-5,-6-6-6,0-4-2,-10-7-8,-2-6-7,-7 0-5,-11-3-3,-5-6-4,-11-5-7,-14 1-2,-14 8-3,-10 6-6,-22-7-4,-17 4-12,-17 8-25,-11 8-34,-16 6-48,0 15-58,-4 5-53,-4 9-74,8 6-95,-4 9-183,11 5-62,-1 3 64,6 6-382,0 3-429</inkml:trace>
  <inkml:trace contextRef="#ctx0" brushRef="#br0" timeOffset="110817.76">2741 11150 509,'0'0'74,"0"0"-19,0 0-9,0 0-5,0 0-3,0 0 7,0 0 1,0 0 8,0 0 12,0 0 7,0 0 13,0 0 8,3-6 13,-3 6 8,0 0 7,0 0 6,0 0-1,0 0 2,0 0-3,0 0-5,0 0-6,0 0-6,0 0-13,0 0-11,0 0-7,0 0-4,0 0 2,0 0 1,4 19-6,2-10 5,0 4-5,1-1 1,1 3-12,3 3-2,2 0-5,-3 0-5,2 1-6,4 0-3,-4-2-3,3 0-2,0 0-4,0-1-12,-1-1-21,2-2-30,-6-2-40,3-3-47,-3 1-51,3 1-45,-2-5-53,-3-4-123,2 1-68,0 0-181,0-2-137</inkml:trace>
  <inkml:trace contextRef="#ctx0" brushRef="#br0" timeOffset="111121.27">3146 11155 1702,'-2'-9'3,"-2"-1"29,2 1 27,-3 1 32,3-1 29,0 1 35,-3 2 15,3 0-3,0 1-12,0 1-22,2 4-11,0 0-4,0 0-1,0 0-1,-12 15-5,8-1-1,-3 3 2,-2 6-11,-4 5-3,1 5-6,-3 9-10,0-2-9,-4 3-5,6 1-7,-5-2-4,-1 0-8,1 0-3,4-2-4,2-6 0,-4 1-6,4-6-11,1 3-15,-2-6-20,3-6-23,1 2-22,1-5-31,1-2-20,4-1-26,-3-4-39,2-3-45,4-2-32,4-5-27,-4 0-60,0 0-94,20-15-35,-7 3-188,1 0-147</inkml:trace>
  <inkml:trace contextRef="#ctx0" brushRef="#br0" timeOffset="111403.53">3474 11125 1909,'2'-10'52,"-4"0"24,2 5 30,-2-2 21,0 1 15,0 2 4,2 4 1,-2-7-4,2 7-23,-7-3-4,7 3 0,-10 10 5,1-3-4,-2 5-5,1 1-2,-2 7-3,-2 0-2,0 10-10,3-8-8,-2 9-8,2-1-7,3 0-4,2-1-9,-1-2-2,4-1-4,3-1-5,0-3-4,2-2-4,4 1-23,2-4-40,7-2-39,0-1-44,2-9-49,-1-1-60,8-1-61,-3-6-56,5-3-132,0-3-60,1-1 37,0-5-175,5-3-159</inkml:trace>
  <inkml:trace contextRef="#ctx0" brushRef="#br0" timeOffset="111717.39">3809 11192 1959,'-4'-7'73,"-3"2"20,2 0 15,1 1 15,0 1 10,4 3-16,-4-7-4,4 7-12,0-6-9,0 6-7,12-4-7,0 3-8,0-1-5,3 2-6,0-2-2,0 2-10,-3 0-5,4 2-2,-4 0-8,-2 1 4,-1 1 5,-4 2-2,0 2 4,-2-1-1,-6 5-7,1 1 0,-4 4-4,-3-2 0,-1 5 1,0-2-10,-2-2-2,5 1 1,0-4-1,1 3 3,2-4-11,1-2 3,3 0-1,5-5-1,1 3-6,2-6-9,3 0-14,6-2-1,2-2-16,2-4-19,3 1-25,3-5-35,-4-1-46,7-1-49,0-1-41,-3-2-85,3-2-134,-2-3-4,-3 2-150,2-4-120</inkml:trace>
  <inkml:trace contextRef="#ctx0" brushRef="#br0" timeOffset="111979.45">4280 10904 1797,'-8'-7'59,"0"0"26,1 4 27,4-2 15,-2 3 12,5 2 3,-2-5-3,2 5 1,0 0 4,0 0 4,17-6 7,-5 9 9,2-2 3,3 1-4,3 3-6,4 2-5,2 0-8,-4 5-12,4-1-8,-1 4-10,-1-1-9,-1 5-6,-4-2-10,-2 2-7,-5 1-4,0 2-6,-6 2-8,-4-1-4,-6 4-4,-2 6-9,-6-1-39,-4-2-54,-3 11-68,-5-8-68,-6 0-82,5-1-90,-7-3-141,-2 1-109,3-4 42,-5 0-337,2-3-381</inkml:trace>
  <inkml:trace contextRef="#ctx0" brushRef="#br0" timeOffset="112319.24">2629 12300 2514,'-26'0'51,"6"0"4,1 0-2,1-2 16,6 0 22,2 0 19,0 2 11,2-1-6,8 1-9,-10 0-16,10 0-5,0 0-15,0 0 9,16-10 4,4 5 0,9-3 8,15-5 7,32-2 6,14-5 2,12-1 0,7-2-7,9 0-5,5 1-10,5-1-1,5 1-7,3 0-6,2 3-7,-2 2-7,-7-1-7,-11 3-39,-12 2-46,-13 4-55,-23 3-46,-16 1-42,-17-2-48,-7 7-64,-13-2-66,-6 2-163,-7 2-36,-4-2 71,0 0-224,-28 16-203</inkml:trace>
  <inkml:trace contextRef="#ctx0" brushRef="#br0" timeOffset="112849.96">3171 12678 2130,'-19'2'161,"2"-2"-7,2 0-13,3 3-8,-1-1-5,2 0 4,0 2 9,0 3-1,0 1-1,0 3-9,2 3-11,0 1-13,2 0-8,1 4-9,-2 1-9,4-2-7,2 3-6,-1-1-9,2 0-3,1-3-7,0 3-4,1-5-4,-1-2-2,0-2-2,0 2 2,3-5 5,-3 0 0,4-4 0,-1-2-3,6 0-8,-9-2 0,16-8-5,-5-1-3,2-3-3,1-5-4,5-2 1,3-3-5,-2-2-1,4 0 0,-3-1-3,3 2-2,-8 6 1,4 4-4,-4-1 1,0 4-3,3 3 3,-3 5 5,4 0 4,-5 6 2,5 0 2,1 5 5,-2 1-2,2 3 1,-1 0 1,-1 1-1,0-1-1,-3 2 4,2-4-1,-4 3 2,-1-4 2,-2-1 9,0-3 20,-3-1 20,0 1 18,1-3-3,0-3-9,-9 0-3,18-7-2,-11 0-2,4-4 0,-3-1-14,0-4-6,-1 0-20,-1-5-1,0-3-5,0 2-10,1-4-19,-2 0-27,-1 2-29,-1 1-38,0 2-46,1 4-51,-2 0-74,2 1-84,0 3-71,-4 2-124,5 2-92,0-1 42,1 3-398,1 0-468</inkml:trace>
  <inkml:trace contextRef="#ctx0" brushRef="#br0" timeOffset="113078.78">3864 12484 2633,'6'-5'40,"-2"3"22,-3-2 11,-1 4 10,5-5 26,-5 5 21,0 0 22,0 0 6,0 0 1,0 0-1,-10 16-1,6-8-3,0 8-4,0 1-5,-1 5-8,3 0-7,0 5-10,0-1-9,2-1-11,0 1-6,2-1-10,0 1-11,5-2-1,-1-1-6,4-2-8,1-2-11,4-2-29,-3-6-44,2 0-64,5-2-69,1-6-59,1-1-80,3-4-74,-1-3-116,2-5-109,3-2 35,2-7-344,-1 0-387</inkml:trace>
  <inkml:trace contextRef="#ctx0" brushRef="#br0" timeOffset="113387.95">4371 12472 2459,'0'-8'60,"0"2"22,-2 3 3,2 3 11,0 0 5,0-9 5,0 9 12,2-7-3,-2 7-2,10-3-2,-2 1 1,2 2-5,1 0 2,2 0-8,0 0-10,-3 2-7,1 1-2,0 1 4,-1 2 9,-4 2 4,-2 3 4,-2 2 6,-4 3 6,-2 3 0,-2 3-2,-2 4-7,-6-2-2,4-2-7,-2 5-9,-1-4-7,2-3-7,2 2-8,1-3-7,2-3-4,0-1-7,3-4 2,3-2-7,5-1 0,1-1-7,4-5-6,3 1-2,2-3-22,2 0-24,3-3-32,2-7-41,0-2-54,3 0-51,1-4-68,-4-6-84,4-2-72,-5 2-168,0-6-19,-2 2 51,-1-3-362,-6 1-398</inkml:trace>
  <inkml:trace contextRef="#ctx0" brushRef="#br0" timeOffset="113629.64">4737 12278 2548,'-3'-5'76,"3"5"-1,-4-6 3,4 6 5,0 0 17,4-5 39,-4 5 12,17 2 9,-5 0 15,6-1 2,1 2 3,4 3 6,2 1 0,1-1-14,-3 3-11,0 3-2,-2 0-13,-2 3-11,1-1-13,-5 3-13,-5 3-2,-1-1-11,-7 0-4,-2 1-16,-4 2-10,-3 1-22,-3 0-40,-5-4-52,0 2-63,-5 1-64,4-2-50,-5-6-66,3 1-78,-3-6-85,1-4-146,5-1 9,-5-4 70,8-2-302,-3-2-308</inkml:trace>
  <inkml:trace contextRef="#ctx0" brushRef="#br0" timeOffset="114006.67">6717 11529 2328,'0'0'64,"0"0"21,6 0 13,-6 0 15,0 0 16,0 0 19,0 0 13,8-3-4,-8 3-4,5 0-17,-5 0-9,14-5-15,-7 3-11,2-2-10,5 3-13,-2-3-6,2 2-10,2 0-40,1 0-45,0 0-49,0 2-58,-3-2-66,4 4-68,-6-2-70,-1 2-144,0 2-27,-5 2 42,0 1-140,-3 2-102</inkml:trace>
  <inkml:trace contextRef="#ctx0" brushRef="#br0" timeOffset="114169.82">6769 11820 1830,'-8'10'129,"-1"-4"17,4-2 18,2 2 31,1-3 14,2-3 9,0 0-10,15 0-12,-15 0-19,27-9-16,-8 5-14,2-2-13,2-1-25,1 1-53,2-2-70,-2 0-77,-2 1-91,3 1-99,-5-4-138,-2 5-113,-1 0 41,2-4-213,-4 4-197</inkml:trace>
  <inkml:trace contextRef="#ctx0" brushRef="#br0" timeOffset="116337">9033 11480 2036,'2'-12'21,"-2"0"7,2 3 5,-2-4 10,2 1 7,-2-3 10,2 1 10,-2 1 13,0 0 7,0 0-5,-2-3-5,0 3 4,-2-2 7,2 1 1,-3 3-5,2-2-7,-1 3-8,-4-1-7,0 0-4,-2 4-7,-3 0-5,0 3-6,-2 0-5,-2 3-3,0-2-2,-1 6-1,-1 0-9,-3 0 2,4 5-4,-4 1 0,3 4 0,2 0-10,0 2-2,5 5 3,0-2 2,8-1-9,0 2 3,6 1 1,2 2-4,6-1 4,2 0 1,7 2-3,2 0 5,2-2 0,3-1-7,1 4 1,0-5-1,0 1-1,-4 0 2,2-1-4,-6-3-1,-4 1 4,0 1 6,-7-1 0,0-1 11,-5 1 2,-3-4 1,-5 4 6,-1-1-3,-5-1 0,-4 0-2,-3 0-5,-1-4 1,-3-2-2,0 2-1,-3-5-1,5-3-1,-1-3-1,2 0 1,-3-5 0,4-4-5,-2-4-5,5-2 6,0-2-7,10-4 0,3 0-1,4-8-4,3 4 4,10-7-5,7-4-13,5 4-15,5-2-22,17-4-27,1-1-33,-7 9-63,-3 5-64,0 3-69,-1 2-171,-5 3-52,-4 1 63,1 3-155,-6 4-119</inkml:trace>
  <inkml:trace contextRef="#ctx0" brushRef="#br0" timeOffset="117755.96">10098 11543 1967,'-8'3'157,"0"-1"7,-5 0 10,6-1 32,1 2 18,0 1 0,6-4-13,-13 2-18,13-2-21,-4 1-17,4-1-13,0 0-17,0 0-11,31-7-11,-5 3-10,6 0-10,8-2-14,-2 2-32,6-2-42,-4 2-45,1 1-45,-3-1-39,-6 0-51,0 0-66,-1 3-51,-5-3-88,1 0-153,-3 0 26,-4 0-211,0 1-221</inkml:trace>
  <inkml:trace contextRef="#ctx0" brushRef="#br0" timeOffset="118205.26">10858 11255 2218,'0'-12'102,"-2"2"29,2 0 19,0 5 29,0-1 18,0 1-2,0 5-13,0-7-18,0 7-16,2-4-17,-2 4-12,0 0-1,0 0-3,-6 24-12,4-11-5,-2 5-6,4 3-10,-3-1-5,3 2-8,0 0-6,3-1-4,1 4-5,-1-2-4,6-1-3,1-1-1,0-1-4,2-1-4,1-4-2,0 0-2,2-6-4,-1 1-1,0-3-5,2-4-12,-1-1-7,0-2-4,2-5-3,-3 2 0,0-4-2,-2-5-2,-2-1 3,1-4 1,-4 1 1,-1-3-6,-3 2 1,0 0 1,-1 0 1,-4 2 0,-1 1 0,0 2-1,-1 3 0,0 1 0,-4 1 2,0 5-2,0 0 1,8 2 0,-19 11 5,10-1-3,2 5 2,0 3 5,0 2 1,1 4-1,2 2 2,0 1 0,2 0-1,0 2 0,2 0 1,0 3 1,2-3-2,0-1 3,2 1-2,-2 0-11,2-4-45,0-1-57,1 0-40,-1-5-51,-2-1-50,4-7-87,-2 0-126,1-4-127,-1-1 31,3-2-312,-1-4-351</inkml:trace>
  <inkml:trace contextRef="#ctx0" brushRef="#br0" timeOffset="118618.85">11329 11283 2612,'-4'-8'77,"-1"5"12,5-3 13,-2 2 9,2 4 5,-4-4 0,4 4-5,0 0-3,8-7-5,1 3-2,1 3-1,4-5 3,2 5-2,1-3-2,4 2-5,-2-1-7,1 1-9,-4 0-10,3-1-6,-4 3-6,-2-1-8,-1 1-5,-1 1-2,0 2-1,-3 2 0,0 2-2,-4 1-1,-1 4-7,-6 3-1,1 5-1,-4 1-3,-2 3 0,-2 2 0,-2-2-2,-2 5-3,1-3-4,-2 2 0,0-6 0,5 0-5,-2-1 0,-1-2-1,3-2-2,5 0-1,-4-5-1,5 0 1,0-1 9,2-2 20,2 1 13,4-2 1,2-2 1,3-2-2,3 3-5,4-3-1,0 0-5,-1-2-4,4-1 0,-2-1-16,2-1-34,0 1-45,-2-5-58,2 4-64,-2-4-93,5-1-98,-4-3-125,2-2-124,3 2 36,2-8-372,0-1-436</inkml:trace>
  <inkml:trace contextRef="#ctx0" brushRef="#br0" timeOffset="118871.92">12046 11011 2562,'-14'-8'11,"3"4"37,2 2 21,3-2 18,2 3 15,4 1 8,-8-3-5,8 3-4,0 0-8,-7-3-10,7 3-2,0 0 1,0 0-11,25-2-7,-11 2 3,2 0-12,4 0-3,-2-2-8,3 2-3,1 0-23,-1-2-38,0 2-47,-2-2-67,3 0-76,-4-2-89,0 1-239,-2-1 33,1-1 60,-2-3-143,0-1-88</inkml:trace>
  <inkml:trace contextRef="#ctx0" brushRef="#br0" timeOffset="119100.65">12434 10808 1890,'0'-5'147,"0"-1"24,2 2 17,-2 4 16,0-5 4,0 5-6,0 0-27,0 0-21,0 0-9,0 0 7,0 0-2,6 19-3,-2-8-6,-1 5-10,-1 1-6,2 1-11,0 3-12,-1 3-8,1 2-7,-2-1-3,2 2-5,-4-1-9,2-1-10,-2 1-39,0-2-48,0-2-57,2 2-53,-4-4-66,2-1-84,0-1-72,0-2-171,-2-2-49,2-1 65,2 1-276,0-3-277</inkml:trace>
  <inkml:trace contextRef="#ctx0" brushRef="#br0" timeOffset="119645.95">13129 11375 2163,'-2'-6'51,"0"1"21,-1 0 25,3 5 26,-2-9 12,0 6 13,2 3 6,-2-7-7,2 7-16,0 0-12,0 0-13,0 0-6,0 0 15,-7 15-3,5-3-5,0 3 0,0 4-1,2 5-7,-2-1-4,0 4-7,2 2-9,0 2-6,0-3-7,0 2-4,0 1-4,-2-3-7,0 3-25,-1-4-56,2 2-60,-5-5-86,1-2-93,0-6-83,-3 1-179,0-4-54,-1-1 81,0 0-263,2-7-255</inkml:trace>
  <inkml:trace contextRef="#ctx0" brushRef="#br0" timeOffset="119823.82">12840 11693 2359,'-8'-10'132,"2"0"32,2 4 16,2-4-10,4 0-7,0 2-10,6-1-15,7 0-11,6-3-14,6 4-9,7-1-10,7 3-10,-1 0-20,5 1-55,-1 1-58,0 0-76,1 0-101,-1-1-75,-4-2-177,3 2-46,-6-1 46,3 1-159,-5-4-135</inkml:trace>
  <inkml:trace contextRef="#ctx0" brushRef="#br0" timeOffset="120029.35">13760 11301 1797,'0'-12'124,"0"0"36,0 4 24,0 1 23,2 2 24,-2 1 7,0 4-18,2-7-24,-2 7-25,0 0-9,0 0-2,8 12-10,-6-1-8,0 9-9,2-1-6,-2 8-19,2-1-7,-2 3-10,0-1-8,0 1-6,-2 2-16,0-3-44,-2 1-59,2-1-68,0-2-71,-2 0-90,2-8-85,-2 1-173,-2-4-50,4-4 48,0-2-265,4-3-285</inkml:trace>
  <inkml:trace contextRef="#ctx0" brushRef="#br0" timeOffset="120247">14015 11264 2282,'-1'-11'95,"-1"1"25,2 2 0,-2 3 7,2 1-8,0 4-9,0 0 21,0 0 14,-5 14-2,5-1 1,-2 6-7,2 1-8,0 2-15,2 4-9,-2 1-8,0 2-10,5-3-6,-3 0-10,0 1-19,-1-4-47,2 2-56,-1-5-51,0 0-59,0-1-109,0-5-116,-2-1-155,5-4 1,1-1-264,0-1-291</inkml:trace>
  <inkml:trace contextRef="#ctx0" brushRef="#br0" timeOffset="120657.91">14360 11218 2478,'-10'-7'138,"6"-1"27,0 5 21,2-4 12,-2 6-4,4 1-9,-2-7-19,2 7-18,0-5-4,0 5-10,16-2-10,-2 2-4,4-2-9,6 1-5,5 1-6,3 0-5,0-3-11,-4 2-6,-1 1-9,-1 0-6,-6-3-7,-1 3-5,0 0-8,-4 3-6,-2-2-1,-2 2-1,-1 0-2,-6 4-2,-1 1 0,-3 2-5,-5-1 0,-3 9-4,-2 3-4,-6 3 0,-1 2 1,0 3-5,1-2 1,-2-2-3,1 3 0,3-4-4,2-4 0,0-1-3,2-1-1,2-3-1,1-2 1,3 1 2,0-4 13,6 1 3,2-4 2,3 1-3,3-2 1,3-3-3,2 1-1,2-2-3,3 0-3,1-4-13,4 0-47,-5-2-60,5 1-71,1-7-79,-2 0-97,-4-2-95,0-2-217,-1-4 42,2 0 80,-2-4-338,-2-2-365</inkml:trace>
  <inkml:trace contextRef="#ctx0" brushRef="#br0" timeOffset="120882.23">14795 10906 2465,'-15'-7'45,"3"2"30,4 0 27,-2 1 25,6 4 18,4 0-3,-8-5-12,8 5-21,-2-3-5,2 3-10,0 0-12,24-2-3,-10 2-15,0 0-19,6 0-39,0 0-47,3 0-64,-6 0-70,6 0-75,-6-2-160,1-2-129,0 3 72,-4-3-155,1 0-119</inkml:trace>
  <inkml:trace contextRef="#ctx0" brushRef="#br0" timeOffset="121227.49">15138 10690 1800,'1'-4'90,"2"-1"19,-3 5 15,2-9 3,0 5 2,2 0-8,4-2-1,-2 3-10,2 1-1,3 0-5,1-1-7,1 6-4,2-1-5,-3 0-7,6 5-1,-6 3-12,1 1 4,-2 0-3,-1 5-1,-3-3 9,-3 4-4,-2 2-2,-4-2-2,-2 3-2,-5 2-5,1-1-5,-3 0-7,-2-1-5,1 0 4,-2-3-9,4 1-10,0-5-4,4 0 1,-3-2 0,3-1-4,1 0 2,1-3 7,4 0 8,4 0 4,3-3-6,1 0-1,3-1-1,0 1-1,8-2-4,-1 0-4,4-2-17,-1-2-44,-1 2-59,8-2-66,-8-2-86,5-2-98,-5 1-202,0 1-46,2-2 85,3 0-273,6 2-269</inkml:trace>
  <inkml:trace contextRef="#ctx0" brushRef="#br0" timeOffset="122426.08">15799 11364 2189,'-4'3'63,"0"-1"40,4-2 9,0 0 13,0 0 7,0 0 10,0 0 3,0 0-1,11-12-1,-1 6-9,9 2-8,2-1-8,5 1-14,1-2-8,2 3-12,1-1-6,0 0-15,1 2-46,1 2-54,-2-1-70,-1-2-85,3 3-89,-2-3-144,-1-1-110,1 2 34,0 0-193,1-1-188</inkml:trace>
  <inkml:trace contextRef="#ctx0" brushRef="#br0" timeOffset="122984.6">16769 11212 1955,'4'-1'81,"-2"-3"32,2 0 15,-4 4 10,4-6 10,-4 6 4,0 0 5,8-4 0,-8 4-6,0 0-3,0 0-4,0 0-10,0 0-9,-20 0-7,20 0-13,-10 0-12,10 0-7,0 0-4,-17-1-8,17 1-6,-11-4-8,3 1-8,3 0-4,1-3-4,2 1-8,-2-3-4,4 0-2,0 1-6,2-2-4,2-1-2,0 3-1,5-4-1,-2 2-5,3 0-3,-1 1 0,2 2-2,-1 0-1,3 2-5,-3 4-3,2 0 2,1 4 3,-1 4-1,-2 4-2,0 0 3,-2 5 1,-4 7 0,-2 2 3,-4 3-4,-4 5 5,-2 3 2,-7 5-1,-2-5 1,-6 4-2,-5-6 2,1 0 2,-3-3-1,-2 0-2,0-7-2,5-4 3,1-1 0,1-6-3,4 1 2,2-6-2,4-4-2,0-1 0,5 0 1,-1-6-3,4 2-2,7 0 0,-4-13-2,4 6-1,4-5 2,5 0 0,2-1-4,3 0 2,3 0 0,0 1 7,2 1 10,3 2 5,-4 2 7,6 2 9,-3 2 7,1 3-1,0 0 0,-2 4-1,5 0-4,-6 3-4,-2-3-2,5 6-1,-6-2-4,3 2 0,-1-1-2,-2 0-13,-2-1-39,2 1-49,-4-1-59,1 0-47,0 0-62,-2-3-79,-1-3-54,0 0-178,2-2-38,-2 2 78,-2-2-282,3-4-288</inkml:trace>
  <inkml:trace contextRef="#ctx0" brushRef="#br0" timeOffset="123391.66">17146 11161 2362,'-2'-8'92,"0"5"13,2-1 12,0 4 10,5-10-1,3 9 3,2-3-5,6 0 6,4 2-10,1-1-8,1 3-13,1-3-8,2 3-8,-4 0-11,1 0-7,-4 0-9,2 3 0,-5 0-3,1 3-3,-5-1 1,-3 1 1,-2 3 6,-3 3 1,-3 0-3,-3 1 1,0 4 1,-6 4 0,0 0 0,-3 1-3,-3 5-3,1-2 1,-5 1-2,6-1 1,0-1-6,-2-3 2,2-2-3,3-1-7,2-1-2,-2-5 3,4-1-1,0 1 0,2-3 10,2 2 19,2-4 5,6-2-5,0 0-8,4 2-5,6-3 0,0-3-9,6 2-6,1-3 3,3 0-7,5-3-6,3 2-9,8-3-27,1-3-55,-1 2-74,9-4-80,-11-1-105,9-5-87,-7-2-186,-8 1-57,-2-2 60,-1 1-400,-3-2-466</inkml:trace>
  <inkml:trace contextRef="#ctx0" brushRef="#br0" timeOffset="123628.29">17807 10843 2910,'-9'-6'50,"1"1"38,3-1 38,1 2 21,0 1-3,4-2-8,0 5-14,8-9-17,1 5-7,6 0-12,2 0-6,1 3-9,4-1-8,1 0-5,1 0-31,-1 2-44,0 2-45,1-4-68,-3 2-80,2-2-78,-4 0-207,2 0-72,-4-2 83,0 1-216,2-3-194</inkml:trace>
  <inkml:trace contextRef="#ctx0" brushRef="#br0" timeOffset="124089.42">18327 10474 2174,'-2'-10'127,"-1"6"22,3-2 12,-1 1 3,1 5-22,4-8-9,-2 4-19,5 2-13,1 0-8,2 2-6,3 2-12,1 2-11,-1 1-3,3 3-11,1 0-4,-2 0-4,-1 3-3,0-1 0,-4 1-5,-2 3 2,-3-1-8,-3 2 4,-2-2-6,-4 2 4,-5 0-6,-1 1-4,-1-3 3,-4 2-7,3-1 2,-2-2-5,6-1 3,-2-2-5,-1 1-2,3-1-7,-1-2 0,2 0 0,1 0-2,4 1 2,0-1 4,2-1-3,4 2 1,-1-1-5,5 3 5,1 0-2,1-1 5,1 3-7,1-1 4,6 3 9,-4-1 3,3 2 14,0-2 12,0 2 14,0 1 6,0-1 13,-1 0 14,0 1 11,-2-3 6,-1-1 3,-5 0 2,1 0 12,-2 0 9,-6-2 15,-1 2 4,-6 0-45,-5-1-6,-3-1-13,-7 0-23,-5-2-50,-4 1-88,1-4-109,-11 1-140,-4-1-153,3-1-236,-1 0 52,-3 1 83,1-2-431,-1 1-482</inkml:trace>
  <inkml:trace contextRef="#ctx0" brushRef="#br0" timeOffset="129108.56">3336 13849 747,'0'0'330,"-3"-8"-129,3 8-61,-3-4-26,3 4-4,0 0 0,-12 2-7,12-2-5,-12 8 1,6-1 0,-1 0 1,2 3-1,1 1 0,-3 2-3,3 1-3,-3 3-1,4 0-4,0 3-5,3 1 1,2 2-5,2 3-6,3-2 2,2 0-12,2 0-5,2-4-7,3 1-3,3-3 0,0-3-8,4-2 2,1-5-5,1-3-5,-2-3 2,4-5-3,-1-4-6,2 0 0,-1-8-1,1-1-7,-5-3 5,0-3 1,-5-3 5,2 2-1,-5-4 0,-3 0 7,-2 5-6,-2-1 10,-4 0 4,0 4 2,-2 2 0,-2 2 4,2 1-7,-2 2-6,0 5-6,-2-1-3,0 6-2,2 2-4,0 0 3,0 0-1,-6 22 4,6-5-3,3 4 7,0 6 6,3 7-6,3 0 6,-3 4-2,3 3-2,0 5-1,-1 3 4,-2-3-2,-4-3 2,0 1 1,-4-2-3,-4 1-2,-2 2-3,-6 0-2,0-7-1,-3-5-3,0-1 0,-2-6-1,-3-3-3,1-2 0,3-6-4,-5-3-1,6-4 1,-3-6-2,1-2-1,2-5-2,0-5-5,-1-4 0,2-7 0,0-5-1,1-5 1,4-4-3,0-4-3,7 1 2,2-5-4,4 5-1,4-4 2,3 4 1,6-3-4,0 1-13,3 4-21,2 5-35,7 2-36,1 1-36,-2 5-61,1 4-66,0-5-80,1 9-212,-3 2-7,-1 0 73,-1 5-275,3 1-263</inkml:trace>
  <inkml:trace contextRef="#ctx0" brushRef="#br0" timeOffset="129390.89">4146 13828 2083,'-3'-11'29,"-1"2"33,-2 1 27,-1-1 24,1-2 23,0 4 31,-1-1 3,1 1 6,1 1 2,-1 0-16,2 0-16,0 3-14,4 3-12,-8-2-10,8 2-8,-12 11-12,6-1-4,2 3-3,0 4-7,2 2-7,0 8-2,2-1-6,-2 3-7,4 1-3,-2 1-7,2 1-3,2-1-1,0 4-3,2-2-4,0-7-13,2 2-30,2-3-40,0-4-45,3-3-46,0-6-70,0 1-71,-1-9-97,4-1-179,-2-3 18,3 0 60,0-7-228,0 2-201</inkml:trace>
  <inkml:trace contextRef="#ctx0" brushRef="#br0" timeOffset="129815.09">4369 13846 2061,'-6'-10'57,"-2"0"19,2 5 11,2 1-1,-1 0 9,5 4 7,0 0 8,0 0 7,-4 13 4,5-3 7,2 3 2,2 2 0,1 1-3,0 2-4,2 1-9,2 5-3,-2-4-3,-2 3-10,0-2-6,3 0-3,-5-4-8,2 1-7,-1-3-2,-3 0-7,2-5-3,-2 1-4,0-1-2,0-3-1,1-2-6,-3 1-6,0-6-4,0 0-5,0 0-2,0 0-3,0 0-7,-15-20-1,12 8-6,-1-3-3,4-4 0,0 0-4,2-1 1,0 3-3,3-1-4,1 0 0,1 3-3,5-4 1,-1 6 0,6 2-3,1-1 0,2 2 2,-4 3 2,3 3 0,-1 2 1,0 0 5,0 6 7,0 0 7,-3-1 1,3 5 2,-2 2 4,2 3 1,-8-1-2,1 1 0,-3 0-2,0 0 0,-1 1-2,0-1-2,-5-2-24,0 1-42,0 0-53,0-1-55,-4-3-63,2-1-75,-2-1-70,0-3-118,-3-1-108,5-2 33,0 0-304,0 0-342</inkml:trace>
  <inkml:trace contextRef="#ctx0" brushRef="#br0" timeOffset="130051.19">4749 13646 2405,'0'-10'44,"2"3"10,-2 4 0,0 3 25,8-2 29,1 2 21,2 5 20,1 0 20,3 1 8,2 1 4,4 4 6,-1 3-5,-2-2-17,3 6 8,-1-2-6,2 4-6,0 4-7,-3-2-12,-2 5-8,-4-2-15,-3 2-12,-6-3-4,0 3-13,-4 0-10,-4 2-26,-2-5-67,-4 3-85,-4-5-95,2-1-124,-7 3-129,5-7-231,-4-2 70,4-4 78,-1 0-385,0-4-395</inkml:trace>
  <inkml:trace contextRef="#ctx0" brushRef="#br0" timeOffset="131218.2">6135 13692 2513,'-6'-8'5,"6"8"11,0 0 8,0 0 15,0 0 14,0 0 12,0 0 5,-12 0-6,12 0-9,0 0-7,0 0 0,0 0 0,0 0-4,32-2 0,-16-3-4,6 3-7,3-3 1,3 2-7,1 0 1,3-1-9,-2 1-33,-1-1-46,-4-2-62,4 5-66,-9-4-77,0 4-157,-9-1-40,3 4-145,-8-2-106</inkml:trace>
  <inkml:trace contextRef="#ctx0" brushRef="#br0" timeOffset="131396.8">6289 13866 1720,'-15'14'73,"2"-3"23,2-4 17,3-1 19,4-1 11,-2-2 2,4 2-9,2-5-4,-3 5 3,3-5-12,0 0-11,25-5-8,-6 4-10,7-6-20,6 2 7,4-1-29,1 3-41,2-5-57,-1 3-75,-1-3-91,0 2-152,2 1-152,-1 0 58,-2 1-141,4-1-97</inkml:trace>
  <inkml:trace contextRef="#ctx0" brushRef="#br0" timeOffset="132200.84">7705 13466 1755,'4'-4'67,"1"1"26,-3-3 22,-2 6 13,4-6 12,0 2 1,-4 4 7,4-3-7,-4 3-6,0 0-12,5-5-12,-5 5-11,0 0-3,6 10 10,-5-2 5,3 1-6,-2 6-1,2 1-3,0 1 1,2 6-9,-2-1-13,5 2-2,-2 0-11,-1 2-5,-1-4-6,0 2-4,-1-7-2,3 1-1,-3-1-7,0-1-3,-2-1-1,2-6 1,-1 3-2,-1-5 6,0-2-8,0 0-5,3-3-2,-5-2-4,0 0-4,0 0-1,12-12-3,-8 2-3,4-1 0,0 0-2,0-5-3,0 1 0,0 0-1,1-1-6,0 3 2,-1 2-3,1 0-6,-1 1 1,-1 3 0,5 1 1,1 4 2,-1 2-1,2 2 1,4 2 2,-1 1 4,0 3 0,1 1 0,2 3-2,-3-2 3,0-3-1,-1 3 1,0-3 2,-4 1 3,2-1 15,-2-3 20,-2 1 21,1-2 20,-3-1-13,-8-2-8,16-5-4,-12 5-4,2-7-4,-2 2-6,-2-3-8,0-1-1,0-3-6,-1 0 0,-1-1 0,-1-4-8,-1-1-5,0 1-5,-2-5-25,0 0-29,0 0-29,-2 3-40,1 0-44,1 4-36,-1-1-52,1 3-67,4 2-67,-2 1-63,0 2-160,0 1 21,2 3 71,2-2-271,0 3-265</inkml:trace>
  <inkml:trace contextRef="#ctx0" brushRef="#br0" timeOffset="132459.01">8425 13361 2099,'2'-6'42,"-4"1"31,2-1 28,0 6 19,-2-7 17,0 3 12,2 4 4,0 0-7,0 0 0,0 0 7,0 0 2,-15 15 1,11-4-2,0 2-2,-1 2-10,1 3-8,0 1-7,2 2-7,0 0-13,2 1-7,0 0-8,2-1-4,0 3-4,2 0-10,0-2-5,3-1-7,1 0-5,3-2-5,-1 1-20,4-3-47,2-2-54,-1-2-69,0-5-72,0-3-81,3-2-77,0-1-151,-5-2-76,6 0 42,-3-5-304,0 0-340</inkml:trace>
  <inkml:trace contextRef="#ctx0" brushRef="#br0" timeOffset="132806.92">8728 13474 2511,'-8'-6'62,"2"2"21,1 1 4,0-1 9,3 0 1,2 4 0,0 0-6,0 0 2,0 0 6,16-6-10,-6 6-11,2 0-2,6 0-5,-1 0-6,0 3-7,2-3-5,-3 3-6,0 1 1,-2 0 2,-1 1 11,-2 1 10,-3-1 12,-4 7 4,-1-3-7,-6 1 2,-1 4-1,-2-2 0,-3 2-2,-4 4-4,3-5-4,0 0-9,-2 2-6,2-3-4,0 1-6,1 1 1,3-5-3,1 0-5,1 2-2,4-4-2,2 0-3,5-1-1,-1-2-3,5-1-2,1-1-4,8 0-1,-4 0-4,3-4-27,3 0-40,-2 0-46,2-1-49,1-4-60,-4 2-76,4-3-78,-4-1-131,0-3-112,1 3 40,-1-4-321,-2-1-367</inkml:trace>
  <inkml:trace contextRef="#ctx0" brushRef="#br0" timeOffset="133060.79">9139 13261 2413,'-7'-10'48,"1"4"28,2 2 10,2 0 4,0 1 1,2 3 10,0 0 30,0 0 28,0 0 13,28 13 6,-14-6 2,5 3 1,5 4-4,-1 1 1,4 1-11,1 4-23,-3-1-10,-1 2-13,-1-1-7,-2 4-13,-6-4-10,-3 0-5,-3 1-6,-2 1-9,-5-2-19,-4 1-44,-8 3-65,2-1-82,-6-2-91,-1-2-108,-7 4-126,6-6-179,-4-2 48,2 1 74,-2-3-310,2-2-317</inkml:trace>
  <inkml:trace contextRef="#ctx0" brushRef="#br0" timeOffset="134440.9">10120 13498 2174,'4'-2'-42,"-4"2"23,6-7 17,-4 3 18,0-2 17,2 1 20,-3-3 15,5 1 8,-2-2 3,0 2 4,0-3 3,1 1 0,-1-4 9,1 3 9,-3-2 3,2 3 12,-1 1-6,0-3-9,-3 2-2,2 0-2,-4-1-4,-1 3-9,2-3-7,-3 3-10,-3 0-7,-2 3-6,-1 3-6,-3-1-4,1 2-6,-6 2-7,4 3 2,-3 2-9,-4 0-4,4 3 0,0 3 2,0 0-7,3 0-3,2 1-3,2-1-1,3 0-2,3 3 4,2-2-3,4 1 1,2 1 3,7 1-5,7 0 1,0 1-4,8 1-1,3-1 3,3 2 2,4 1-3,-4-5-1,-1 1 1,-1 1-2,-3-1 1,-1 1 1,-6-3 2,-6 0 1,-4-2-2,-1 2 3,-7-1 0,-2-1-3,-4-1-1,-5 0 1,-3 0-1,-4-2 0,-3-1-2,1-3 3,-5-2 2,3-2-4,-1-4 1,0 0-3,-2-3-2,2-3 4,-1-4-3,6-2 3,-1-2-6,8-1-2,3-1 2,4-1-3,4 0 1,4-1-3,7-2 2,8 0-3,5 0-9,9-2-20,5 0-32,5 7-38,3-1-54,-1 1-79,5 1-80,-12 5-197,1 3-38,3 1 64,-1 3-233,4-2-214</inkml:trace>
  <inkml:trace contextRef="#ctx0" brushRef="#br0" timeOffset="135869.38">7243 13629 1846,'9'-3'-72,"-2"-1"18,-1 1 12,0-2 19,-2 3 9,0-3 16,-4 5 2,4-10 12,1 7 15,-2-3 1,-1 1 14,-2-1 9,2 0 10,0-1 13,-2-2 15,0 2 15,0 1-2,0-2 1,0 1 0,-2 0-2,2-1-7,-4 1-8,-2 2-12,0 1-8,0 1-6,-2 1-7,-3 0-5,0 2-8,-1 2-6,-1 3-3,3-3-4,-6 3 3,4 2-10,0 3-1,-2-3-5,2 5 1,3 0-1,1 3-5,4-2-3,1 2 2,2 3-1,5-1-1,2 7-2,3-2 2,3 2 1,6 2-4,0 1 2,2 0-2,0-1 0,2 1 0,-1-1-4,0 1 1,-4 0 1,0-2 3,-7-4-2,1 1 1,-2-1 2,-5-1-5,-1-3 3,-3-2 5,-1 0 0,-1-2 2,-5 2 0,-1-6-1,-1-4 3,-4 3 3,3-6 2,-2-2-3,-2-2 4,2-4 7,-2-3-8,0-5-4,2-5-3,3-1-1,1-4 3,4-1-4,2 1-5,4-5-1,4 3 4,5-7-8,3 2 4,10-2-4,2-1-4,5 2-5,5 3-24,16-9-34,-7 8-60,-3 8-72,23-6-64,-11 4-145,-5 7-127,2 1 74,1 3-151,1 2-110</inkml:trace>
  <inkml:trace contextRef="#ctx0" brushRef="#br0" timeOffset="137696.81">10207 13655 1535,'-8'-4'-63,"4"2"18,-1-1 18,2-2 14,-1 2 16,0-1 20,4 4 24,-8-5 10,8 5 20,-7-7 13,2 6 10,5 1 3,-4-7 4,4 7 0,-2-2 2,2 2-2,-4-7-14,4 7-4,8-8-13,1 5-5,4-1-4,3-2-6,8-1 0,3 1 0,9-1 1,5-2-3,1 2 4,0-1-8,1 2 3,-2-1-7,-2 2-6,-8-1-3,-3 0 3,-2 1-2,-7 3-1,0-3 0,-6 3-3,-5 2-5,-6 0 0,-2 0-1,0 0-7,-29 0-5,7 0-4,-7 2 1,-7 0-7,-4 3-3,-4-5 0,-5 3-1,1-1 1,0 1-2,-1 0 0,5-1-3,3 0 3,8 0-5,3-2-7,6 1 1,4 1-4,-1-2-6,10 0 1,5-2 3,6 2-1,2-5-4,8-1 7,8-1 0,6-2-3,13 1 5,9-4 1,5 0-1,5 1 7,1 0 1,-1 2 3,-1-2 0,-10 5 0,-3 1 3,-4-1-6,-8 2 2,-5 1 1,-1 1-3,-10 2 3,-2 2 2,-6 0-3,-6 2 4,0-4-3,-22 9-2,4-4-6,-10 1 0,-8 0-2,-5 1-7,-3-1 0,-11 1 1,-4-2 1,-3 2-1,1-3 4,0 0 0,3 0 0,9-2 0,3-1 2,6 1 2,6 0 0,4-2-5,7 0 1,6-2-4,5 0 0,7 1 3,5-5-2,0 6 1,19-9-1,0 1 3,9-2 1,10 0 1,9-2 2,5 0 6,23-5 0,-2 1 2,-9 5 3,-9 0 0,-3 3 0,-9 1 0,-7-1-3,-6 3 4,-3 0-2,-3 1 1,-7 3 2,-6 1-4,-8 1 4,-3-1 1,0 0-1,-25 14-4,2-4 1,-10-1 1,-4 2-7,-11 0 7,-3 4-3,-2-2-2,-5-2 0,1 0-1,3 2-2,1-1 3,8-4-6,7 1 8,4-1-10,4-3-5,6 1-20,6-1-1,5-4 2,7-1 2,6 0 1,0 0 6,0 0 0,36-17 5,-9 7 1,9-2 0,9-3 1,5-2 1,21-5 4,-2-2 4,-14 6 0,-8 3 5,-10 2 3,-4 3 6,-7 3 8,-4-2 2,-6 4-3,-10 3-3,-6 0 0,0 2 1,-28 4-13,3 1-4,-7 1-4,-8 4-8,-7 0-4,-3 1-7,-3 0-3,-1 2-2,1 1-3,3-2-4,1 1 3,9-4-1,2 0-2,3 1-7,10-3-14,0 0-7,8-2 10,5 1 5,6-4 3,2 0 7,4-2 5,0 0 0,37-4 9,-5-2 8,10 1 15,15-7 13,26-2 10,4 2 5,-1-3 1,-3 5-1,-16 0-1,-11 4-2,-13 1-3,-3 1-3,-9 2 2,-8 0 0,-4 2 3,-5 4 2,-8 0 0,-8 1-5,-9 4-2,-6 1 0,-9 2-2,-5 1-1,-9 4-4,-5 1 2,-3-1-1,-3 1 0,1 1-1,2-2-2,3 1 1,10-7-3,1 1-3,6 0-5,5-5-2,6 0 4,4 1-2,9-2 3,2-3 1,2-3-1,17 3 5,-2-3-5,6-4 2,9 0 3,8-4 6,4-1 1,0 0-2,10 1-3,-12 1-11,-1-2-36,-2 1-47,-7 3-78,-6-2-92,2 3-203,-8-2 5,-2-1-83,1 5-42</inkml:trace>
  <inkml:trace contextRef="#ctx0" brushRef="#br0" timeOffset="138461.48">11224 13263 1389,'0'0'-26,"5"-5"29,-5 5 24,5-2 18,-5 2 20,0 0 17,0 0 14,0 0 8,0 0 6,0 0 0,8-2-1,-8 2 4,0 0-6,0 0 1,0 0-8,0 0-3,2-5-6,-2 5-5,0 0-7,0 0-9,0 0-3,0 0-14,0 0-4,0 0-7,6 9-5,-4-1 1,0 2 0,2 3 4,-2 2 4,3 2 1,0 3 3,-1-2-2,0 3 1,-2 0-4,2-1-7,0 1 0,0-2 1,-1-3-3,-1 3-7,0-5-3,0-1 4,0-2-7,0 1-4,0-3 5,1 0-1,-1 0-1,0-2 10,-2-1 19,2 2 5,0-2 5,0-3 2,-2-3-6,11 4-5,-5-4-3,4 0-6,2 0-3,2-2-4,3-2-3,2 0-1,6 1-5,1-3 0,2 1 0,1-1-4,3 0-3,0 1 1,-1-2-4,1 2 1,0 2-4,0-4 0,-1 3-4,-4-2-12,1 3-22,-6 1-28,-4-2-23,0 2-26,-2 1-27,-5-1-41,-3 0-60,-3 0-51,-1-1-44,-4 3-121,0 0-104,-10-8 75,1 8-184,3-5-154</inkml:trace>
  <inkml:trace contextRef="#ctx0" brushRef="#br0" timeOffset="138770.72">11661 13398 1852,'-7'-2'52,"7"2"22,0 0 14,-4-4 10,4 4 12,0 0-1,0 0-6,0 0-11,0 0-16,0 0 0,0 0 13,-4 13 4,6-2 8,0 1 2,0 3 5,0 3-4,3 0-9,0 6-4,-1 0-9,2 0-5,-2 2-10,2-2-1,1 4-13,-3-4 4,4 0-7,-3 3-3,-1-4-4,0 0-25,3-2-32,-4-1-34,2-3-41,-1-4-44,-3 0-49,4-1-47,-1-4-56,-3-1-132,6-4-83,-3 4 34,2-7-116,-6 0-83</inkml:trace>
  <inkml:trace contextRef="#ctx0" brushRef="#br0" timeOffset="139331.08">12103 13352 1700,'-8'-4'66,"4"2"29,-2-1 24,6 3 20,-9-4 5,9 4 0,-9-5-4,6 4-12,3 1-11,0 0-14,-2-7-2,2 7-5,12 0-10,-1-2-4,3-1-3,4 1-3,-2 0-7,4 1-4,-2-1-8,-1 2 0,1-2-12,-4 2 1,-2 0-10,2 0 1,-4 2-2,-2 0 0,-1 3 12,-3 0 0,-2 3 3,-4 2-1,0 0-1,-7 3 2,3 2-6,-6 3 0,-2-2-6,2 3-6,0-1-2,-1 1-3,2-2-3,0-1-2,5-3-4,-3 2-11,6-2 3,-4 0 2,7-1 6,0 0-1,3-3 3,3-1 2,2-1-4,5 0-2,-1-2 1,6-2-2,0-1-3,2-2-11,1 0-37,0 0-36,-1-2-53,3-4-70,-1-1-84,0-2-114,-1-1-204,1-3 67,-4-3 66,-1-1-203,-1-2-163</inkml:trace>
  <inkml:trace contextRef="#ctx0" brushRef="#br0" timeOffset="139527.84">12472 13073 2130,'-8'-5'124,"1"-1"14,1 2 10,1-1 10,1 1 6,1 1-15,3 3-19,0-10-11,7 5-14,0 3-7,2-1-12,3 1-26,1 2-33,1-2-44,4 2-58,-4 0-72,4 0-76,-4-1-113,3-2-193,-6 1 59,2 0-156,-3-1-123</inkml:trace>
  <inkml:trace contextRef="#ctx0" brushRef="#br0" timeOffset="139739.79">12673 12796 1756,'-4'-20'104,"2"5"41,0 4 22,0 2 7,2 1 11,-3 1-5,3 5-17,0 2-19,0 0-16,0 0 7,0 0 1,7 22-6,-1-5-6,1 7-12,1 2-7,3 6-9,0 2-7,6 9-9,-5-2-7,3 3-33,-3-2-59,2 1-63,-4-5-68,0-3-92,-4-3-82,6 1-209,-6-7 7,2 1 61,3-1-190,1-6-151</inkml:trace>
  <inkml:trace contextRef="#ctx0" brushRef="#br0" timeOffset="140200.07">13241 13287 1846,'-2'-13'106,"0"3"24,-1 2 15,3 1 2,-2 3-6,2 4-12,-2-4 0,2 4 22,0 0 12,0 17-5,0-4-5,2-1-4,0 2-7,1 3-14,-1 0-8,1 0-12,2 2-10,-1-2-5,-1 0-13,1 0-6,0-2-10,-2-1-3,3-2-4,-3-3-1,-1-1-1,2-1-3,-1-1 1,0 1-8,-2-7-4,6 0-4,-6 0-4,0 0-1,10-8-8,-4 1-1,-2 2 0,0-3-4,2 2-3,0 1-6,-2 1-1,4 1-3,-1-2-2,2 3-1,2 2 0,1 2 1,0 0 4,2 1-5,0 4 1,3-3 0,0 3 2,0-3-3,-2 1 1,2 1 7,0-1 4,-4-2 24,1 2 30,-1-5 13,0 0-7,0 0 8,-1-3 1,-4-1 1,4-2 9,-4 0-8,-3-3-8,2 0-3,-3-3-7,1-2-10,-3 2-7,0-4-4,-1 0-22,-1-1-32,-1 0-43,-1-1-56,-2 0-68,1 1-62,2 0-63,-4 3-59,5 1-61,-2 0-148,-1 2-92,0 2 86,3 1-389,0-1-441</inkml:trace>
  <inkml:trace contextRef="#ctx0" brushRef="#br0" timeOffset="140449.86">13764 13134 2594,'2'-7'10,"0"-1"48,0 3 32,0-1 48,-2 1 16,2-1 25,0 1 5,-2 0-15,0 5-14,0 0-20,0 0 3,0 0 6,0 0-8,-4 17-5,0-5-6,0 2-5,2 3-6,2 3-9,-2-1-7,2 3-11,2 0-3,0 2-9,2 2-8,0-2-2,4-2-10,2 2-4,-2-2-24,2-2-42,1-1-55,4-4-56,0-1-46,-1-4-68,2-3-79,-2-3-88,1-3-175,-2-1-25,-1-1 78,5-1-295,1-4-309</inkml:trace>
  <inkml:trace contextRef="#ctx0" brushRef="#br0" timeOffset="140767.36">14061 13217 2185,'-6'-16'50,"5"5"35,-3 1 31,1 3 34,1 1 21,0 3 6,2-3-3,0 6-12,4-8-10,-4 8-15,8-3-15,4 1-11,-2-1-9,3 3-13,2 3-5,0-1-9,2 1-6,0 1-7,-3 0-5,0 2-5,-2 1 1,-2 2 6,-1 1 5,-3 1 6,-4-2 2,-4 6 4,-1-1 2,-2 1-2,-4 2-7,1-3-4,0 3-7,-6 0-7,6-2-4,0 1-3,0-3-5,1 0-5,0-2-2,3 2-3,0-4-2,4 0 0,2-1 0,2-1-5,5 0 0,0-2-1,1 0-6,2-5-24,4 3-41,-2-3-34,7-3-54,1 3-54,-1-8-86,4 1-74,-4-4-136,1 0-148,-6-4 72,4-1-378,-2-3-420</inkml:trace>
  <inkml:trace contextRef="#ctx0" brushRef="#br0" timeOffset="141020.57">14479 12971 2812,'-4'-5'71,"0"0"12,2 2 20,0-1 17,2 4 8,0 0 16,12-3 11,-12 3 6,26 7-4,-7 1 3,4-1 3,3 4-3,4 5-5,2 2-9,-3 0-11,5 6-10,-9 0-12,0-2-10,-3 2-4,-4 1-11,-2 2-8,-8-4-5,-3 0-10,-3-2-3,-4 1-25,-7 0-40,-2 1-53,1-5-60,-3 2-57,-1-5-60,-2 0-82,4-5-85,-3 0-194,2-3-23,0-2 75,5-3-360,6 1-383</inkml:trace>
  <inkml:trace contextRef="#ctx0" brushRef="#br0" timeOffset="141279.74">15413 13014 2439,'-6'-7'63,"2"1"37,2 1 12,-2 1 7,2-2 4,2 6-8,-7-6-14,7 6 7,0 0 29,0 0 1,0 17 0,2-5-1,1 1-11,1 5-11,0 0-3,0 3-11,1 4-11,0 1-5,0-2-10,0 1-8,1 1 0,-2-3-10,0 0-47,-2-3-60,2 0-47,-2-2-79,0-3-85,-1-2-80,3-2-219,-8-1-2,4-3 67,-1 0-251,-1-3-237</inkml:trace>
  <inkml:trace contextRef="#ctx0" brushRef="#br0" timeOffset="141455.79">15255 13222 2300,'-6'-7'131,"2"0"19,-2 0 6,6 2-16,4-1-14,2 0-10,2 1-12,7 1-11,3-2-13,6 4 0,4-1-18,3 3-28,1-5-42,2 4-65,0-2-83,0 2-77,-3-1-84,10-3-198,-7 0 51,0 3-151,-3-4-112</inkml:trace>
  <inkml:trace contextRef="#ctx0" brushRef="#br0" timeOffset="141707.32">16015 12961 1813,'0'-10'104,"0"-1"38,0 2 36,0 1 40,0 3 16,2-1 8,-2-1-12,0 2-18,0-1-25,0 6-22,4-3-16,-4 3-12,0 0-2,12 12-9,-4-2-9,0 4-8,-2 1-8,2 6-11,1 0-8,-3 4-5,1 0-9,0 1-4,-1-2-5,-1 4-16,0-3-33,-3 0-41,0-5-44,2 3-40,-2-3-34,1-4-57,-3-1-51,5 0-55,-5-4-101,4-2-159,-1-3 43,0-1-299,1-1-313</inkml:trace>
  <inkml:trace contextRef="#ctx0" brushRef="#br0" timeOffset="141955.87">16292 12955 2171,'0'-13'39,"0"4"44,0-1 37,0 0 39,0 5 27,2-3 14,-2 2 1,0 1-15,0 5-22,2-6-18,-2 6-2,0 0 6,0 0 0,8 17-6,-6-7-6,2 3-6,-2 4-10,2 2-11,0 5-9,2-2-9,-2 2-5,1 4-11,-1-3-7,-2-1-8,3 0-35,-1 1-54,-2-4-65,0 0-50,0-3-67,-2-1-76,4-4-74,-2-2-181,1-1-74,-3 0 80,2-4-304,2-1-323</inkml:trace>
  <inkml:trace contextRef="#ctx0" brushRef="#br0" timeOffset="143182.72">16941 12925 2099,'0'0'-75,"0"0"38,4-3 28,-4 3 27,0 0 26,0 0 21,0 0 20,0 0 2,4-4 1,-4 4-2,0 0-2,0 0-7,0 0-1,0 0-6,0 0-6,0 0-3,4-5-4,-4 5-2,0 0-2,0 0 8,0 0 5,0 0 1,0 0 8,0 0-5,0 0 2,0 0-5,4-3-4,-4 3-6,0 0-7,4-5 5,-4 5-8,0 0 5,0 0-8,0 0-6,0 0-6,0 0-2,0 0-3,0 0-4,0 0 0,0 0-5,5-2-1,-5 2-2,0 0 0,0 0-5,0 0 1,0 0-6,0 0 1,0 0 4,0 0-6,0 0 2,0 0 3,0 0-7,0 0 0,0 0-1,0 0 6,0 0-8,0 0 5,0 0-1,0 0-3,0 0 6,0 0-7,0 0 5,0 0-2,0 0-4,0 0 2,0 0 2,0 0-2,0 0 2,7-3-4,-7 3 3,0 0-3,0 0 5,0 0-5,0 0 3,0 0-2,0 0-1,0 0 6,0 0-1,0 0-6,0 0 4,0 0 2,0 0-4,0 0 0,0 0 3,0 0 1,0 0 0,0 0 3,0 0-7,0 0 0,0 0 6,0 0-6,0 0 0,0 0 3,0 0-2,0 0 0,0 0 2,0 0-4,0 0 2,0 0-1,0 0-2,0 0 3,0 0 4,0 0-4,0 0-4,0 0 5,0 0 1,0 0 1,0 0 1,0 0-4,0 0-2,0 0 5,0 0-2,0 0 3,0 0-2,0 0-4,0 0 6,0 0-5,0 0-1,0 0 2,0 0 1,0 0-1,0 0-2,0 0 4,0 0-8,0 0 6,0 0-3,0 0 4,0 0-1,0 0 2,0 0-6,0 0 0,0 0 4,0 0-5,0 0-3,0 0 6,0 0 4,6-2-3,4 2 4,0 0-6,2-2 4,3 0 0,5 1-4,0-3 1,0 2 5,4-2 3,3 2-2,-1-1-2,-5-1 2,0 2-8,-2 0 7,-2-2-5,-4 2 1,-1 2 1,0 0-2,-6 2 0,-2 2 0,-4 4 3,-2-1-1,-4 6-3,-7 5 3,0 3 8,-4 3-4,-2 3-4,0 1-1,-1 2 4,2-3 3,1 1-1,0-2-1,4 1 1,1-5-2,0-2 3,4-1 3,3-2 4,2-2 2,1-4 10,4 2-6,0-4 3,4 0-5,2-1-1,4-1-2,2-2 4,-1-2-4,4-1-1,2 0-1,-3-2-29,6 0-35,1-4-59,1-2-71,-2 0-99,0-5-114,-1-2-187,-1 0 61,-2-7-276,7-1-284</inkml:trace>
  <inkml:trace contextRef="#ctx0" brushRef="#br0" timeOffset="143400.13">17589 12625 2229,'-16'-15'52,"2"6"33,-1-1 27,4 3 37,3-1 19,4 3-11,-3-1-6,3 1-13,0-1-21,4-1-10,0 7-10,11-7-9,-1 3-9,3 3-27,6-1-43,0-1-34,-2 2-57,4-1-69,0 2-74,-4-2-132,3-2-184,-5 2 60,1-1-175,-2-3-152</inkml:trace>
  <inkml:trace contextRef="#ctx0" brushRef="#br0" timeOffset="143729.72">17870 12350 1887,'0'-8'47,"0"1"38,0-1 30,2 1 11,-2-1 9,2 1 3,0 0-13,0 2-10,5-1-10,-2 2-15,3 2 1,2 2-10,3 0-3,-4 4-9,8 0-4,-5 3-2,-2 2-2,2 1-3,-4 4 2,-2-1 2,-2 4 2,-4 0-4,0 3-6,-4-2 5,-2 6-3,-5-2-3,2 2-1,-3-2-6,2-1-2,-4-1-5,4 0-2,0-1-6,3-4-4,-1-1-7,4-1 0,-3 0 3,5-1-1,2-2 1,4-2-5,3 1 1,3 0-4,3-3-8,-2 1-30,8-1-46,-3 0-50,2-5-68,-1 3-83,-1-4-84,4-2-159,-2 2-29,2 0 61,1 2-161,0-2-139</inkml:trace>
  <inkml:trace contextRef="#ctx0" brushRef="#br0" timeOffset="144247.87">18541 12807 1798,'-20'-11'105,"15"4"38,1 5 33,4 2 18,-5-5 18,5 5 3,0 0-12,-6-3-18,6 3-23,0 0-7,0 0 13,-4 15-4,6-5-12,0 1-8,0 4-8,2 0-12,-2 2-11,3 2-10,0 0-5,-1 1-12,-2-1-8,2-3-7,0 2-7,-2-3-3,0 0-8,0-4-1,-2 1-2,2-2 5,-1-3 3,-1-3-5,3 0-7,-3-4-5,0 0-5,0 0-2,0 0-3,8-20-4,-2 11-5,-4-2-4,4-3 0,0 1-2,1-3-1,1 3-3,-3 2-3,1 0-1,-2 1-4,3 3-4,-4-1-4,2 3 2,0 2 2,2 3-2,-7 0 0,18 5 2,-8-2 2,-2 2 0,5 5 0,-2-4-2,0 4 0,-1-3 1,0 1 2,2-3 2,-2 2 10,-2-2 15,3-1 16,-1 0 10,1-3 8,0-1 1,1-1 8,-2 1 5,2-4-2,0-3 1,-2 0-8,1-3-2,-2 1-5,-3-2-26,1-2-6,-3-2 7,0-1-13,-1-1-1,0-3-2,-1 2-26,0-1-32,-2 0-35,-2 0-34,2-1-54,0 4-68,-2-2-68,-1 3-77,2 2-73,1 0-170,-4 1-64,2 0 65,0 3-435,4-1-524</inkml:trace>
  <inkml:trace contextRef="#ctx0" brushRef="#br0" timeOffset="144495.63">19085 12573 2828,'-2'-8'1,"2"8"42,-2-7 39,2 7 28,-4-4 20,4 4 0,0 0-14,0 0 30,0 0 12,-17 10-3,11-1 0,0 4-4,0 2-3,-1 2-7,2 4-10,1 3-12,0-2-5,0 2-16,4 0-7,0-2-9,2 3-6,2-1-3,0 0-11,5 0-13,-2-2-25,1-3-46,2 0-53,3-2-55,4-4-54,-4-4-74,1-1-74,-2-4-93,2-1-167,-1-3 16,-1-3 61,3-2-269,0 1-272</inkml:trace>
  <inkml:trace contextRef="#ctx0" brushRef="#br0" timeOffset="144819.15">19344 12704 2253,'0'-11'63,"0"3"40,0 1 23,2 0 19,-2 0 10,0 1-1,2 1-8,5-1-9,-1 2-14,5 2-12,-1 0-11,3 0-3,0 4-9,-1-2-7,3 2-8,-2 2-3,0-2-7,-3 2-7,3 1 0,-2 2 8,-5 1 7,-1-1 11,-2 2 4,-1 2-1,-4 0 3,-1 4-1,-2 0-3,-3 0-1,-4-2-10,2 4-8,0-4-3,1 3-8,-1-3-7,3 0-6,-2-2-4,3 1-3,2 0-3,2-5 4,2 3-6,2-1-2,2-1-1,2-3-1,3 4-1,0-6-5,3 1-3,-1-2-21,1 0-38,4-2-29,2-2-70,2 0-68,-1-4-89,2-4-91,0-5-158,-7 0-75,2-2 59,-4-6-347,1 1-393</inkml:trace>
  <inkml:trace contextRef="#ctx0" brushRef="#br0" timeOffset="145053.69">19705 12436 2545,'-6'-6'54,"6"0"24,0 3 8,0 3 23,8-9 21,-2 8 9,-6 1 14,16 1 14,-1 5 1,2 0 4,4 4 2,3 2-5,3 4-5,1 1-5,-2 5-3,-5 0-10,4 5-14,-6-1-9,-3 3-10,-2-2-12,-6-1-5,-4-1-7,-6-2-10,0 4-9,-6-2-40,-10-1-57,0 3-86,-3-4-93,-3 0-121,-2-4-113,-1-2-237,1-5 52,4-2 90,-2-1-367,5-4-384</inkml:trace>
  <inkml:trace contextRef="#ctx0" brushRef="#br0" timeOffset="145720.69">20857 12625 2499,'0'0'19,"-10"3"22,10-3 17,-8 2 21,8-2 17,-7 2 8,7-2-2,0 0-1,0 0-7,0 0 1,0 0-9,0 0 0,0 0-10,0 0-7,29 0-8,-18-2-10,7 2-1,3-2-3,0-1-1,3 3-12,1 0-23,-2 0-47,3 0-48,-3-3-68,3 2-83,-2-3-75,5-3-167,-9 5-34,0-3 60,1-1-110,-2 2-63</inkml:trace>
  <inkml:trace contextRef="#ctx0" brushRef="#br0" timeOffset="146311.9">21498 12494 1634,'2'-5'100,"-2"5"22,2-5 16,-2 5 6,2-8 8,-2 8-1,2-4-10,-2 4-16,0 0-4,0 0 5,0 0-9,0 0-6,-8 15-10,4-10-4,-1 2-13,0 0 0,0 1-8,-1-3-4,-2 3-7,4-2-5,-3-1-7,2-1 3,0 1-3,2 0-1,3-5-10,-11 0-3,11 0-8,-9-5-2,9 5-2,-4-11-1,1 4-4,3-3-6,0 1 6,5 0-12,-1-5 3,3 3 2,0-1-12,-1 1 1,2 1 0,0 3-7,1 0 1,0 0-1,-2 3 2,4 0-1,0 4 4,0 2-7,2 4 8,-3 2 0,2 3 3,0 1 8,-4 7 9,0 1 6,-1 4 10,-3 0 1,-4 3 0,0-1 2,-2 2 7,-5-2-3,1 0-2,-5 1 1,1-1-3,-5 2-6,0-7 0,2-2-5,-4 0-1,5-4-1,0-1-4,-2-4-1,0-1 0,1-2-1,2-3-4,1-2-2,1 0-1,1-4-4,8 2 0,-13-10-3,11 3-4,-1-3 2,3 0-3,3 3-4,1-2 0,1-1-2,-1 3-1,4-1 2,1 1 0,1 2-1,3 1 0,1 3 2,3-2-1,3 6 2,-1-3 2,2 1-2,0 3 4,-1 1-3,0-2 0,4 2 2,-1 2 0,-3-2-10,0 1-35,-1-3-41,3 3-55,-4 0-59,-1-2-73,2-1-75,-3-1-106,-1 1-141,-1-2 38,-2 1-294,0-2-331</inkml:trace>
  <inkml:trace contextRef="#ctx0" brushRef="#br0" timeOffset="147081.67">22227 12451 2245,'0'0'-24,"0"0"39,-10-2 37,10 2 29,0 0 22,0 0 14,0 0 9,0 0 7,-6-3-1,6 3-20,0 0-3,16-7-6,-8 2-13,2 1-2,5 0-4,4 0-5,-1-2 4,3 2-1,3-1-1,0-1-6,-2 1-4,1 1 3,-7-2-1,2 5 1,-5-4 3,1 3-2,-4-1-10,1 1-8,-2 2-7,-9 0-3,6 3-4,-6 4-3,0-7-7,-8 14-1,1-2-5,-2 1-4,-3 4 3,1 1-3,-3 1-2,-2-1 2,3 4-2,0-2 1,-4 2 2,4-1-2,0-3 2,2 0-4,-3-1 3,7-4-2,-1 0 0,2 0 2,-4-4 1,6 0 12,2 0 24,2-1 11,2 1 3,3 0-7,4-4-6,1 0-3,1 2-4,8-4-5,-3 1-6,3-2-2,1 2-4,-3-4-3,6-2-5,-4 4-26,-1-4-38,2-2-53,-4 0-62,2 1-66,-3-5-81,-1 1-81,-5-4-89,2-2-168,-5 2 23,0-2 75,-1-2-302,0-1-325</inkml:trace>
  <inkml:trace contextRef="#ctx0" brushRef="#br0" timeOffset="147306.08">22243 11960 2450,'-6'-5'58,"2"2"27,0-2 19,2 0 0,2 5-3,0-9-6,4 5-8,2-2-12,2 2-5,3 1-3,2-1-13,4 1-11,-1 2-44,4-1-54,-5 2-64,6 0-74,-7-5-73,2 5-183,-2-5-27,-3 2-148,-3-1-122</inkml:trace>
  <inkml:trace contextRef="#ctx0" brushRef="#br0" timeOffset="147738.07">22484 11733 1709,'0'0'100,"0"-8"18,-2 5 13,2 3 7,0 0 10,0-8 5,0 8-8,0 0-11,0 0-6,2-6-17,-2 6-13,14 0-16,-14 0-7,16 2-1,-8 0-11,4 0-9,-4 1-2,0 2-5,-1 0-10,1 1 1,-2 0 6,1 3-12,-5-2 1,0 3-7,-2 1 0,-2-2-5,0 3 0,0-2 1,-3 3-9,-1-2-1,2-2 2,0 4-3,-1-2-5,3-2 4,0 2-3,0-1-1,2 0 1,2 2-1,2-1 0,1 2-1,3-1-2,3 0-1,-3 0 1,7 2-2,-3-1-1,0-1 6,2 1-1,-2-2-1,1 1 0,-2 0 0,0-3 3,-3 2 3,-1-1 11,3-1 0,-3 1 8,-4-3 6,0 0 9,-1 3 1,-4-3-2,-2 2 0,-2-1-7,-4-3-3,0 2-10,-3-1-35,1 3-49,-3-5-52,0 1-66,3-3-78,-2 1-77,2 0-192,0-2-19,3 1 84,0 0-184,9-2-143</inkml:trace>
  <inkml:trace contextRef="#ctx0" brushRef="#br0" timeOffset="148283.23">22993 12351 1791,'0'0'120,"10"-1"33,-10 1 21,0 0 14,0 0 16,0 0 4,0 0-12,6 4-22,-6-4-17,1 5-13,6 2 13,-5 0-5,-1 3-6,6 3-3,-4-2-7,2 6-12,0 0-7,1 4-10,0 2-2,0-2-7,-1 2-11,-1-2-9,-1-2-7,3 0-5,-4-4-6,1 0-3,0-3-6,-1-1-2,0-1 2,0-1-1,0-3-7,0-1-2,-2-5-7,4 0-1,-4 0-4,0 0-3,10-15-3,-7 6-4,2-1 0,1-2-1,0-3-4,1 1-3,1-2-1,-1 1-1,-1 2-3,1 1 1,-3 2-4,2 1-4,-2 2-4,0-1-3,0 3 2,2 5 2,-6 0 0,18 3 1,-8 1 0,1 4 1,2-3 1,0 4 0,-1-1 2,0 1-1,2 2-2,-2-2 1,-1-1 2,-2-3 1,-1 1 14,-2-1 16,1-3 23,1 1 9,0-2-8,-8-1-7,16-4 4,-8 1-3,0-1-8,-2-2-6,-1-3-1,1 2-5,-3-5-2,-1 0 0,-2 1-5,0-4-21,-2 0-24,-1 0-31,-1-5-35,-3 2-53,3 2-55,-1-2-54,0 2-62,0 0-78,0-1-71,2 0-174,0 2 11,2 2 77,1 0-338,4 1-368</inkml:trace>
  <inkml:trace contextRef="#ctx0" brushRef="#br0" timeOffset="148515.81">23524 12169 2476,'0'0'31,"0"0"22,0 0 10,0 0 8,0 0 28,0 0 45,0 0 8,-6 18 2,2-9 3,2 2-3,-2 3-5,2 2-9,0-1-19,2 5-9,0-1-8,0 2-12,0 0-8,2 0-9,2 3-6,0-1-4,0-2-9,4 0-34,-3-2-52,5 0-45,-1-3-53,0-3-71,1 0-80,-4-7-75,1-2-148,6-1-48,-7-1 43,2-2-180,-8 0-181</inkml:trace>
  <inkml:trace contextRef="#ctx0" brushRef="#br0" timeOffset="148847.66">23730 12331 1871,'0'-9'86,"2"2"42,-2 0 22,0-1 20,1 2 18,-1 1 1,3-1-9,2 1-11,1 0-17,0 2-14,2 0-11,4 2-12,-2 1-10,2 0-10,-1 1-9,2 2-4,-3 0-12,5 3-6,-6-2-5,2 4 0,-1-1 6,-6 0 2,0 3 7,-3 0 2,-1 0 7,-3 1-2,1 2-1,-4-1-4,0 2-7,-1-3-5,0 2-7,1-1-3,0-3-8,0 0-3,1 1-4,1-2-4,0-1-6,2 1-1,-2-3-1,4 2 3,0-2 3,4 0 0,2 2-5,1-4-1,3 1 0,0 0-5,2-2-18,-2 0-50,-1-4-66,7 0-71,-3-4-86,2-1-99,-5-3-105,3-2-179,0 1 48,-2-6-373,4-1-455</inkml:trace>
  <inkml:trace contextRef="#ctx0" brushRef="#br0" timeOffset="149077.33">24107 12104 2606,'0'-7'48,"0"1"28,0-2 26,2 3 25,0-1 26,0 0 6,4 3 10,1-2 3,4 5 5,1 2 8,6 4 1,2 1-2,4 7-2,3 5-11,0 1-1,1 4-13,-6-2-2,2 4-5,-4 4-19,-4-1-6,-7 1-13,-4-2-9,-8 1-9,-8 3-35,-3 1-42,-12 1-65,-1-1-108,-9-3-137,-2-1-182,-2-2-252,1-1 58,-3-1 88,1-4-447,-1 1-501</inkml:trace>
  <inkml:trace contextRef="#ctx0" brushRef="#br0" timeOffset="152141.35">3061 13808 1074,'0'0'216,"0"0"-50,0 0-30,0 0-13,0 0-11,0 0 6,-2-7-4,2 7-5,0 0 9,0 0 1,0 0-2,3-8-3,-3 8-12,0 0-5,0 0-10,0 0-7,6-2-7,-6 2-2,10 0 2,-10 0-5,22 2 4,-4 1 4,2 2-7,5 2 5,1 4-4,7 4-12,-2 0 7,8 7-8,-1-2-3,0 3-6,-2 4-2,-2-5-4,0 5-4,-2-2-3,-7-2-3,3 0-7,-5-1 3,0 0-35,1-2-31,-6-3-24,-1-1-37,-1-3-44,-2-1-38,-4-1-35,3-4-18,-4-3-94,-3-4-148,3-1-20,-3-3-149,0-2-142</inkml:trace>
  <inkml:trace contextRef="#ctx0" brushRef="#br0" timeOffset="152467.99">3862 13622 1860,'8'-10'29,"-4"1"18,0 2 13,-2 1 14,2 2 11,-4 4 5,1-7-2,-1 7-8,7-4-4,-7 4-5,0 0 5,0 0 8,12 11 6,-11 0 13,2 4 7,-1 2 9,-2 12 3,0 2-2,-5 10 2,0 13-10,-11 23-1,0 3-6,-3 0-10,-5 2-10,2-2-2,-4-3-13,0 0-3,3-6-6,-3-7-6,8-11-3,3-11-8,1-8-4,4 1 0,-1-7-6,6-3-6,-2-2-6,3-4-12,1-1-11,3-8-17,3 4-32,4-8-18,1 1-32,0-7-36,3 0-50,-1 0-59,6-9-64,2-2-172,-2-4-60,-3 3 44,5-13-179,-1 0-172</inkml:trace>
  <inkml:trace contextRef="#ctx0" brushRef="#br0" timeOffset="152967.83">4438 13885 1858,'0'0'13,"-15"2"18,15-2 23,0 0 22,0 0 20,-11 2 12,11-2 5,0 0 1,0 0-3,0 0-5,0 0-8,-2-7-12,2 7-5,13-11-4,0 4-9,-1-1-6,8 1 1,0-3-5,0 1-1,3 1 1,-2-1-7,-5 4-4,-1-3-3,0 1-6,-2 5-7,-2-3-6,-3 5 6,-8 0-7,11 5 5,-9 5-4,-2 2 1,-2 5 0,-1 2-3,-3 6 0,-4 5 1,-1 3-5,1 0-2,-2 1 3,0-3-5,2 0 4,0 1-6,0-7-4,1-2 3,2 0-7,3-4 5,-1-2 6,3 0 14,4-5 16,3 1 6,5-3 3,0-3-1,8-3-7,3 0-3,1-4-5,8-2-3,2-1-1,11-6 0,-3 0-16,11-2-56,-6-1-56,3-2-92,-4-1-105,-8 1-131,-4-3-168,-4 5 68,-7-2-284,-8 5-292</inkml:trace>
  <inkml:trace contextRef="#ctx0" brushRef="#br0" timeOffset="153739.36">3969 15722 2453,'-3'-13'82,"2"6"14,1 3 4,-2-3 6,0 3-5,0-2-6,2 6-7,0 0 13,0 0-13,-3 21 4,3-7-6,0 3-2,3 6-7,1-2-3,-1 4-11,4-1 1,3 3-5,0-1-6,0-2-7,3-2 2,2 2-7,0-4-4,-1-2-1,4-2 0,0 0 0,2-8-4,1-3-2,0-3-4,2-2 3,-1-2-5,2-3-5,3-3 4,-7-6-4,6-1 0,-7-2-4,-2 0 3,-2-5-3,-3 2 3,2 1 4,-6-2 6,0 8 11,-2-3-4,1 4-5,-3 3-6,0 8-2,-4 1-4,0 0-1,-4 19-1,0-4 1,-1 7 3,-1 7-6,2 5-1,-2 3 0,-1 5 0,0 12 5,1-1 5,-2 1 4,-4 23-3,1-7-1,-6 5 0,-3-7 0,0-3-1,3-12 0,0-7-1,-4-4 0,-2-6 2,-1-2-4,5-8 3,-4-4-3,2-9 0,-1-3-2,4-6-2,-2-4-2,4-8-2,1-5-4,-3-4-1,6-8-2,0-7-2,2-3-16,4-7-20,4-4-18,2 3-19,5-11-11,8 1-27,4-12-11,3 12-26,0 9-38,2 3-47,16-11-55,7 2-44,-1 4-138,5 3-81,2 3 43,0 3-213,-6 5-210</inkml:trace>
  <inkml:trace contextRef="#ctx0" brushRef="#br0" timeOffset="153961.58">4849 15674 2179,'0'0'89,"-5"-5"8,5 5 10,-12 0 9,12 0 9,-20 9 11,12 2 21,-1 2 2,-1 7-5,0 1-2,0 1-5,4 3-8,2 1-11,0 3-7,2-4-15,2 6-9,0-7-3,2 3-8,2 0-12,0-1-5,2 1-6,4-6-8,-2 1-28,0-2-40,3-2-47,-1-3-50,3-7-51,0-1-73,1-2-65,0-5-89,2-3-136,1 1-9,-2-5-268,4-8-289</inkml:trace>
  <inkml:trace contextRef="#ctx0" brushRef="#br0" timeOffset="154353.07">5098 15761 2252,'-2'-5'40,"2"-1"6,-2 2 6,2 4 24,0 0 27,-6 15 8,6-6 22,0 5-1,-2 0 4,4 4 5,-2-1-2,2 3-4,0 1-2,0 0-8,0-2-5,0 1-11,3-2-11,-5 1-2,2 0-11,-2-6-6,2 3-7,-2-6-3,2 1-7,-2-2-5,0 0 0,-2-1-7,2-1-14,-4-5-13,4-2-9,0 0-5,0 0-7,-11-14 0,11 6-2,0-7-3,2-2 1,0-1-1,2-1 2,1 1-4,-1-1 0,4-3 9,-2 5 0,4 4-1,0-3 1,0 5 1,3 4 0,-2-1 6,2 5 6,1 1 7,-1 4 2,0 3 5,-2 2 3,3 5 4,-1-2-6,-3 1-2,1 2-5,-3 2 3,-1 2-2,0-1 2,-1-3-7,0 2-16,-2 1-45,-2-4-57,2 3-54,-4-4-73,0-4-88,-2 1-81,2-3-176,-2-2-14,2-3 70,0 0-267,0 0-270</inkml:trace>
  <inkml:trace contextRef="#ctx0" brushRef="#br0" timeOffset="154608.03">5416 15594 2164,'-4'-3'99,"2"-4"9,2 7-7,-2-5-6,2 5-5,-2-4 6,2 4 32,0 0 30,0 0 10,15 16 7,-5-8-4,3 4 0,-1 3-2,4 6-4,2-3-8,1 6-10,1 3-9,0 0-2,0 3-7,-1-1-12,-3 2-8,0-2-11,-4 4-5,-4-3-12,-2-3-20,-1 0-48,-3-3-68,-2 5-71,0-8-66,-2-1-70,4 0-92,-6-5-89,6-4-166,-2-1 53,5-3-376,3 0-412</inkml:trace>
  <inkml:trace contextRef="#ctx0" brushRef="#br0" timeOffset="154788.69">6252 15879 2608,'5'-9'93,"-1"1"24,-2 7-3,4-7 10,-1 3 7,3-1-4,3 4-9,-1-5-9,8-2-13,-2 4-10,5-1-8,-1 4-28,0-4-61,2 3-65,-7-1-79,8 4-84,-8-6-80,-1 4-147,-2 2-36,-2 4 53,-4 0-107,-5 3-58</inkml:trace>
  <inkml:trace contextRef="#ctx0" brushRef="#br0" timeOffset="154948.48">6388 16027 1677,'-8'11'161,"-1"-2"10,5 0 6,0-2 19,1 3 7,3-8 43,0 3 25,0-5-3,11 7-22,-2-7-23,5 0-21,6 0-22,1 0-51,6-5-87,0 3-96,3-5-70,2 0-122,2-1-147,4-3-182,2 4 41,6-4 71,-1-3-219,4-3-175</inkml:trace>
  <inkml:trace contextRef="#ctx0" brushRef="#br0" timeOffset="158859.5">7449 15619 1338,'0'0'207,"0"0"-64,0-6-23,0 6 0,0 0 2,-2-8 2,2 8-5,0 0-8,-2-6-1,2 6-4,0 0-5,0 0-6,-2-5-10,2 5-11,0 0-11,0 0-7,0 0-7,0 0-3,0 19-4,0-6-1,-3 2-2,3 5-5,0-3-3,0 3 0,-1-2 4,1 1-12,0-1 2,-3-1-7,3 0 0,-2-4-4,2 0 4,2-3-8,-2 0 7,0 2-1,-2-4 6,2 0 1,0-3 12,0 3 15,2-5-8,-2-3-6,0 0 1,0 0-2,0 0-10,15-11-3,-9 6 0,0-3-2,6 0-8,-2 3 6,0-2-9,3-2 5,2 4-10,0-1 4,2 1-4,0 2-2,0 0 7,4 3-3,-1 0-5,0 3 1,0 0 1,1 2 2,-3 2-1,1 2 2,1 2-5,-4 2 9,-2 0-1,-4 0 4,-4 3 3,-2 0 6,-2 2 1,-4-3 3,-5 4 1,-3 2-7,-5-2 0,-1-1-1,-4 2 1,-3 0-3,2-5-1,2 2-3,-4-6-23,2 1-34,0 0-27,-1-4-30,4-5-35,-2 1-42,3-8-46,0 1-44,2-2-88,1-5-137,0 0 0,4-8-179,2 0-167</inkml:trace>
  <inkml:trace contextRef="#ctx0" brushRef="#br0" timeOffset="159113.49">7468 15563 1856,'0'0'59,"-5"-4"25,5 4 4,0 0 4,0 0 3,0 0 4,-2-1 0,2 1 2,0 0-1,16-8-3,0 1-3,6 1 0,9-2 1,5-5-1,9-1-4,3-1-9,-2 3-6,3-5-5,-4 0-8,1 6-11,-7 0-21,-5 1-43,0 1-47,-7 4-58,0-2-71,0 3-52,-7 3-126,-2-2-123,-4 3 47,-1 0-130,-1 3-75</inkml:trace>
  <inkml:trace contextRef="#ctx0" brushRef="#br0" timeOffset="159642.64">8637 15813 1797,'-6'-8'99,"2"3"17,0-1 12,-1 2 13,0-2 17,1 0 11,2 5 3,2 1-7,-6-7-16,6 7-19,-4-2-14,4 2-12,-9 10 4,1 6-6,-3 6-1,-2 2-1,-3 6-9,-6 8-4,-1 3-7,-9 13-3,-2 1-5,1 0-11,0 1-5,0 0-4,5-15-3,7 0-5,-3-5-6,4 0-1,3-6-6,0-5 3,4 0-9,1-5-1,0-4-2,4 0-3,0-3 0,0 0-2,1-1-15,1-3-16,-1 2-12,1-5-14,2 2-17,2-3-13,-3 2-18,3 0-15,-2-6-32,4-1-34,0 0-24,0 0-43,0 2-31,0-2-63,0 0-142,4-12-13,-2 7 42,1 0-123,1-3-68</inkml:trace>
  <inkml:trace contextRef="#ctx0" brushRef="#br0" timeOffset="161527.21">7756 15929 1609,'-8'-4'33,"-1"2"11,0 1 5,0-3 13,2 0 11,2 4 14,-1-3 6,6 3-7,-8-6-4,8 6-8,-6-4-6,6 4-4,-3-6-6,3 6-7,0-8-3,0 8-4,9-8 0,-4-1-2,2 5 2,4-7 2,4 4-1,0-1 1,3 1 1,4-6-3,1 6 2,3 2-3,4 2 2,-1 0-2,1 6-2,2 0-3,-3 2-2,1 2-5,-3 2-5,-4 2 1,-1 2 3,-6 2-2,-3 4-2,-7-5 1,-4 3 1,-4 2-4,-6 0-1,-5 2-2,-3-6 1,-6 5-1,-4-7-6,-2 0 0,1-2-2,1-2 1,-4-6-6,0-1 3,5-2-4,-1-5 1,0 0-1,3-8 1,5-2-6,0-10 0,4-4-4,3-5 3,7-2-2,4-4-2,4-2-2,9-7-3,3 5 5,12-17-12,8 7 7,3 2-1,3 9 2,0 9 0,-6 7 1,0 6 5,1 6-5,-2 5 3,-1 6 1,-1 6 1,4 6 3,-3 6 1,-4 4 2,-5 10-1,-6-1 1,-6 8 1,-9 5 0,-8 2 2,-7 4 1,-15 15-4,-7-3 3,-4 0 2,-4-9-2,-7 0-3,0-5-1,-5-7 0,6-9-3,7-2 7,0-8-2,7-3 1,-2-2-2,8-6 0,-1 1-2,3-8 1,5 0 0,4 0-11,1-8-14,5-7-1,5-3-4,5-2-1,7-8 5,5-7-1,9-6 5,17-12-3,5 1 4,3 5 0,4 1-2,5 6 8,-3 7 0,-3 7 2,-7 9-2,-3 10 2,-6 4 5,5 10-4,-2 4 6,-6 5 4,-3 3-2,-6 7 8,-6 4 2,-9-2 0,-10 4 0,-4 2-3,-12 4 7,-5 3-6,-17 9 1,-9-2-1,-3-9 1,-4-1 1,-3-6-2,0-5 3,5-8-4,9-3-2,7-10 2,1 1-5,5-7 4,-1-3-2,3-1-9,3-9-4,2-4-2,1-7-2,3-3-4,1-9-4,6-11-1,-5-20 0,5-5 2,6-6 2,6-1 0,1 11 4,3 11-3,0 12 1,0 0 4,0 7 2,0 5 0,0 4-2,3 5 2,-3 2-4,2 2 1,2 8 4,2 5-1,3 1 1,4 6 3,0 9 1,1 2 1,6 2 1,2 8 1,4 10 0,2 4 0,9 15 2,2 1 1,-4 3-1,0-1 3,0-1-3,-1 0 2,-6-9-1,-2-3 4,-3-5-2,-5 2 1,0-5 2,-6 1 1,-1-4-3,-2-3 2,-3 2-2,-4-6 0,-2 2 3,-2-4-1,-2 3-1,-6-3-3,2-2-1,-5-1-3,0-2-5,-5-2-1,4-4-2,-3-2-5,2-2-1,-2 1-4,5-6-6,-2 0-10,6-6-2,2-1-6,4 0 3,2-3 1,4 0 7,6-2 2,2 3 0,10-2 1,1 2 4,3-3 7,8 4 4,0 3 11,1 5 5,5 3 4,1 2 2,-1 3 5,0 6 2,3 1 4,-3 0 0,-4 11 2,1-6 8,-4 6 3,-7-4 3,-4-1 4,-2 4 7,-8-1 1,-3 0 2,-7 0-2,-4 3-1,-3-6-9,-5-1 2,0 1 4,-8-3-6,2-5-9,-3 0 2,-5-5-6,4-4-4,-2-3 0,1-2 1,-6-7-6,2-3-4,1-4-10,0-7-9,3-2-16,2 0-15,2-10-13,5 5-12,1-4-10,6-2-20,3 7-16,2-2-26,7 1-40,4-4-36,-1 3-103,2 1-139,4 3-171,-2-1-123</inkml:trace>
  <inkml:trace contextRef="#ctx0" brushRef="#br0" timeOffset="163235.93">4294 13784 1602,'0'0'-72,"0"0"26,-11-8 19,11 8 11,0 0 16,0 0 9,0 0 1,0 0 12,-9-1 4,9 1 4,0 0 9,0 0 9,0 0 3,0 0 11,0 0 8,0 0 7,-7-2 11,7 2 2,0 0 5,0 0-2,0 0 3,0 0-2,0 0-5,0 0-3,0 0-6,0 0-6,0 0-11,3-8-6,-3 8-8,15-7-9,-3-1-1,6 1-4,7-3-5,6-2-5,4-3 1,9 0-3,1-1-7,1-1 2,1 0 0,-5 2-3,-6 3-2,-2 3-2,-9 0 0,-1 1-3,0 0 5,-8 5-6,1-3 2,-4 1-9,0 3 0,-6-1 0,2 1 0,-9 2 0,0 0 1,1 9-2,-1-9 3,-11 15-2,3-6 0,-5 6-1,-4 2 1,-4 6 1,-1 5-1,-5 3 2,-1 6-2,-10 11 0,6-5 7,5-6-8,0-2 3,4 0 2,-1-4-2,5-3-2,2-2-4,2-5 2,3-2 1,-2-2-2,4 1 2,2-7 1,-1 2 0,1-4-1,1 3 1,3-4 2,-3 2 0,1-5 2,2 3-2,0-2 2,0-1 6,2 1-1,-2-3-4,2 4 0,-2-4 2,4-3-5,-4 5 4,4-5-5,-2 10 3,2-10 0,-2 3 0,2-3 5,0 0-1,0 0 3,32-8-1,-15 3 0,5-3 5,4-2 4,9-1 2,8-6-2,7 0-1,18-7 3,-3-3-1,-1 5-3,-10 3 1,-9 4-1,-2-2-4,-10 3 0,0 3-2,-8 1 2,-1 2 0,-6 1 6,-1-1-2,-2 0 5,0 4-3,-3-1 2,-1-1-1,0 3-8,-3-1 4,2 2-2,-3-2-11,2 2-5,-4-1-13,-5 3-21,9-2-26,-9 2-35,0 0-33,0 0-41,0 0-43,11 7-42,-11-7-96,0 0-149,0 0-178,-20 10-174</inkml:trace>
  <inkml:trace contextRef="#ctx0" brushRef="#br0" timeOffset="165313.87">9562 15588 2003,'-2'-9'26,"2"1"12,0 0 12,-3-3 5,3 2 5,0-4 8,3 3 4,-3 0-5,2-1-2,-2-1-4,3 3-3,-1-1-1,-2 0-4,1-1 2,2 4 2,-1-7 5,-2 5-6,2-1 2,0 1-3,-2-1-1,1 1 11,-2 1-12,-1-3-2,-2 2-6,0 2-3,-3 0-12,-1-1 0,-3 4-4,-3-1-2,1 3-4,-2 2-4,0 2 3,-2 1-6,0 3-1,2 3-1,-1 0-3,0 2 1,2 2 0,1-1-4,4 0 2,-1 5 1,6 0-1,-1 1 1,3-3 0,4 5-3,3-3-1,1 4 1,5 0-1,-1 1-1,5-1 1,0 6-2,4-1 4,-2-2-3,0 2-1,0-1 2,2-2-2,-6-2 3,-1 0-2,-1 0 4,-2-3-4,-5-1 2,-2 3 2,-2-5-2,-2 1 0,-2 1 2,-3-4-3,-4-2-1,3 1 5,-4-2 4,-2-1-7,0-8 3,-1 5-3,0-6 2,0-3 5,1-1 3,-2-8-7,4 0 3,-1-6 0,2-5-2,5 0-5,2 0 1,2-3-1,4-1-10,4-2 6,5-1-1,4 2 2,6-1-2,4 0-1,7 1-8,0 0-25,1 4-29,3 2-48,-3 6-58,1-1-75,-5 4-116,3 1-153,-6 3 46,-1 6-175,-2-4-140</inkml:trace>
  <inkml:trace contextRef="#ctx0" brushRef="#br0" timeOffset="166173.55">10270 15419 1806,'1'-7'37,"-1"2"17,3 0 22,-3 5 19,0-7 9,0 0 8,0 7-1,2-5-6,-2 5-11,0 0-12,0 0-2,0 0-1,0 0 1,-2 19 3,-1-6 4,3 6 5,0-2 1,-3 7-2,5 3-3,-1 1-4,2 0-1,1 0-7,0 1-8,2 0-4,2-3-9,0-1-5,-2-2-1,2-4-5,1 0-3,-1-2 1,1-3-2,2-3-3,1-4-8,0-1 3,4-1-3,-2-5-6,1-3-1,2-2 0,0-1-3,1-4-2,-3-1-3,1-5-1,1 1-5,-4-4 5,1 4-3,-1-3-3,-5 1 7,3 6 7,-3-2-4,1 3 1,-2 0-4,-2 1-6,2 7-4,-1-1 3,-6 3-1,0 0 1,19 11-4,-12-5 1,2 8 1,-1-5-1,2 2 4,-1-2 0,2 6-2,1-5 3,1 4 2,0-7 5,0 2 10,0-1 11,-3-1 14,5-4 7,-3-3 8,2 0 3,0-3-2,1-4-1,-4-1 1,0-1 2,3-4-6,-4-1-4,-2-1-6,1-6-5,-3 2-7,1-2-3,-5-6-5,-2 5-5,2-5-1,-4 6-4,2-6-6,-4 7-23,-1-7-23,1 8-29,-2 2-42,-3 3-44,0 1-28,2 4-35,-5 1-46,4 4-43,2 1-46,-2 1-110,1 4-149,7-2 67,0 0-297,0 0-316</inkml:trace>
  <inkml:trace contextRef="#ctx0" brushRef="#br0" timeOffset="166434.5">11136 15274 2347,'4'-12'8,"-1"5"35,-3-4 26,1 0 31,-1 4 17,0 1 14,0 2 6,0-3-11,0 7-9,3-9-10,-3 9-15,0 0 1,0 0-4,-11 20 7,6-7-3,-2 4-4,2 3-2,0 5-3,1 3-2,0-1-6,1 2-5,2 1-6,1 1-3,0-1-9,1 2-7,4-4 1,0 5-7,1-5-4,-1-4-25,2 1-39,5-4-29,-2-4-44,0-4-48,1-2-53,2-4-61,1 0-48,1-7-108,3-4-109,0 0 40,-2-4-216,0 3-196</inkml:trace>
  <inkml:trace contextRef="#ctx0" brushRef="#br0" timeOffset="166844.67">11458 15426 2009,'-3'-14'25,"3"2"28,-1 4 23,1-1 11,0 5 2,-2-2 0,2 6 10,-6-2 12,6 2 12,0 0 3,-8 15-4,8-6 5,-3 3 2,3 0-3,0 3-8,-1-2-10,1-2-12,1 1-5,-1 2-8,0-1-8,3 0-6,-3-2-8,0-2-4,0 4-9,0-6 0,0 1 0,0-3-2,0 3-3,0-4-3,0-4-8,0 0-2,0 0-1,0 0-4,0 0-4,0 0-2,0-17-1,2 6 2,1-6-8,4 3-1,-3 0-5,2-1-8,-1 3 0,4-5 0,2 3-1,-1 4-5,0-4 4,6 6-2,-2 1 0,2 2 0,-2 0-1,2 5 1,1 3 6,-3 1 2,2 3 0,-2-1 6,-2 5-1,2-3 0,-4 5 6,3-5-2,-5 5-1,1-3-1,-3 3 4,3 0-4,-6-1 0,2 1-3,-3-5-18,0 5-40,-1-5-41,2 1-51,-3-1-66,0-1-81,-4-5-93,2 2-148,2-4-12,0 0 61,0 0-182,0 0-160</inkml:trace>
  <inkml:trace contextRef="#ctx0" brushRef="#br0" timeOffset="167113.87">11858 15255 2050,'0'-8'101,"0"1"0,0 0-3,0 7 1,0-7-5,0 7 13,6-3 23,-6 3 12,19 3-5,-8 4 2,4-2 2,-1 4 4,2 1-3,2 1-1,0 4-5,1 1-7,-3 1-5,0 4-8,0-7-7,-3 8-7,-2-3-7,-3 1-7,0 2-7,-5-3-9,-3 3-2,-3-2-7,-2 1-6,0 0-30,-5 0-34,-2 0-47,2-2-51,-2-2-48,-2 0-55,0-2-63,3-5-64,-3-2-123,3 1-109,0-9 35,1 4-266,4-1-286</inkml:trace>
  <inkml:trace contextRef="#ctx0" brushRef="#br0" timeOffset="167419.47">12760 15539 2370,'-9'-2'54,"1"2"26,2-4 20,6 4 24,0 0 6,-10-3 2,10 3-4,0 0-4,0 0 5,0 0 11,0 0 11,0 0-4,27-1 0,-8-2-1,4 0-1,5 0-6,1-1-5,9-4-9,-2 2-11,-4 1-9,0 3-13,-3-6-6,1 3-11,-2 1-15,-7 1-44,-2-4-58,0 7-76,0-3-68,-4-1-86,0-2-102,-7 2-194,0 0-29,2-2 62,-6 1-316,2-1-335</inkml:trace>
  <inkml:trace contextRef="#ctx0" brushRef="#br0" timeOffset="168939.36">13582 15288 2380,'4'-6'-19,"0"-2"11,-1 2 16,0-1 19,2 1 15,-2-2 11,1 1 6,0-3 13,-2 6 6,0-2 4,0-1 1,0 1 0,0 3 4,-1-1 2,2-2 1,-3 6 0,2-6-2,-2 6-7,2-5-4,1 1-3,-3 4-2,0 0-6,1-7-5,-1 7-9,0 0-3,0 0-3,5-2-4,-5 2-12,0 0-7,0 0-3,0 0 1,0 0 2,2 22 2,-2-10-8,0 0 0,2 8-3,-2-1-1,-2 0 6,2 2-8,0 0 2,0 0 1,0 2-5,-2-4 6,2 2-5,0-2-2,-2-2 4,2-2-3,-3-1 3,3-1-2,0-1-3,0 0 1,-1-4 0,1 2-3,0-1 1,0-1 3,0-4 3,0 5 1,0-5 7,0-4 3,0 9 3,-3-5-5,3-4 6,0 8-2,0-8-6,0 7 0,0-7 1,0 4-8,3 1 0,-3-5-1,0 0-1,6 7 1,-1-7-1,7 0-6,3-4 1,3 4 1,4-3-2,1 0 2,7-1-2,0 2-2,-1-3 3,3-1 2,0 2-2,-2 0-3,-3-1 1,1 1-1,-8 0-2,2 4-7,-5-5-12,2 3-23,-4-2-10,-3 2-14,1 2-19,-2 0-16,-1 0-19,-1-4-26,-1 4-28,-2-3-31,-6 3-38,11-1-53,-11 1-121,3-3-106,-3 3 68,0 0-153,-3-8-107</inkml:trace>
  <inkml:trace contextRef="#ctx0" brushRef="#br0" timeOffset="169255.87">13975 15388 1754,'-5'-5'76,"-1"1"15,5 0 21,-4 0 12,1 1 16,4 3 7,-6-6-4,2 4-5,4 2-13,0 0-13,-6-2-16,6 2-9,0 0-6,-5 13 1,3-4-4,2 6-7,0 2-4,0 1-10,2 5 1,0 6-7,-2-3-4,3 3-4,-1-1-6,-2 5 1,0-5-13,0 3-42,0-1-50,0-1-55,-2-2-77,4-5-66,-2-3-138,0 2-108,2-6 41,-2 1-151,3-4-120</inkml:trace>
  <inkml:trace contextRef="#ctx0" brushRef="#br0" timeOffset="170118.92">14633 15288 1799,'-9'-6'64,"2"-2"30,3 4 10,-1 2 4,4-4-4,1 6-5,0 0-12,0 0 7,0 0 12,-13 17-2,13-5-3,-2 5-6,4 2-4,0 4-1,5 0-6,-3 4-12,2-1-2,0-1-8,1-1-8,2 3-2,-1-6-8,0 1 2,-2-2-5,1-3-7,-3-1-1,3-5-2,-4 0 7,4-3 1,-1-4-1,5 1-6,0-8 1,-1 1-6,5-4-2,-1-1-4,2-7 0,-2 0 0,6-2-8,-5-1 2,-1-2-1,-1 0-1,0 3 16,-3 3 7,1 0-1,-3 3 1,1 0-5,-3 1-10,2 4-4,-1 2 1,1 6 0,1 0-1,0 3-4,1 2 1,0 1-2,1 3 2,2 1-6,-3-4 5,3 5 0,0-3-3,0 3-3,-3-5 5,-2 2-5,3 0 14,-2-3 17,-1-4 20,-2 1 12,3-2-2,-1-3-2,3 0 3,-11 0-4,17-8-4,-10 4-5,4-4-1,-1-1-5,-4-2-4,0-2-6,0-2-4,-1-1-3,-1 1-4,-2-5-15,-1 0-36,2 1-42,-1 0-49,-2 2-35,-2 1-53,2 0-63,0 6-69,-4-7-110,4 1-183,0 7 76,0-4-336,4-2-369</inkml:trace>
  <inkml:trace contextRef="#ctx0" brushRef="#br0" timeOffset="170353.52">15390 15093 2338,'0'-7'21,"0"-1"33,0 2 25,0 3 24,-2-7 28,2 10 5,-2-8 3,2 8-18,0 0-14,0 0 3,0 0 7,-8 14-5,6-3-9,-1 2-10,-1 5-2,2 2-3,0 5-10,2 2-8,0-1-6,2 2-4,0 0-7,2-1 1,1 3-9,-1-4-6,4 1-8,-1 0-35,-1-5-29,1 2-34,3-6-52,1-2-61,-1-3-79,3-5-80,0 1-173,-1-7-13,0 0 43,4-2-170,1-2-149</inkml:trace>
  <inkml:trace contextRef="#ctx0" brushRef="#br0" timeOffset="170777.19">15795 15209 1864,'-3'-13'91,"3"1"21,0 7 7,0-4-3,0 4-5,0 5-7,0-7-11,0 7 14,0 0 9,0 0 6,5 23-1,-3-12 0,1 2-1,0 2-3,1 3 0,-1 1-7,4-2-4,-4 3-7,0-3-9,-1-1-11,2 1-5,-4-3-5,1-1-5,2-1-7,-1-3-2,-2 1-1,2 0 2,-2-5-1,0 1-4,-2-3-8,2-3-4,0 0-4,0 0-2,0 0-3,-16-14-4,14 2-2,0 0-5,2-5-2,0 0-14,4 0 4,2-2-5,-1 0 0,4 2 1,2 0-2,2 2 2,2 1-3,-3 4 2,6 0 4,-2 3-2,1 2 4,2 2 1,-2 3 1,0 4 8,0 4 5,0-1 3,-2 1 5,2 4 4,-3 3-2,2-2-1,-6 1-2,0-1-2,-1 0-1,0 2-4,-3-5 2,0 4-2,0-3-10,-1 2-35,-1-5-52,0 1-50,0-2-41,1 0-67,-3 0-101,-2-4-133,0-3-144,0 0 40,0 0-337,0 0-389</inkml:trace>
  <inkml:trace contextRef="#ctx0" brushRef="#br0" timeOffset="170975.92">16443 15236 2740,'0'0'99,"1"-6"27,-1 6 29,3-4 4,-1-2-4,2 2-14,5 1-10,1-5-13,6 3-11,1-3-7,3 3-15,6-1-4,-3 4-12,0-7-32,-1 4-49,3 2-43,-6-1-60,0 0-71,3-2-95,-6 2-168,-1-5-126,-2 6 79,-2-9-230,-4 7-218</inkml:trace>
  <inkml:trace contextRef="#ctx0" brushRef="#br0" timeOffset="171187.54">16945 14910 2248,'-2'-11'118,"4"5"15,0 0 3,0 2 2,0-1-9,-2 5-14,4-6-3,-4 6 10,0 0 9,16 15-8,-12-5-4,4 3-14,-2-2-4,0 6-11,1 1-16,2 2-3,-3 4-6,-4-7-9,2 3-35,-1 4-39,3-5-43,-4 1-51,0-4-65,2 3-69,-7-6-104,6-2-209,-3 0 58,0-2 61,0-7-153,2 1-93</inkml:trace>
  <inkml:trace contextRef="#ctx0" brushRef="#br0" timeOffset="171478.75">17125 14725 1753,'-8'-13'121,"5"5"18,-1-1 8,1 3-7,2 0-4,-1 2 0,2 4 1,0 0 19,12-2 2,-12 2 8,28 12-4,-7-2 0,2 2-4,5 2-10,4 3-2,-2 3-10,5 4-9,-3-1-8,-2-2-10,-6 4-9,0-2-7,-3 3-6,-1 0-5,-6 3-6,-3-2-4,-7-4-6,-1 4-5,-8-1-4,-4 1-13,-4-1-29,-3 0-40,-3-2-48,0-1-45,0-2-53,0-4-60,-1-3-77,1-3-71,3-3-177,1-2-14,0-3 67,3-1-271,2-2-263</inkml:trace>
  <inkml:trace contextRef="#ctx0" brushRef="#br0" timeOffset="171901.15">18268 14857 2106,'-2'-8'-9,"2"2"36,-4 1 33,2-3 35,0 3 22,2-1 22,-2-1 12,2 7 5,-2-5 0,0-1-9,2 6-14,0-7-13,0 7-16,0 0-10,0 0 1,0 0 3,0 0 2,4 25-4,-2-12-3,4 4 1,-2 1-13,-1 1-3,7 5-4,-4 2-5,1 0-9,-1 0-5,1 1-3,-2-1-5,2 2-4,-4-4-20,2-1-44,-3-2-50,3 0-36,-5-9-46,0 5-61,3-4-76,-6 0-104,-2-6-189,1-1 54,-2 1-285,-1-2-300</inkml:trace>
  <inkml:trace contextRef="#ctx0" brushRef="#br0" timeOffset="172095.13">18080 15095 2301,'-6'-6'70,"-1"-1"23,5 1 16,-1 0 13,3 6 7,3-9 1,3 5 4,4 1-6,6-4-10,3 1-9,6 2-20,7 1-3,4-1-13,7 0 1,-1 3-10,3-4-29,-3 5-44,-3-3-62,-5-1-83,7 0-98,-9 3-175,-2-5-111,-5 4 54,-4-5-172,-2 5-153</inkml:trace>
  <inkml:trace contextRef="#ctx0" brushRef="#br0" timeOffset="172346.63">19107 14766 2076,'0'-4'187,"0"-1"6,0 5 22,2-8 9,-2 8-5,0-8-20,0 8-22,0 0 4,0 0 9,12 10-7,-2 1-14,-2 2-14,0 2-11,0 2-15,1 5-8,-1-2-14,-1 3-6,2 2-11,-5-2-8,2 2-11,-4-3-36,2 2-44,-4-2-51,1-1-60,-1-1-62,-1-2-68,1 1-77,-2-6-79,0-1-169,0-3 5,-2 1 65,4-4-258,2-3-254</inkml:trace>
  <inkml:trace contextRef="#ctx0" brushRef="#br0" timeOffset="172581.81">19378 14749 2341,'-2'-10'129,"2"-2"34,0 5 32,0 1 5,0 6-4,2-7-21,-2 7-16,0 0 15,0 0 6,0 0-8,14 16-13,-6-5-10,-2 6-11,2-2-14,-2-1-13,0 7-7,1 1-12,2 0-5,-3 0-11,0 2-15,1-3-32,-3 3-38,0-6-56,-2 1-49,2-1-51,-4-1-71,1-3-80,-1-2-94,0 0-221,0-4 70,0 3 61,3 0-251,6-7-241</inkml:trace>
  <inkml:trace contextRef="#ctx0" brushRef="#br0" timeOffset="173655.18">20004 14788 1920,'0'0'-63,"0"0"24,5-5 25,-5 5 22,2-6 19,1 2 18,-3 4 12,2-7 12,-2 3 11,0 4 7,2-5 10,-2 5 2,4-8 0,-4 8-6,2-5-3,-2 5-9,0 0-9,0 0-7,0 0-1,0 0 3,0 0 9,6 20-4,-4-9-5,0 0 11,3 4 2,-3 3-2,2-1-2,0 0-10,0 0-3,-2 3-7,3-3-6,-1-1-2,-1-1-5,1 1-7,-2-5 2,2 0-5,-2 1 6,0 0-5,0-4-4,0-3 1,0-1-8,2-1-2,3-1 1,-7-2-7,0 0 1,15-9-1,-7 5 1,-1-3-5,1-4-4,1 0 2,1-2-6,-1 2 3,1 0 4,0-1 5,0 0 10,-2 3-4,-1-1-7,0 5-2,2-1 0,0 1 3,1 5 5,3 0 3,3 1 0,1 5-2,0 0 0,1-1 0,3 4-1,0 1-2,-2 0 1,0-2 8,-2-1 11,0-1 10,-3 2 19,0-5 21,-4 1 18,0 0 3,4-4-7,-5 0-4,5-2-2,-4 0-6,1-2-7,0-2-1,-1-1-11,0 0-9,-1-2-8,0-4-8,-3 2 0,-2-2-8,2-3-11,-1 0-31,-3-2-36,0-1-45,-2 1-54,2 0-59,-2-1-56,0 1-67,2 2-58,-2-2-76,4 2-146,3 0-6,-3 2-368,5 1-453</inkml:trace>
  <inkml:trace contextRef="#ctx0" brushRef="#br0" timeOffset="173896.75">20810 14539 2576,'2'-6'-24,"0"0"45,0-1 41,-2 3 24,0-3 23,0 7 24,2-5 2,-2-1-2,0 6-17,0 0 4,0 0 12,0 0-3,-17 18-5,7-7 4,3 3-4,-1 0-4,0 6-8,-2 3-9,2-1-10,2 1-7,2 4-9,0-6-5,-1 6-7,3-4-5,2-2-5,2 0-6,0 0-11,3 0-33,3-1-43,2 0-58,4-2-60,-3-4-67,7-4-83,-3-4-76,2 1-179,-1-2-11,2 0 67,0-5-243,1-2-240</inkml:trace>
  <inkml:trace contextRef="#ctx0" brushRef="#br0" timeOffset="174339.91">21142 14618 2185,'-2'-7'53,"-2"1"18,1 1 8,3 1-1,0 4-9,0 0 4,0 0 25,0 0 6,0 0 4,-6 19-2,6-9-5,0 1-2,3 3-7,-3 2-8,2 1-6,-1-1-14,2 3-2,-3-6-4,2 5-3,0-5-13,0-2 0,-2 2 0,0-5-3,1 2 3,-1-2-4,0 1 9,3-1-12,-3-8-7,0 1 4,0-1-6,0 0 1,0 0-7,0 0 0,-3-21-2,6 9-6,-3 1-3,4-6 3,2-1 3,1-4-6,2 1-5,-1 2 11,3 0-4,-3 0 2,1 4 1,1 1 16,1 3-5,-1 0-3,2 5 3,-2-1 3,2 3 10,1 4 9,2 1 4,0 2 3,-3 4 7,4 0 3,-2 3-4,1 1-4,-2 0 0,-1 6-4,-1-5-7,-1 0-1,1 1-3,-4 1-4,0-3-4,0 0-1,-4 0-2,2-1-20,0 0-46,-1 0-53,-1-1-55,-1-5-71,-2 2-85,-2-3-99,2 1-192,0-4-19,0 0 75,0 0-265,12 4-287</inkml:trace>
  <inkml:trace contextRef="#ctx0" brushRef="#br0" timeOffset="174537.03">21714 14676 2420,'-4'-4'115,"0"2"31,-1-4 47,5 6 23,-6-5 2,6 5-9,-5-4-16,5 4-19,-2-4-21,2 4-13,11-1-17,-2-6-13,3 6-9,0-1-19,1 2-36,4-4-54,1 1-66,-3 3-64,1-5-72,4 2-82,-6-4-97,3 0-191,0 1 14,0-1 81,2-4-160,-4 1-143</inkml:trace>
  <inkml:trace contextRef="#ctx0" brushRef="#br0" timeOffset="174863.84">22112 14408 1866,'0'-7'105,"2"4"24,-2 3 10,2-7 10,-2 7 21,1-5 13,-1 5-3,5-3-15,1 0-12,3 3-14,-9 0-11,17 0-11,-6 0-5,1 3-9,4 0-6,-4 2-4,2 2-7,0 0-3,-4 3-1,3 1 2,-5 2 4,-1 2 2,-5 1-3,-2-1-3,-2 4-5,-2-1-4,-5 1-5,0-1-6,-1 3-6,2-3-4,-4-1-7,4-2-5,0 0-4,2-3-5,-1 1-5,3 0 4,0-3-2,4 1-1,2-1-2,4-1-2,3-1-2,-1 0-2,4 2-1,2-8-3,2 5-18,-1-6-34,0 2-46,2-3-61,1-3-72,-4 1-79,5-4-76,0-4-135,-2-2-132,-2-3 56,-5-3-328,3 1-389</inkml:trace>
  <inkml:trace contextRef="#ctx0" brushRef="#br0" timeOffset="175137.54">22433 14222 2399,'-5'-10'28,"2"2"32,1-1 30,0 4 17,2-1 24,0 6 8,2-7-7,2 3-8,-4 4 1,18 2-5,-6 3 12,3 5 4,4 1 4,6 10-2,3 0 1,4 4-3,0 6-12,1-1-5,-3 3-14,-2-2-7,1 8-3,-1-5-3,-5 0-8,-3-1-4,-6-3-7,-6 1-2,-2-7-10,-6 1-1,-2 2-5,-4-6-7,-4 2-11,-3-3-36,-2 0-53,0-1-60,1-4-51,-4-2-67,3-2-79,0-4-79,3-1-179,-2-2-55,3-3 84,0 1-312,7-2-334</inkml:trace>
  <inkml:trace contextRef="#ctx0" brushRef="#br0" timeOffset="175424.18">23330 14493 2390,'-9'-2'42,"3"2"26,6 0 26,-9-4 25,9 4 10,0 0 23,0 0 8,0 0 3,0 0 6,0 0-10,0 0-9,30-5-12,-11 5-15,0-2-11,2 2-9,3-2-10,-3 2-11,2 0-39,-2 2-55,3-2-64,-1-2-88,0 2-98,-2-4-118,1 2-228,-4-4 49,-1 3 73,1-3-175,-5-2-156</inkml:trace>
  <inkml:trace contextRef="#ctx0" brushRef="#br0" timeOffset="175999.96">23872 14350 1856,'2'-5'68,"-2"5"24,0 0 7,0 0 6,0 0 3,0 0-1,0 0-9,0 0-6,0 0 6,0 0-5,6 11-8,-6-11-9,-2 8-3,2-8-10,-4 7-3,2-3-5,2-4-2,-6 5-7,6-5-2,-7 3-3,7-3-5,0 0-1,-15-7-2,11 4 1,0-1-14,0-3-1,1-3-2,1-4 2,0 4-6,2-6-1,2-1-2,0-1-7,-2 3 7,5-2-4,-1 4 0,-2 0 3,2 1-3,0 0-2,0 5-5,1 2 4,4 1-1,-3 2 0,-6 2 2,14 6 5,-3 3 10,-2 3 8,-3 1 2,2 4 1,-1 4 4,-3 4-1,-1-1 3,0 1 3,-3 2 1,0 1 3,-3-1-6,-2-1 1,0 0-1,-1 2 2,-4-5-4,1 0-4,-4-1 4,3-1-7,-2-1-1,0-4-4,4-2 4,-2-1-6,1-1 4,1-3-4,-1-1 1,3-3 1,-1 1-1,-1-3 3,2-2 1,6-1-2,0 0 0,0 0 1,-13-8 0,13 8-2,3-7 3,-3 7-1,4-8 0,2 6 0,0-3 2,2 3 6,1 2 5,4 2 6,-1-2 3,3 5 8,3-3 3,0 4-2,1-2-5,-2-1-5,6 6-1,-5-2-6,-1-1-6,0 2-49,-1-3-83,-1 1-89,-3-1-119,2-3-134,-2 2-231,0-2 46,6 1 83,1 2-306,4-2-335</inkml:trace>
  <inkml:trace contextRef="#ctx0" brushRef="#br0" timeOffset="177914.63">22916 15753 1619,'9'-16'341,"-4"1"-120,-1 1-54,-2 1-32,2 5-12,-2-5-5,0 4-2,0 1 4,0 1 21,-2 1-6,3-1-8,-1 2-13,0-1-13,-2 6-8,2-6-13,-2 6 2,0 0-4,0 0 4,-4 27 0,2-11-13,-1 2-4,3 3-4,-2 1 1,0-2-9,2 4-5,-2 0-4,0 0 0,2-4-6,-2-1-3,0 0-2,2-2-2,-2 0-5,2-3 1,-2-2 0,2-4 2,0 6 2,-2-7 8,2-1-3,2-4-7,-2-2-3,0 0 3,0 0-7,12-8-1,-5-3-3,1 1-5,2-3-1,2-2-1,0-4-2,0 3-4,0 3 0,-2 2-3,0 1-3,1-2-3,-1 8 1,2-1-1,2 4 3,0 1-1,4 1 2,1 8-1,-3-6 0,8 3 3,-2 2-2,-4-3 2,-2 2 0,4-1 0,-1 0 0,-3-1 6,-2 0 14,-3-2 22,0-2 21,3-1-2,1-1-1,-3-2 5,4-2-2,-4-4 5,-2 0 0,1 1-2,-1-5-10,-1-3-6,-2 3-1,-3-4-11,2 0 0,-4 1-5,0-2-9,0-3-26,0-1-26,-4 3-34,2-1-39,0-1-46,0 4-47,0-1-44,-2 4-52,0 2-68,2-2-60,2 3-139,-2 2-42,0 1 54,4 1-294,3 6-323</inkml:trace>
  <inkml:trace contextRef="#ctx0" brushRef="#br0" timeOffset="178180.67">23771 15417 2509,'-3'-10'72,"0"3"23,-1-1 19,0 2 31,0-1 11,-2-1 2,2 3-4,-3-1-10,3 4-12,-2-5-17,-3 7-8,9 0-2,-17 9-5,9-1-8,-2 3-3,0 2-4,0 0-7,1 5-6,1 3-4,0 3-6,3-2-3,1 0-6,2 3-4,2-3-5,2 3-2,2 0-3,3-2-1,1 2-15,1-4-28,-2-1-55,10-2-53,-5-8-71,-1 1-80,9-2-75,-2-5-127,-2-1-117,2-3 38,0-3-285,2-1-316</inkml:trace>
  <inkml:trace contextRef="#ctx0" brushRef="#br0" timeOffset="178627.61">23991 15444 2215,'-5'-18'41,"0"7"31,3 1 29,0 3 7,-1 1 9,2 2 9,1 4-12,-2-5-2,2 5 4,0 0 11,0 0 7,2 22-3,-1-12-6,2 1-2,-1 7-3,0-1-5,3-3-8,-2 6-10,1 1-8,0-4-8,0 0-9,2 0-6,-4 0-7,0-2-2,1 1-5,-1-5-2,0 0-4,0-1-2,-2-3 0,0 0-2,0-2-6,0-5-5,-4 4-2,4-4-3,0 0-2,0 0-3,-13-16-2,11 3-4,0 4 0,2-10-1,0 4-5,2-4-1,0-1-1,2 4-2,3-1-2,-1-1 0,2 1-2,1 4 1,-1 0 0,3 1-2,1 0 4,2 5 2,-2 2 5,3 2 6,-2 0 10,0 6 1,1-3 3,-2 4 3,4 6 3,-4-3-1,3 1-2,-4 5 1,2-3-2,-3 2 0,-3 0-3,4 2-2,-3-1-1,0-1-3,-5 1-2,4-2-13,0-1-41,-3-1-42,3-2-62,-3 1-48,-3-2-52,4 0-79,-3-4-61,-2-2-109,7 2-126,-7-2 35,14-6-327,-2 2-384</inkml:trace>
  <inkml:trace contextRef="#ctx0" brushRef="#br0" timeOffset="178822.38">24553 15366 2646,'0'0'73,"0"-8"13,0 8 8,0-8 7,0 8 16,0-6-2,2 0-7,5 1-12,2 1-14,-1 0-6,5 4-4,1-2-5,2-1-37,0 1-43,0-4-57,-3 2-69,3 1-77,-3-3-76,-1 1-158,-1-1-47,-3 0 43,0-2-101,0 2-58</inkml:trace>
  <inkml:trace contextRef="#ctx0" brushRef="#br0" timeOffset="179254.91">24761 15124 1786,'-2'-9'141,"0"3"13,0-1 7,2 2 7,-2 1 18,2 4-12,2-7-11,2 3-16,0 0-13,5 2-13,-4-2-8,5 2-8,-2 1-6,3 1-3,-1 0-4,0 0-10,2 0-4,-3 1-9,1 5 6,0-4-8,-3 2 0,-1 3-2,0-1-2,-5 3-4,2 3-2,-3-1-3,0 0-6,-3 3-3,2-1-4,1-3-7,-2 2-3,0 1-3,2-6-1,0 6-6,-2-5 0,2 2-3,2 2-1,-2-3 2,2 2-2,0 1 1,2-6 0,1 5 1,-2-2 2,6 1 1,-3 1 4,3-2-2,0 3 4,-3-4 1,2 2 5,1 1 4,0-4 8,-4 2 2,2 1 2,-1-3 4,-1 0 1,1 0 3,-2 1-3,2-1-1,-1 1-1,-1-2-3,-4 1 2,2 1-5,-2-3-1,-5 4-4,4-2-7,-6 1-8,-1-3-40,-3 1-46,1 0-59,-3-2-62,0-3-66,1 1-69,-1-2-80,-4-3-106,1-1-146,3-4 47,-1-1-393,1-3-468</inkml:trace>
  <inkml:trace contextRef="#ctx0" brushRef="#br0" timeOffset="179519.05">24949 14865 2945,'2'-7'60,"-2"2"17,3 1 15,-3 4 32,4-6 8,-4 6-7,5-2 20,-5 2 16,12 0 6,-4 4 10,7 4 5,-2 4-3,4 1 1,-1 2-22,4 2 0,-1 9 6,2 3-9,2 6-7,-1-1-16,-3 2 7,-4 3-25,-3 0-6,-5 0-9,-5 0-18,-4 3-41,-7 8-59,-6-5-80,-10 15-98,-5-5-87,-6 0-117,-7-4-112,4-3-193,-3-4 75,4-8 68,3-5-399,-1-4-441</inkml:trace>
  <inkml:trace contextRef="#ctx0" brushRef="#br0" timeOffset="180000.99">21265 17476 2818,'-20'0'50,"4"2"13,0 1 12,2-1 17,3-2 22,3 0 24,-2 3 10,3 1-5,-3-3-13,3-1-9,1 2-9,-1 3 2,7-5 20,0 0 5,0 0 5,20 0-3,0 0-6,10-5-4,21-5-12,28-3-3,23-5 2,9-4-1,14 0-4,10 1-6,10-6-9,38-2-12,1-1-8,4 2-6,-32 6-13,1 3-6,-11 2-23,-11 4-51,-16-3-59,-17 5-65,-13 2-43,-21-1-29,-22 6-46,-11-1-49,-9 1-58,-8 1-76,-6-4-136,-5 7-6,-1-1 78,-4-4-302,-2 5-298</inkml:trace>
  <inkml:trace contextRef="#ctx0" brushRef="#br0" timeOffset="180451.1">23721 16907 2520,'2'-9'151,"-2"4"0,0 5 7,0-6 12,0 6 3,0 0 9,0 0 0,0 0-5,-12 21-8,7-9-14,2 3-13,0 4-7,1 0-11,0 2-11,-1-4-11,2 5-8,1-2-9,0-1-7,1 0-7,4 2-6,-1-6-7,5 5-2,-3-7-7,3 0-5,1-3-5,1 2 1,3-7-7,2-3-4,0 4-5,-1-11-2,2 4-2,0-1-1,3-3-3,-6-4-3,3-2 0,-2-4-2,0 2-3,-4-7 3,3 5 8,-5 2 10,-2 0 19,2 1 16,-1 3 4,-3 1-2,2 2-12,-3-1-5,0 5-9,-2-2-1,-2 4-3,0 0 0,1 13 4,-2-7-9,1 7-1,-2 1 3,2 1-1,-2-2-3,2 7-4,-2-5 0,2 4-1,0-4-6,0 4 5,0-4-18,0 6-27,4-6-34,-4 1-41,0-3-67,2 4-72,-1-8-49,-1 4-77,3-6-74,-1-2-147,-2 0-69,0-5 51,0 0-444,0 0-517</inkml:trace>
  <inkml:trace contextRef="#ctx0" brushRef="#br0" timeOffset="180837.25">23969 16623 3053,'-28'-28'22,"3"4"29,-3 11 22,4 4 35,-2-3 23,-4 8 12,1 0-1,-5 10 7,-8-1-2,-1 9-6,-2 7-1,-9 14-4,3 6-4,4 7-9,5 3-2,6 8-4,3 4-9,9 0-5,4 4-9,10-12-5,4-4-2,4 3-8,6-4-8,6 3-1,5-6-10,7 15-1,8 1-4,-2-22-6,2-7-4,2-5-1,4-4 1,-2-10-7,6-8-6,4-3 4,11-9 2,24-7-1,1-9-1,5-6-5,0-7 1,-2-7-1,-6-7-1,2-8-5,-7-2 1,-7-11-5,-2-5-7,-17-3 4,-8 1 5,-14 0-4,-14 2-20,-15 11-3,-17-4-1,-21 11-2,-19 8-1,-9 13 0,-12 9-3,-4 12-26,-4 12-47,0 9-66,2 11-70,0 12-84,7 5-105,-1 7-211,6 5-71,4 4 80,-2 5-513,1-3-592</inkml:trace>
  <inkml:trace contextRef="#ctx0" brushRef="#br0" timeOffset="-175325.04">21995 7915 176,'9'-7'107,"-7"6"-31,-2 1-20,7-3-17,-7 3-5,0 0-1,6-5-4,-6 5-1,4 0 1,-4 0 5,0 0 2,0 0-3,0 0 5,6-5-5,-6 5 7,0 0 4,0 0 0,0 0 4,0 0 8,0 0 5,0 0 1,0 0 7,0 0 2,0 0 2,0 0-4,0 0-4,0 0-4,0 0-3,0 0-7,0 0 4,4-4 2,-4 4 4,26 4 1,-1 1 2,5 0-9,12 2-7,9 3 1,28 5-5,5-2-4,7 2 0,7 1-8,2-1-4,7-2-3,-1 1-2,-2-4-1,-2 1-2,-9-2-1,-6-3-3,-19 0-1,-12-5-4,-13 3 4,-9-4-7,-5 0-35,-1-2-26,-9-1-27,-6 0-18,-7 2-17,-4-3-24,-2 4-35,-15-7-108,-2 1-226,-3 3-14</inkml:trace>
  <inkml:trace contextRef="#ctx0" brushRef="#br0" timeOffset="-175024.14">22093 8163 1378,'-13'2'19,"2"0"10,5-2 12,6 0 0,0 0 0,0 0 2,0 0 12,0 0 5,39-10 3,-13 9 4,6-2 0,5 3 0,11 0-6,14 3 0,29 2-1,2-1 0,5 1-7,2-1-1,4 1-3,1 1-3,0-2-4,-5 1-5,-4 0-4,-9-1-4,-16 0-1,-13 0-2,-12-4-2,-6 0 0,-6 3-2,-2-1-2,-9-2-17,-2 0-31,-6 0-33,-6 0-22,-9 0-26,0 0-19,0 0-18,0 0-25,-34 0-57,10-2-366,-12-1-95</inkml:trace>
  <inkml:trace contextRef="#ctx0" brushRef="#br0" timeOffset="-174561.73">22286 8229 1512,'-30'2'-53,"7"0"16,5-2 15,6 2 6,4-2 29,0 0 8,8 0 15,0 0 8,0 0 6,30 2 6,-6 0 8,10 2 7,9-1 2,14 1-4,4 0 4,23 4 3,4-3-1,6 2 1,0-2 1,-3-1-5,0-1-2,-19 1-1,-11-2-3,-1-2 1,-14 2 2,-7-2 4,-3 0 1,-6 0 3,3 0-4,-9-2-8,-2 2-4,-1 0-4,-1-2-7,-1 2-6,-4 0-4,-3 0-9,-1-1-5,2 2-1,-3-2-2,1 1-4,-11 0-2,17 0-5,-8 0-1,-1 0-7,-8 0-2,12 0-6,-12 0-8,11 1-7,-11-1-7,9 0-2,-9 0-2,8 0-6,-8 0-3,0 0-2,0 0-3,13 0-4,-13 0-5,0 0-3,0 0-1,6 2 3,-6-2 6,0 0 2,0 0-3,0 0 8,0 0 3,0 0 1,0 0-1,11 0-1,-11 0 2,0 0-3,0 0 4,0 0-4,0 0-5,0 0-1,0 0-7,0 0-12,0 0-26,0 0-12,0 0-18,0 0-21,0 0-57,-28-13-330,18 8-32</inkml:trace>
  <inkml:trace contextRef="#ctx0" brushRef="#br0" timeOffset="-173629.42">23595 6957 1328,'-2'-8'-79,"-1"0"20,1 1 11,-5 0 10,3-3 11,-4 0 11,0-2 13,-3 4-1,0-2-2,-4-2 5,3 3 5,-6-1 5,2-2-3,-6 2-1,-1-2 9,-2 0 2,-4 1-1,-3 0-3,-5-1 4,1 3 0,-2-1-1,-1 3 1,-4-3 4,-1 4 6,-3 3 0,1-2 3,-4 4 5,1 1-1,1 1-7,-11 6 0,0-2 0,1 5-1,-1 1 4,-15 6-3,1 1 1,3 2-2,14-3-2,-9 8 6,11-4 0,-9 7-1,11-1 1,10-4 0,-13 14-1,2-1 2,11-6 0,6 1-2,2 1-2,4 2-3,3 0 1,3 3-2,4 0 2,7 6-2,6-5 2,6 2-4,2 1-2,12 5-2,4 0-1,13 14 2,8-5-2,4-3 0,5-1-7,6-6 1,2-1 2,4-2-1,2-4 1,8-1-2,-1-6-1,7 2-3,4-3 5,6-3 1,8-1 1,6-6 7,9-3 3,7-2 2,1-5-5,-2-2 3,6-7-2,1-2-2,2-7-3,2-2-2,7-5-1,-1-5-2,0-2 1,-4-6-2,-3-2 0,-1-7-4,-12-3 1,-4-4-1,-6-6-1,-11 3-2,-9-6 0,-7-1 1,-12 3-4,-9-5 2,-7 3-1,-10-4-2,-6 1 0,-11 5-2,-8 8 0,-5-5-2,-6 4 1,-6-5 0,-14-13-1,-11-1 6,-14 2-4,-14 5-1,-23-4-2,-15 5 0,-14 1 3,-7 1 0,-35-3 4,-10 1-3,-13 5 4,-8 6-3,0 7 5,4 7-2,38 9-7,9 7-9,5 7-20,14 9-23,8 5-26,9 11-45,10 1-53,4 5-164,9 2-187,11 0-37</inkml:trace>
  <inkml:trace contextRef="#ctx0" brushRef="#br0" timeOffset="-147454.45">6784 10302 1002,'-10'-5'101,"-1"2"-7,2-1-13,1 1-2,-2-2 14,3 3 1,1-5-6,0 3-5,-2 0-3,2 1-4,-1-1-10,7 4-5,-7-4-9,3 3-5,4 1-6,-4-4-2,4 4 0,0 0 8,10-8 5,4 2 2,8 0-1,12-1-1,12-7-1,34-2 3,19-5 0,16-3 3,15 2 0,8-2-5,8-2-2,6 4-4,40-9 8,14 3 1,8 1-2,-4 2-5,-9 2-4,-10 4-2,-37 4-5,-6 1-1,-13 1-5,-9 4-7,-16 1-10,-16 0-16,-25 3-15,-16 0-6,-10 2-12,-12-2-28,-10 5-37,-10 0-35,-5 0-44,-6 0-29,0 0-68,-34 5-148,5-3-213,-11 2-133</inkml:trace>
  <inkml:trace contextRef="#ctx0" brushRef="#br0" timeOffset="-147107.1">7318 10325 1675,'-47'13'-47,"11"-3"16,7-3 8,7-2 14,6 2 11,0-3 2,4-1 2,3 1 13,3 0 15,4 0 21,2-4 17,8 5 9,7-3 6,15-4 6,14-3 11,47-3 7,13-7 2,15-5-2,16 0 5,17-6 10,48-3-10,16-4-4,4 1-2,-4 2-13,-2 1 8,0 0 9,-5 3-4,-1 1-6,-14 1-7,-41 8-10,-13-1-8,-17 4-8,-21 4-4,-9-4 0,-27 6 7,-14-1 3,-11 2-1,-5 1-5,-7 1-14,-5-2-11,-8 2-18,-1-2-24,-6 4-29,-3 0-43,-2-1-38,-2 1-42,-2 2-52,0 0-59,0 0-63,-8-6-178,8 6-42,-10-4 75,3 3-156,2-3-121</inkml:trace>
  <inkml:trace contextRef="#ctx0" brushRef="#br0" timeOffset="-146129.15">13113 9743 1636,'-12'0'-48,"2"-3"9,-3 3 13,2 0 14,3-2 3,-3 2 5,3-2 5,-3 2 10,11 0 6,-15-2 8,15 2 5,-13 0 3,6 0 2,7 0 3,-13-2 6,13 2-2,0 0 6,-11 0 1,11 0 4,0 0-5,-11-1 3,11 1 0,0 0 1,0 0 1,0 0-5,-10 0-2,10 0 5,0 0-2,0 0-6,0 0-2,0 0 7,0 0 7,29-3 2,-3 0-2,14 1 1,17-4-4,30-3 1,14-2 4,10-4 5,16 1-1,17-3 6,44-5 2,8 1-9,0 1-3,-33 5-2,-4-1-4,-4 3-10,-12 0 0,-7 2-2,-11 1-10,-12 3 0,-18-2-2,-12 4-1,-20-1-5,-15 2 5,-11-1 0,-3 0-7,-8 4 1,-4-2 1,-5 0-6,-5 1 0,-3-1-5,-4 3-7,-5 0-13,0 0-24,0 0-33,0 0-44,0 0-50,0 0-51,0 0-54,-30 0-108,30 0-145,0 0 60,0 0-74,0 0-37</inkml:trace>
  <inkml:trace contextRef="#ctx0" brushRef="#br0" timeOffset="-145675.47">17375 9508 1592,'-22'-5'44,"7"2"6,3-1 9,1 2 20,3 0 12,1 0 15,1 1 5,6 1-3,-8-3-10,8 3-8,0 0-6,27-9-7,5 7 0,25-4-2,32-1-2,11 0-6,14-1 2,15-2 0,13 2-2,11-1-5,5 0 6,7-1 3,-4-2-2,-4 1-1,-4-2 2,-7 1 0,-10 3-11,-15-4-1,-12 3-5,-15 0 8,-13-1 15,-21 1 0,-11 3-6,-13 0-4,-5-1-2,-5 1-10,0 0-6,-6 0-5,-3 1-7,1 0-5,-6 1-25,3 1-37,-4 1-31,-4 2-43,-2-1-33,-5 2-53,0 0-50,5 0-57,-5 0-189,0 0-77,0 0 92,0 0-132,-32-5-104</inkml:trace>
  <inkml:trace contextRef="#ctx0" brushRef="#br0" timeOffset="-90841.57">9623 16852 1620,'-8'0'181,"-2"-3"-86,2-1-41,-2 3-17,0-3-10,1 1-12,1 3 10,-2-5 13,1 3 11,0 2 11,3-3 5,-2 0 8,8 3 4,-12-1 3,5-3 3,7 4-1,-12-2-3,12 2-8,-9 0-6,9 0 0,0 0-5,-11 0-1,11 0-5,0 0-7,0 0 0,-10 0-9,10 0-2,0 0-5,0 0 1,0 0 2,-5 2 4,5-2 6,0 0 9,22 5 2,-4-2-3,6-6 4,12-2-8,15-5-6,27-8-6,13-6-1,13-6 0,9 1-7,6-1-2,2-4-5,5 0 1,-3 1-3,-1 5 0,-1-1-7,-5-1 5,-6 5-4,-3-2-13,-10 5-9,-10 2-17,-9 3-8,-19 4-8,-14 3 0,-10 2 3,-5 1 9,-6 1-1,-6-2 3,-2 5-8,-8-1-7,-2-1-13,-4 1-14,-2 4-18,-6-9-29,-2 7-30,-8 2-39,0 0-32,-7 0-59,-3 0-110,-8 2-35,-8 3-164,-3 3-86</inkml:trace>
  <inkml:trace contextRef="#ctx0" brushRef="#br0" timeOffset="-90517.99">9653 16823 1799,'-61'21'149,"7"-6"-5,8 0-15,0 2-14,1-1-12,9-5-10,3-2 3,5 3 0,3-5-1,2 1-1,6-1-13,-1 0-5,6 0 3,8-1 21,2 1 0,8 1 4,6-2 5,12 1-5,5-5-2,18 3-6,15-10-12,37-4-4,16-5-7,16-10-3,15-5-5,34-8-10,-4-4-2,3-1-7,-9-1-5,-28 8-16,-5 4-6,-6 3-2,-7-2-1,-17 6-7,-13-2-13,-14 11-17,-19 0-19,-14 3-14,-8 5-17,-8-5-25,-5 2-29,-5 3-27,-6 1-37,-5-2-38,-2 3-41,-8-2-85,0-5-121,-2 2 6,-6-1-204,-2-5-167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4T10:20:12.649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2294 1278 1298,'0'0'102,"-5"-6"10,5 6-11,-1-8-9,1 8-22,-2-3-10,2 3-15,0 0-5,0 0 3,0 0 8,0 0 2,0 0 4,-6 15 3,8-6-2,-2 4-4,2-2 3,2 4-3,-3 2-5,2 1-3,-1 0-5,3 1-3,-1-1-4,-2 4-1,3-1-14,-3-3-40,2-1-43,-2 0-46,2-3-31,-2-4-62,-2-4-132,0 0-275,-2-3-109</inkml:trace>
  <inkml:trace contextRef="#ctx0" brushRef="#br0" timeOffset="288.59">2106 1316 1682,'-11'-11'-3,"1"2"33,1 1 20,1-2 20,3 2 16,0 1-5,4-1-7,2 1-8,7-3-2,2 0 2,5 3-1,2-3 5,3 5-4,-2-1-3,4 2-6,-1 4-2,-1 2-3,2 0 1,-1 6-1,0 1-2,-2 4 5,-4 2-5,0 4-4,-3 5 7,-2 1-9,-6 1-1,-2 3-6,-2 1-1,-6 5 3,-2-4-9,-4 4-6,0-4 1,-4-1-4,0 1-9,1-5-21,-2-1-17,0-6-23,2-4-28,0 0-33,3-4-41,3-7-41,1-1-80,2-6-141,6 3-56,-5-15-74,5 4-46</inkml:trace>
  <inkml:trace contextRef="#ctx0" brushRef="#br0" timeOffset="506.44">2613 1143 1530,'10'0'46,"-10"0"12,0 0-4,7 0 19,-7 0 5,0 0 2,0 0-1,10 2-5,-10-2-6,0 0-6,13-2 5,-13 2 2,16 0-2,-5-2-5,0 0-5,8 0-2,-3-1-8,6-1-9,3-2-31,1 1-36,-2 0-41,4 0-51,-2-2-49,-3 2-85,-1-2-162,-4 1-131,-3 0-49</inkml:trace>
  <inkml:trace contextRef="#ctx0" brushRef="#br0" timeOffset="707.87">3070 964 1636,'2'-4'66,"-2"4"16,0 0 8,0 0-2,1-5-6,-1 5-7,0 0-9,0 0 7,0 0 3,5 12-5,-3-4-3,2 2-6,0-1-5,0 3-6,4 1-2,-2 0-5,2 2-4,0 1-10,-1-1-53,2 2-45,-3-2-51,4 2-63,-3-3-107,1-3-163,0-1-117,-1-3-71</inkml:trace>
  <inkml:trace contextRef="#ctx0" brushRef="#br0" timeOffset="906.95">3395 945 1667,'0'-7'60,"0"0"10,2 2 1,-2-1-10,0 6-4,2-6-4,-2 6 8,0 0 6,0 0-1,12 13-3,-6-2-3,0-2-7,0 4-4,1 2-6,1 0 0,1 1-21,-1-1-47,-1 2-49,1 1-63,-2 0-117,-2-2-203,-2-1-94,1-1-53</inkml:trace>
  <inkml:trace contextRef="#ctx0" brushRef="#br0" timeOffset="1089.6">2970 956 1518,'-13'-14'38,"5"3"22,-1 1 17,3 1 8,4-2-2,2 0-8,4-2-10,7-1-5,8-1-6,10-2-4,11-3-21,7-1-43,19-1-56,3 2-60,-15 5-174,-9 4-266,-10 4-72</inkml:trace>
  <inkml:trace contextRef="#ctx0" brushRef="#br0" timeOffset="7268.23">13069 2544 1960,'-2'-5'108,"2"5"-24,-2-8-7,2 8 11,-2-5 5,0 1 4,2 4-11,0-6 3,0 6-6,0 0-1,0-7 0,0 7-9,0 0-7,0-8 0,0 8-3,0 0-2,0 0 3,2-5-10,-2 5-2,0 0-4,2-7-5,-2 7-2,0 0 2,0 0-5,10 2-11,-10-2 2,12 5-2,-7-2-1,0 1 2,1 0-10,-2 2 0,0-3 4,1 5-5,-1-2 0,-2-2 1,-2 4-6,0-4 10,0-4-10,-4 10 10,-1-4-6,1-2-2,-2-2 2,0 0 3,6-2-1,-12 1 4,12-1 3,-16-3 1,8-1-2,-2-1 2,5-2 0,-1 1-1,2-1-1,2-2-3,-1-3-7,3 3 1,0-1-7,3 0 0,1 2-3,-1 1-1,4 0-2,2 1-2,-3 2 2,2 0-6,1 3 0,0-1-1,-9 2 3,14 3 4,-6 1-2,-1 0 7,-3 2-3,1 1 10,-3 3 3,0 0 8,-2-1-6,-2 1 4,-2-1 1,-1 3-3,-2-4-1,1 1 0,0-1-1,-3-3 1,4 2-2,-2-2 0,-2 0 1,1-3-2,2 0 0,6-2 0,-16 0-1,16 0-3,-10-8-3,6 2-4,4 1-2,-2-5 2,2 3-1,4 0-3,-2-4 1,3 4-1,-1-1-5,0 2 1,0 1-3,-1-1 1,1 1-2,-2 0-2,0 2 1,-2 3-2,4-8 1,-4 8 2,0 0 2,0-4 0,0 4 4,0 0 0,0 0 2,0 0 0,0 0 1,0 0 0,0 0 1,0 0 2,0 0-2,-17 10-3,17-10-17,0 0-20,0 0-30,0 0-34,0 0-49,0 0-59,0 0-76,13-12-81,-11 7-184,2-1 13,-2 0 62,0-1-167,2-1-139</inkml:trace>
  <inkml:trace contextRef="#ctx0" brushRef="#br0" timeOffset="8389.93">12576 1676 1869,'0'-5'61,"0"5"10,2-10 2,-2 5 9,0 5 10,4-5 11,-4 5 6,2-4-3,-2 4-5,0 0-11,4-5-12,-4 5-9,0 0-4,0 0 2,9 9 3,-4-1 3,-3 2-4,2 3-5,0 0-3,2 4 2,-2-2 0,2 3-7,-1-1-9,2 1-3,-1-4-1,-2 3-1,0-2-8,2-1-3,-1-1-2,-1-2 1,0 1-1,-2-3-1,3 0 3,-3-2 3,2 1 8,-2-4 10,3 1 7,-3-3-7,-2-2-4,10 0-3,-10 0-6,10-7 4,-3-1-13,-2-1 2,3-3-7,0-3-4,0-1 2,1 1-6,-3-2 2,3 4 5,-4-3-3,3 1 3,-4 3-2,2 3-1,-2-1-10,-2 3-1,2 2-5,2-2-7,-2 6 10,-4 1-6,0 0-4,14 5 4,-6 3 2,-1-1 0,1 3-3,3-1 0,0 3 2,1 0-1,-1-3 0,2 2-3,-1-3 8,1 1-2,-2 0 3,-1-4 11,1 1 13,-1-2 15,1-1 10,-2-3 7,1 0-3,-10 0-2,17-5-1,-8-1-4,1-3-2,-5-3-3,3-1-6,-2-1-2,-2-3-3,0-2-8,1 0 0,-3-1-1,-2-2-8,0 3 2,0-3-5,-2 4-5,-1-1-8,1 3-9,0 1-18,0 0-16,-2 0-20,2 5-30,0 0-34,-2 2-17,-2 1-22,3-2-23,-1 4-30,0 1-29,4 4-38,-4-4-16,2 2-49,2 2-114,0 0-84,0 0 63,0 0-154,0 0-133</inkml:trace>
  <inkml:trace contextRef="#ctx0" brushRef="#br0" timeOffset="8695.37">13351 1446 1655,'4'-6'30,"-2"0"28,-2 1 28,3-2 23,-3 7 20,0-8 14,0 3 8,0 5 0,0-7-8,0 7-5,0-6-18,0 6-17,2-4-6,-2 4-10,0 0-9,0 0-3,0 0-3,-10 22-10,5-12 8,0 6-9,-1-1-7,2 0 1,0 4-2,-2 1-6,3-2-2,-1 3-6,1 0-2,3 1-2,-1-3-6,2 1 0,-1-1-4,5 1-2,-1-4 3,0 1-2,4 0-17,4-5-17,-2 2-31,3-5-36,1-1-44,2-3-52,0 0-61,2-5-52,-4 0-111,3-2-112,1-3 42,-4 0-156,1-3-121</inkml:trace>
  <inkml:trace contextRef="#ctx0" brushRef="#br0" timeOffset="9145.41">13628 1512 1739,'0'-7'36,"0"1"32,2-1 23,-2 0 16,0 2 11,0 5-5,0-8-6,0 8-14,0-5-7,0 5-11,0 0-1,0 0 11,0 0 2,0 0 6,14 17-5,-9-9-7,2 3 7,0 0-14,1 2 0,-5 0 0,4 2-7,-3-3-5,0 2-15,1-1 3,0 1-4,-1-5-7,-3 2-2,2-1 0,-1-2-1,2 0-2,-4-3-3,1 0 2,-1 0 3,0-5 0,0 0-3,0 0-8,0 0 0,0 0-2,0 0-10,-1-22 2,-1 13-2,2-4-3,0-4 0,2 2 5,-1-3-5,2 3-10,1 0 4,1 0 3,-1-1-7,2 3 4,2 1-8,2 3 10,-2 1-7,2 3 3,0 1 1,4 4 3,-2-3-5,1 6 3,0 1-2,0-1 4,1 4 7,0 0-5,-4 1-2,-1 1-1,5 0 3,-3-1-4,-1 1 4,-1 3 3,-3-4-3,0 1 1,-1-1-20,1-1-32,-3 1-32,3-3-41,-4 2-58,0-2-74,-2-3-64,0-2-162,0 0-67,0 0 71,0 0-173,0 0-140</inkml:trace>
  <inkml:trace contextRef="#ctx0" brushRef="#br0" timeOffset="9375.33">14054 1209 1779,'-2'-7'48,"2"-1"24,0 3 13,0 1 10,3-1 23,3 2 18,0 1 19,-6 2 13,21 2-2,-6 1 6,2 4 8,2 2-3,2 1-8,3 3 0,1 6-10,-2 0-14,1 4-7,1 0-16,-4 4-8,-4-3-8,0 3-9,-7-5-8,-6 6-4,-2-4-12,-8 5-44,-6 1-72,-3-1-85,-13 3-119,-2-4-123,1-1-246,-5-1 23,0 0 91,0-3-296,7-6-287</inkml:trace>
  <inkml:trace contextRef="#ctx0" brushRef="#br0" timeOffset="10936.38">3815 2527 1028,'-2'-5'174,"2"5"-38,-4-4-2,4 4-1,0 0-9,-4-8-3,4 8-7,-4-1-10,4 1 3,0 0 0,-3-6 3,3 6-5,0 0-4,0 0-1,-2-7 0,2 7-5,0 0-4,0 0-5,0 0-3,0-5-12,0 5-7,0 0 2,0 0-18,9-3 3,-3 1-11,-6 2-9,12-5 2,-5 5-2,-7 0-7,17 0-2,-9 0-2,3 3-2,-3-1-7,0 1 0,4 4-1,-2 0 5,-2 4-7,1 2 5,-1 2-8,-1-1 4,-3 6-4,0-4 3,1 2 3,-3 1-2,-2 0-4,2-2-1,-2 0-2,0 0 3,-2-3 1,2-2 1,0 1 2,-2-4-2,4 2-4,-2-3 7,0-1-6,-2-1 0,-2-1 4,4-5-10,0 0 2,0 0 0,0 0-5,0 0 5,0-24-3,4 11-5,-2-6 3,2 0 1,2-4 6,-1 0-4,0 0 6,5-3-6,-6 4 6,0 0 1,2 3-1,-2 3-5,0-1 10,0 4 7,1-1-2,-3 4-2,0-1-3,0 2 0,1 1-10,-3 1 3,2 3 2,0 0-8,-2 4 6,0 0-2,0 0 0,0 15 1,0-7 3,0 1 2,0 2-2,1 2-4,-1 0 8,0 0 5,3 4-8,-1-2 1,0 1 0,1-3-3,3 3 6,-2-1-7,4-4-21,-2 2-10,4-3-25,-2-1-33,2-1-47,0-4-50,6 2-57,-2-6-77,3 0-127,-1 0-65,-4-5-159,1 4-164</inkml:trace>
  <inkml:trace contextRef="#ctx0" brushRef="#br0" timeOffset="11170.57">4296 2398 1711,'0'-9'-15,"0"0"41,-2 5 24,2-2 18,0 6 13,-2-7 5,2 7-2,-2-5-10,2 5-8,0 0 4,0 0 11,0 0 1,0 0 5,0 0 1,0 25-8,2-14-3,-2-1-8,2 4-3,1 1-7,0-2-8,1 2-1,-1-2-5,5 2-6,-2-1-3,3-3-21,-2 1-34,5-1-45,-4-4-54,2 1-54,4-4-49,-4-1-77,3-3-105,-3 0-254,1-3-153</inkml:trace>
  <inkml:trace contextRef="#ctx0" brushRef="#br0" timeOffset="11601.37">4498 2380 1752,'0'-7'10,"3"-1"30,-3 3 25,0 0 13,0 5 7,0-7-2,0 7-8,0 0-8,2-5-6,-2 5 5,0 0 8,0 0 6,22 13-2,-14-6-4,2 2 1,-1 2-5,2-2-1,-3 5-5,2-2-7,-2 1-2,1 0-7,0-2-3,0 3-3,-3-2-6,0-2 1,-2 0-3,2-2-4,-1-1-1,0 1 1,-4-2-1,4-1 0,-3 2 1,-2-7-3,2 2-5,-2-2-4,0 0 3,0 0 3,0 0-2,-2-17 1,0 10-10,2-4 2,0 1-3,2-3-5,-2 1 4,2-1 0,0 2 2,0 1-1,0-2 1,2 3-5,0-1 1,3 1 0,0 1 0,-1 3 1,4-2-3,1 4 5,1-1-3,2 3 2,0 1 3,-2 0-1,6 4-2,-1-3 7,-3 5-7,2 2 1,-2-3-3,-2 5 1,1-3 1,-3 3-1,1 2 0,-2-1-7,0 0-24,-5-1-34,0 1-52,-2-1-66,-2-2-79,-2 3-112,0-4-152,-3-1 21,4 0-183,-1-2-174</inkml:trace>
  <inkml:trace contextRef="#ctx0" brushRef="#br0" timeOffset="11838.36">5005 2309 1814,'0'-10'11,"2"4"26,0-2 20,3 3 27,1-1 26,2 3 18,3 1 8,2 2 5,1 0 12,6 2-6,-1 1-5,2 3-4,2 2-12,3 5-6,-5-2-16,0 3-15,-2-1 1,0 4-13,-4 0-4,0 2 0,-5 0-1,-4 5-15,-3-4-38,-3 1-49,-7 2-75,-8 4-94,-1-4-98,-6-1-199,-2 4-50,-2-4 81,-2-1-168,5-1-130</inkml:trace>
  <inkml:trace contextRef="#ctx0" brushRef="#br0" timeOffset="13040.23">21890 1501 777,'0'0'126,"0"0"-18,10 2-18,-10-2-12,0 0-11,8 2-7,-8-2-4,0 0-8,0 0 2,12 1 1,-12-1 7,4 3 6,-4-3 6,4 5 5,-2-1 5,0 1 2,0 3 0,0 0-4,2 0 1,0 1 0,3 4-2,0-1-7,1 1-3,2 3-8,3-3-3,2 3-3,0 1-7,-1-4-1,4 0-6,-3 0-2,3-2-2,0 0-11,-4-2-25,1-1-25,-2-3-35,1 1-48,-1-3-44,0 0-47,0-6-85,-3 0-101,0-1-174,2-3-61</inkml:trace>
  <inkml:trace contextRef="#ctx0" brushRef="#br0" timeOffset="13296.05">22383 1477 1482,'0'-7'-15,"0"1"33,0 6 16,0-7 14,0 7 3,0-6 1,0 6-1,0 0 9,0 0 15,0 0 9,0 0 6,-5 19 8,4-5 3,-4 1 2,0 2-6,2 6-2,-3 4-7,1 1-6,-3 6-5,-1 1-10,3-1-5,-4 3-3,1-4-1,-2 2-12,1 1-1,-1-2-3,3-1-3,-3-1-11,0-1-21,3-7-24,0 1-33,0-4-38,-2-4-40,6 1-42,0-3-22,2-6-43,0 0-124,2-1-316,0-2-171</inkml:trace>
  <inkml:trace contextRef="#ctx0" brushRef="#br0" timeOffset="13608.24">22641 1573 1894,'0'-6'27,"0"1"18,0 5 15,0-7 11,0 7-4,0-7-3,0 7 5,0 0 12,0 0 7,0 0 13,-10 21 5,4-6-7,2 2 1,-2 3-5,-1 3 1,4 2-4,-1 1-7,-2-2-12,4 3-3,-2 0-8,2 0-2,2-1-6,-3-2-9,6-4 1,1 4-10,0-2 1,4-1 1,2-2-26,2 1-31,4-6-50,1 1-60,4-6-69,2 2-59,1-7-113,2-1-149,-3-3 29,1-1-96,-2-3-86</inkml:trace>
  <inkml:trace contextRef="#ctx0" brushRef="#br0" timeOffset="14032.49">23056 1689 1627,'-2'-7'24,"2"1"16,-2 3 2,2 3-1,-2-6 10,2 6 25,0 0 15,0 0 18,8 18-2,-3-6 4,1 3-6,1 3-5,1 3-7,0 1-4,3 1-7,-3 0-10,3-2-8,-5 0-5,3-1-6,-3-3-4,1-2-6,-3-1 3,2-2-14,-3 0 8,1-4 3,-2 1-3,2-4-6,-4-1-3,0-4 0,0 0-9,0 0 5,0 0-8,0 0 3,-2-25-4,2 14-2,2-4-1,0-2-3,2-3-1,2 0-4,4 1 0,-2-1-4,2 1-3,5 2 5,-2 3-5,2-1 1,0 2-5,2 4 4,-1 1-2,-1 4 2,4 0 6,-5 4 2,4 0 3,-1 4 6,-1 2 6,0 2 5,-2-1-2,-1 4 8,-3 3-11,2-2 5,-2 3-1,-2-2-2,-2 3 2,1-1 0,-2-2-2,-1 2-13,-2 0-36,0-3-63,0-1-72,-2 1-82,-2-5-108,2 1-203,0-3 32,2 1-167,4-2-181</inkml:trace>
  <inkml:trace contextRef="#ctx0" brushRef="#br0" timeOffset="14263.85">23817 1569 1899,'2'-9'62,"0"1"32,0 3 9,0-3 14,7 2 14,-1 4 6,2 1 10,6 2 11,-1 3 1,10 6 2,1 5 0,3 4-6,-1 3-10,1 7-9,1 4-6,-2 1-13,-6 4-9,0-1-10,-9-3-5,-7 0-5,-6-2-6,-6 2-29,-14 6-72,-5 1-77,-21 4-132,-9-2-181,-10-4-233,-6-1 91,-3-2 75,-7 3-243,0-7-211</inkml:trace>
  <inkml:trace contextRef="#ctx0" brushRef="#br0" timeOffset="16852.35">13146 2486 1766,'0'0'-124,"0"0"20,0 0 17,0 0 10,0 0 11,0 0 13,0 0 4,0 0 10,0 0 8,0 0 7,0 0 3,0 0 8,0 0 5,0 0 10,0 0 5,0 0 6,-5 8 9,5-8 1,0 0 5,0 0 5,0 0 3,0 0 4,0 0 0,0 0-1,0 0-5,0 0 3,0 0 2,0 0-3,0 0 7,0 0 1,0 0-3,0 0 5,0 0-5,0 0-3,0 0-2,0 0-1,0 0-5,0 0-2,0 0-2,0 0 1,0 0-3,0 0-2,0 0-1,0 0-3,0 0 1,0 0-1,0 0 3,0 0 1,0 0 3,0 0-2,0 0-2,0 0-4,0 0 2,0 0-1,0 0-4,0 0 0,0 0-1,0 0-3,0 0-2,0 0 2,0 0-3,0 0-1,0 0 1,0 0-1,0 0-2,0 0 0,0 0-1,0 0 0,0 0-2,0 0 3,0 0 0,0 0-5,0 0 2,0 0 0,0 0-3,0 0 3,0 0-1,0 0 0,0 0 1,0 0-2,0 0-1,0 0-5,0 0-22,0 0-38,7 2-37,-7-2-45,0 0-93,0 0-350,0 0-92</inkml:trace>
  <inkml:trace contextRef="#ctx0" brushRef="#br0" timeOffset="22737.27">13207 2526 670,'7'1'78,"-7"-1"-17,0 0-6,6 4 15,-6-4-9,0 0 12,6 3-4,-6-3 9,0 0 8,0 0 5,0 0 6,0 0-4,0 0-3,4 3-2,-4-3-9,0 0-5,0 0-5,0 0-8,2 5-5,-2-5-6,0 0-3,0 0-10,0 0-4,0 0-2,0 0-3,0 0-4,0 0-3,0 0-1,0 0-3,-2 7-2,2-7 4,0 0 2,0 0 4,0 0 2,-4 3 2,4-3 3,0 0-2,0 0 3,0 0-2,0 0-2,0 0 3,0 0-1,0 0-3,0 0-2,0 0 0,0 0 2,-2 7-1,2-7 5,0 0 4,0 0 3,0 0 3,0 0 7,0 0-7,0 0 9,0 0 1,0 0 1,0 0-5,0 0-6,0 0-2,0 0 0,0 0 6,0 0-5,0 0-5,0 0-4,0 0-1,0 0-5,0 0 1,0 0-7,0 0-3,-4 3 2,4-3-9,0 0 3,-4 6-1,2-1-4,2-5 3,-2 8 0,0-2-3,-1 1 2,-2 1-8,3 2 5,0 3-2,0 0-3,-2 2 7,2 5-5,-2 1 6,2 1-9,-2 3 7,0 1 1,1 1-4,1 2 6,0 2-2,2-3-5,-2-1 3,2 1-1,0-2-1,-3-4 2,6-1-2,-6-2 7,6 0-5,-3-2-1,0-2 0,0-2 1,0-1 2,2 0-1,-2-3-2,0 0 0,0 2 2,0-4 2,0-1 0,0-1 2,0 1-7,0-6 5,0 7-5,0-7 3,2 4-1,-2-4-9,0 0-16,5 4-14,-5-4-14,0 0-21,0 0-30,0 0-42,0 0-49,6-11-57,-6 11-100,-2-8-147,2 5 5,0 3-173,0-8-156</inkml:trace>
  <inkml:trace contextRef="#ctx0" brushRef="#br0" timeOffset="24215.49">12986 3286 1816,'-15'-4'-2,"10"2"13,5 2 17,-11-2 19,5-1 12,6 3 12,-13 0 1,7-2 1,6 2-3,-9-2-2,9 2-3,-8-3-6,8 3-7,-6-1-2,6 1-4,-7-1-4,7 1-5,0 0-4,0 0-2,-11-3-4,11 3-2,0 0-4,0 0 0,-6-3-2,6 3 4,0 0-4,0 0 0,0 0-1,-6-1 3,6 1 3,0 0-4,0 0 3,0 0 0,0 0 4,0 0-7,0 0-2,0 0-1,0 0-2,0 0 2,0 0-7,0 0 4,0 0-4,0 0 3,0 0 2,0 0 2,0 0 8,0 0 9,30 1-4,-18 2 5,7-3 2,4-3 4,7 2-3,4 1 1,8-1 1,2-4 2,7 3 2,5-1 1,5 1-4,-2-2-4,-4 0 2,-6 3-7,-2-4 1,-5 2 0,-6 1 2,-7 0-3,1 0 3,-7 2 8,-1-2-6,-4 0 3,2 2 2,-5 0-7,-3-2-1,1 2-7,-2-1-2,-1 1-8,0-3 1,0 3-6,-10 0 10,16 0-12,-16 0 2,13 0-2,-8 0-4,-5 0 5,10 3-9,-10-3 1,0 0-1,8 1 9,-8-1-4,5 2-7,-5-2 2,4 4 2,-4-4-4,2 6 1,-2-6-2,0 5 1,0 1-3,-2 2 3,2-1 1,-2 1-3,2 2-2,-2 1 6,0 0-2,2 3 0,-3 0 0,1 2 0,2 1 3,-2 3-4,0-1-5,0-1 7,0 3 5,2 0-5,-2 0 3,2 1-1,-2-2-2,2 1 3,-4-2 1,3 0-5,1 0 2,-2-2 1,2 1 2,-2-3 0,2-2-4,-2 0 2,2 2 1,0-3 0,-2-1-2,4-1 3,-4 0 0,2-3 0,0 3-1,0-2-1,0-3 2,0 3-1,0-2 5,0-1-3,0-5 6,0 9-2,-3-6 2,3-3 0,0 5-3,0-5 1,0 0 0,0 0-3,-2 9-2,2-9 2,0 0-3,0 0-4,-4 0 1,4 0-2,0 0 0,-14 0-2,4 0 3,10 0-1,-20 0 0,5 0 1,-4 0-1,-5 3 0,-6-3 1,-3 2-4,-12 0 3,-3-1 2,-9 2-3,-2-2 0,-1 2 4,10-3-4,-5 3-3,8-1 1,3 0 0,3 2 0,5-3 3,4 1-2,3 2 1,5-2 2,1 0 0,2-2 0,4 1 4,0 2-1,2-3 2,1 2 2,2-2 5,0 0 5,4 0 4,-3 2-1,2-2 4,9 0-2,-17 0 0,11-2-1,6 2-4,-10 0 0,10 0-2,-14-2 0,14 2-3,-8 0 0,8 0-3,0 0 2,-10-3-5,10 3 1,-6-3 2,6 3-1,-7-3 3,7 3 0,-4-10 3,1 6 1,3-3-1,-1-1 3,1 0 3,-3-1 0,3-3-1,0 1-3,0-4 3,0-1-8,3-1 3,-3-2-5,0-1-1,0 2 2,0-1-2,0 0-5,0 0 3,0 2-1,0-1 1,0 3-4,0 0 2,0 4-2,0-2 0,0 1 0,0 2 0,0 0 0,-3 1-3,3 1 3,0-1 1,0 2-4,0 1 3,0-1-2,0 2-2,0-2 2,0 7 2,0-10-2,0 5-1,0-1-1,0 0 0,-2 1 0,4-1 2,-4 1 0,2 5-1,0-10 1,0 2-1,0 2 1,0 6 1,0-10-4,0 5 2,0 5-1,2-7 1,-2 3 1,0 4-2,-2-6-1,2 6-2,2-7 0,-2 7-3,0 0-1,3-5-7,-3 5-7,0 0-5,0 0-3,6-2 6,-6 2 4,17 0-3,-5 2-3,8-2-7,1 3-7,2-3-17,6 2-22,3-2-27,0 2-30,-2-2-44,0 3-56,0-1-55,-3-2-56,-4 0-171,-4 0-15,0 2 58,-2-2-163,-4 1-137</inkml:trace>
  <inkml:trace contextRef="#ctx0" brushRef="#br0" timeOffset="24679.64">13125 3495 1716,'-7'3'30,"7"-3"26,-11 2 17,11-2 19,-10 0 16,10 0 9,0 0 0,-12 0-2,12 0-6,0 0-11,-10 0-12,10 0-6,0 0-9,-6 2-7,6-2-9,0 0-5,0 0-4,0 0 0,20 7-1,-10-7-6,2 1-2,4-1-3,0 3-2,3-2-6,-1-1-1,-2 3 0,2-3 1,-4 0-10,-1 1 2,-3-1-8,1 0 4,-1 2-4,-3 0-1,-1 0 1,-2 2 0,-4-4-1,2 7-3,-4-1 1,-5-1-3,2 4 2,-3-1-1,-5 0 1,2 1-1,0 2-1,-3-2-1,1 3-3,0-3 1,3 3-1,-1-3 1,2 1-1,1-5 0,0 2 0,1 0 1,3 1-1,0-3 0,2 0 5,2-5 4,4 9 1,2-6-3,3 1 5,-1-2-4,3 0-3,0-2 3,1 0-8,0 0-17,4 0-35,-2-4-53,1-2-71,5 0-69,-4 1-143,2-3-113,0 0 40,1-1-115,3-2-76</inkml:trace>
  <inkml:trace contextRef="#ctx0" brushRef="#br0" timeOffset="24841.51">13499 3509 1625,'-4'-7'24,"4"7"12,-2-2 12,2 2 8,0 0 5,10-8 0,-1 4-8,2 0-2,1 2-5,3-4-10,2 3-32,-2-2-45,1 0-50,4 1-55,-5-1-122,-1-2-261,-1 2-33</inkml:trace>
  <inkml:trace contextRef="#ctx0" brushRef="#br0" timeOffset="25044.38">13679 3358 1393,'0'0'65,"-5"-6"44,5 6 18,-1-5 16,1 5 13,0 0 5,-2-4-11,2 4-12,0 0-22,0 0-8,0 0-6,0 0-12,0 0-4,-2 19-8,2-10-9,4 4-3,-3-2-7,2 2-9,-1 2-38,-2 0-59,2 2-73,0-1-75,-2 1-115,0 0-178,0 0 30,0 0-107,0-1-66</inkml:trace>
  <inkml:trace contextRef="#ctx0" brushRef="#br0" timeOffset="26608.27">13436 3816 1533,'-4'-4'19,"1"-3"15,-1 4 16,2-3 15,2 6 20,-7-8 16,5 5 10,2 3 5,-6-6 5,4 2 5,2 4-5,-4-5-5,4 5 2,-4-4-10,4 4-5,0 0-4,-5-6-10,5 6-6,0 0-3,0 0-13,-3-4-3,3 4-7,0 0-14,0 0-1,0 0-2,0 0-6,0 0-2,0 0 1,-6 19-8,6-9-2,0-3-4,0 6-1,3-1 3,-3 2-6,0 1 10,3 5-4,-3-2-7,0 3 1,0 2 0,2-1-4,-2 5 10,0 0-2,0 1-2,-2 3-2,-1-1 1,0 1-7,-1-1 2,2 3-3,-2-3 4,0 5 2,-3-3-3,6-2 3,-4-2-7,0-2 5,4 1-6,-3-6 5,4-3-5,-2-1 5,-1 1-4,1-3-9,0 0 9,2-3-7,-2-2 9,2 3-3,-3-4 0,3 1 0,0-3-2,0 0 5,-1 1-1,1-1 0,0-2-10,0 1 14,0-6 8,-2 9 3,2-5 7,0-4 5,0 5 4,0-5 4,0 6 4,0-6 0,-2 6-4,2-6 0,0 0-6,-3 7-4,3-7-2,0 0-8,0 5 0,0-5-1,0 0-2,0 0-5,0 0 3,-3 6-7,3-6 2,0 0-1,0 0-4,0 0-2,-1 4 3,1-4 0,0 0-1,0 0-1,0 0-2,0 0-1,0 0 2,0 0-1,0 0-3,0 0 0,0 0-1,-4 5 1,4-5 1,0 0-1,0 0 2,0 0-1,0 0-1,0 0-6,0 0 9,0 0-4,0 0-3,0 0 2,0 0 0,0 0-1,0 0 2,0 0 1,0 0-4,0 0 5,0 0-1,0 0-2,0 0 3,0 0-4,0 0 0,0 0 1,0 0 2,0 0-4,0 0 2,0 0 3,0 0-4,0 0 3,0 0 1,0 0-4,0 0 3,0 0 0,0 0-1,0 0 1,0 0 3,0 0-1,0 0-3,0 0 0,0 0 4,0 0-3,0 0-2,0 0 3,0 0-3,0 0 0,0 0 2,0 0-3,0 0 2,0 0 3,0 0-4,0 0 1,0 0 1,0 0-2,0 0 1,0 0 3,0 0-6,0 0 2,0 0 1,0 0-3,-8-13-2,8 13 5,0 0-3,-6-2 2,6 2-3,0 0 2,-11-3 0,11 3-2,-10-2 1,10 2-1,-11 0 1,2 0 0,-2 0 2,1 0-2,-3-2 4,-1 2-4,-2 0 0,-2 0 2,-2 2-5,1-2 8,-2 0-1,0 0-2,0 0 1,-2 0 2,-3 0-3,3 0 1,-5 0 1,3 0-1,-5 0 0,-2 0 0,3 0-3,-1 0 3,-2 0 0,1 0-1,-1 2 2,-2-2-4,1 0 0,-1 3 0,0-3 0,-3 0 1,1 2 0,2-1-1,-2 2 2,3-2-3,-1 2 2,0-2 1,-1-1 0,4 2-3,-1 0 3,0 2 0,1-2-3,-1-1 3,2 1 0,1 0-4,-1 0 1,0 0 0,5 0 0,2-1-3,0 2 1,1-3 0,4 2 1,-2-2 0,3 2 2,2-2 1,0 1-3,3-1 4,2 2-2,-4-2-1,4 0 3,0 0 0,-1 0-3,4 2 4,7-2-3,-14 0 3,5 0-1,9 0 3,-10 3-5,10-3 3,-8 0-2,8 0 1,0 0 0,-14 0-1,14 0 0,0 0-1,0 0 2,-10 0-2,10 0 4,0 0-2,0 0-1,0 0 0,-10 0-3,10 0 2,0 0-1,0 0-8,0 0-1,0 0-8,0 0-14,0 0-13,-9-3-10,9 3-9,0 0-16,0 0-22,0 0-20,0 0-27,0 0-36,0 0-45,16-5-46,-13 1-54,4 0-126,0-2-64,0 2 60,0-1-115,1-1-78</inkml:trace>
  <inkml:trace contextRef="#ctx0" brushRef="#br0" timeOffset="27643.82">12055 4421 1574,'2'-7'-5,"-2"1"5,0 1 14,0-3 15,0 1 14,0 2 20,-2-1 13,2 0 7,0 6 9,0-9 2,0 4 2,0 5 4,-2-8-2,2 4-4,0 4-2,-3-6-10,3 6 2,0 0-15,0 0-6,-6-1-7,6 1-4,-10 9-4,2 1-5,-6 1-1,2 4 4,-5 2-3,0 0-4,0 2-2,-4 1 1,2 1-7,-3 1 0,3-4-4,1-1-5,0-2 1,2 3-3,1-5 0,1-2-4,2 0-1,2-2 2,2-1-1,-4 1 12,6-2 8,-2 0 1,2-1 12,2-2 7,-1 1-2,-1-1 1,1 0 3,3-1-9,-5 2-7,7-5-2,-3 3-5,-1 1 1,4-4-9,-5 4-6,5-4-1,0 0 4,-4 4-6,4-4-3,-4 3-2,4-3-6,0 0-1,0 0 2,0 0 1,0 0-3,-4 5-4,4-5 2,0 0 0,0 0-2,0 0 3,0 0 1,0 0-8,0 0 3,0 0-2,0 0 5,0 0-4,0 0 4,0 0-3,0 0 3,0 0-3,0 0 2,0 0-4,0 0 2,0 0 1,0 0-1,0 0 2,0 0-2,0 0-2,0 0 1,0 0 2,0 0-3,0 0 1,0 0 3,0 0-4,0 0 2,0 0-3,0 0 3,0 0 0,0 0 3,0 0-4,0 0-2,0 0-2,17-10 4,-17 10-1,0 0-1,0 0-3,0 0 3,0 0 2,0 0-1,6-3-3,-6 3 8,0 0-4,0 0 5,0 0-5,0 0-1,0 0 2,4-5-5,-4 5 9,0 0-1,0 0-2,0 0-3,0 0 2,0 0 2,0 0 0,0 0-9,0 0 8,0 0-3,0 0 1,0 0 2,0 0-1,0 0-4,0 0 5,0 0-2,4-3 2,-4 3-5,0 0-3,0 0 7,0 0 1,0 0 0,0 0-1,0 0 0,0 0-4,0 0 4,0 0-3,0 0-1,0 0 4,0 0-4,0 0-1,0 0 2,0 0-4,0 0 0,0 0 4,0 0-4,9 11 4,-5-6 0,1-3-1,0 5 1,2-2-3,1 1 1,4 0 8,-2 1-7,2 3-1,0-3 6,4 3-2,-2-2 4,1-1-5,0 1 8,-2-1-2,2 1-6,-3-1 1,4 1-4,-4-3 6,1 2-1,-2-2 5,1 1-5,-1 0 0,0-3 1,-1 2-2,1-2 4,-3 1-2,2 0 4,-3-1-8,2-1-8,-3 0-18,2 2-17,-3-2-20,3 0-11,-1 1-18,-7-3-17,8 1-29,-8-1-22,10 1-18,-10-1-10,11 0-8,-11 0-12,8 3-7,-8-3-24,8-4-54,-8 4-30,8-4-258,-5 0-84</inkml:trace>
  <inkml:trace contextRef="#ctx0" brushRef="#br0" timeOffset="28974.48">11670 4353 1488,'-2'-6'-30,"-2"1"30,1-4 17,3 4 6,-2-1 23,-2 1 19,3-1 17,-1 0 6,2 0 8,0 6 3,-2-9 1,2 5-2,0 4-3,-2-7-4,2 7-6,0-7-5,0 7-10,0 0-10,-4-5-5,4 5-6,0 0-7,0 0 0,0 0-4,0 0 1,0 0-4,2 19 5,-2-12 2,2 3 1,0 1 0,2 3-3,-4 3 4,5-2-2,-3 4 5,3 0-4,-3 3-7,0-2 5,2 6-2,-2-3-3,2 0-1,-2 4-1,0-2 1,0-2-7,1 0 5,-1-1-6,-2 0-3,2-3-2,-2 1 3,0 0-11,0-3-2,2 2-2,-2-4 2,-2 2-5,2-3 2,0-2 3,0 1-1,0-2-2,0-1-5,0-1 3,0-2 1,0 1 0,2-1-5,-2 1 3,0-2-1,0 0 3,0 0-2,0-1 3,0 1-5,0-6 3,0 5 1,0-5 3,0 6-2,0-6 0,0 0-3,-2 5-2,2-5 1,0 0-1,0 0-2,0 7 6,0-7-6,0 0 4,0 0-3,0 0 2,0 0 2,0 6-2,0-6-8,0 0 8,0 0-5,0 0-3,0 0 3,0 0 4,0 0-3,0 0-2,0 0 5,0 0-2,0 0-3,0 0 1,0 0 7,0 0-7,0 0 1,0 0 1,0 0-2,0 0 0,0 0 3,0 0-6,0 0-1,-7-16 1,7 16 2,0 0-5,0 0 4,0 0-3,0 0 7,0-6 1,0 6-6,0 0 14,0 0-11,0 0 0,0 0 0,0 0-3,0 0 4,-2-5-5,2 5 2,0 0-3,0 0 6,-2-6-6,2 6 2,0 0 2,0 0-2,0-6 6,0 6-7,0 0 2,0 0 7,0 0-4,-2-5-11,2 5-11,0 0-5,0 0-11,-2-6-9,2 6-13,0 0-17,-4-6-18,4 6-36,-2-5-31,2 5-36,0-7-32,-4 2-63,4-3-111,-2 3-54,-3-3-145,3-1-100</inkml:trace>
  <inkml:trace contextRef="#ctx0" brushRef="#br0" timeOffset="30923.93">11559 4325 1531,'0'0'-79,"-4"-5"18,4 5 11,-2-6 11,2 6 18,-2-5 3,2 5 16,0 0-1,-4-6 10,4 6 8,-2-4 8,2 4 3,0 0 9,0 0 0,0-7 11,0 7-2,0 0 13,0 0-1,2-6 7,-2 6 0,0 0 1,0 0 4,0 0-5,0-6 2,0 6-4,0 0 2,0 0-1,0 0-2,0 0 2,0 0-2,0 0-1,0-6-5,0 6-2,0 0 2,0 0-3,0 0 1,0 0-2,0 0-4,0 0 0,0 0-5,0 0 2,0 0-4,0 0 0,0 0-2,0 0 1,-2-4-1,2 4 0,0 0 0,0 0-1,0 0 2,0 0 6,0 0-7,0 0 1,0 0-1,0 0 4,0 0 4,0 0-14,0 0 3,0 0 4,0 0-7,0 0 3,0 0-5,0 0-5,0 0-3,0 0-3,0 0-2,0 0-1,0 0-2,0 0-7,0 0 7,0 0 0,0 0-2,0 0 3,0 0-5,0 0-2,0 0-1,0 0 5,0 0-5,0 0 5,0 0-3,0 0 1,0 0-3,0 0-5,6-6 6,-6 6-4,6-3 1,-6 3-1,4-4-6,-4 4 7,7-4-5,-7 4-2,6-3-2,-6 3 1,7-2 3,-7 2 4,6-2-2,-6 2-2,4-4 0,-4 4 4,7-1 0,-7 1-6,0 0 6,6-5-3,-6 5-5,0 0 7,0 0 1,0 0-6,0 0 1,0 0 8,6-1-12,-6 1 2,0 0 5,0 0-2,0 0 0,0 0 5,0 0-8,0 0 7,0 0 2,0 0-4,4-4-3,-4 4 7,0 0-5,0 0 4,0 0-4,0 0-4,0 0 6,0 0 2,0 0 1,0 0-1,0 0 2,0 0-5,-16 10 0,9-7 3,-1 3-3,-3 1-5,0 0 4,-5 8-3,-2-2 3,0 2 4,-6 3-6,1-1 6,-5 5 3,1-1 1,-1 0 1,0 0-3,2 1 0,-2-4-4,1 3 0,-1-2 4,2-2-6,1 2 6,-2-2-6,7-3 3,-1 1-1,0-4 6,-1 2-1,6-1-1,-1-5 0,2 3-2,0-2 8,3-2-9,1 1 8,0-3 6,3 2-3,0-3 4,-1 1 1,0 0-6,3 3-3,-2-5 3,1 1-3,1 1-3,0-4 1,-1 5-4,7-5-2,-11 6 4,5-4 0,2 0-3,4-2 7,-8 5-7,4-3 1,-2 0-2,6-2 1,-10 4-2,10-4 3,-10 2-2,6 0-2,-2 0 3,6-2-3,-9 3 1,5-1 2,4-2-8,-11 4 0,7-1 8,4-3-3,-7 0-2,7 0 2,-8 3-2,8-3 5,0 0-1,-6 2-7,6-2 1,-4 3 2,4-3 4,0 0-6,0 0 7,-9 0-2,9 0 6,0 0-5,0 0-1,0 0 2,0 0-9,0 0 6,0 0-3,-7 5 3,7-5-2,0 0 4,0 0-2,0 0 2,0 0 0,0 0 3,0 0-2,0 0 3,0 0 0,0 0-3,0 0-1,0 0-2,0 0 5,0 0 1,0 0-5,0 0-2,0 0 2,0 0 2,0 0 1,0 0-2,0 0-2,0 0-2,0 0-1,0 0-2,0 0-1,0 0 6,0 0-4,24 0 3,-24 0 3,12 0-1,-3 2-4,0-2 7,-2 0-8,4 0 4,-1 2 0,1-2 2,3 1 1,-2-1 2,1 2-2,0 0-2,2-2 2,-3 2-3,6 0 1,-4 0-1,0-1 1,2 4 1,1-4-1,-1 1 5,2 2-2,-1-2 2,4 0 3,-5 2-1,3-3 3,3 2 5,-4-2-9,4 1 0,-1 0 2,1 1-6,-2-1 5,2 0 0,-3 3-2,2-4 1,0 2-4,-1 1 2,-2-3 2,1 1 0,0 0 2,0 0 8,1-2-2,-2 2 2,2 0 2,-6-2 1,1 0 3,0 1-3,-2-1-3,1 2-1,-3-2-1,2 3-4,-3-3 2,1 0-2,-3 1-1,3-1-1,-2 0-2,-3 2-1,-6-2 3,14 2-5,-7-2-2,-7 0 3,13 2 3,-7-2-4,-6 0 4,11 0-3,-11 0 2,0 0 3,12 0 5,-12 0 1,7 2 5,-7-2 0,0 0 0,0 0 0,11 0-2,-11 0-1,0 0-2,0 0-2,8 2-3,-8-2-1,0 0-3,0 0 3,0 0 0,10 0-6,-10 0 5,6 3-3,-6-3 1,0 0 2,0 0 1,12 0 1,-12 0 9,0 0 3,0 0 3,8-3 6,-8 3 4,0 0 4,0 0 0,0 0 0,0 0-1,10 0-4,-10 0-4,0 0-2,0 0-5,0 0 0,0 0-3,0 0-2,0 0-2,0 0-1,0 0 0,11 0-2,-11 0 0,0 0-3,0 0 5,0 0-6,4-4 2,-4 4-2,0 0 1,0 0 1,0 0-1,0 0-1,0 0 0,0 0-20,4-4-48,-4 4-60,0 0-64,0 0-82,-4-8-90,1 3-118,2-1-177,2-2 41,-1 0-410,3-1-494</inkml:trace>
  <inkml:trace contextRef="#ctx0" brushRef="#br0" timeOffset="33993.51">10926 3785 2531,'0'6'-134,"0"-6"46,0 5 35,0-5 26,0 0 38,0 0 30,0 0 27,0 0 17,0 0 16,0 0 4,0 0 8,0 0 12,0 0-4,0 0 7,0 0 5,0 0 3,0 0-2,0 0-7,0 0-14,0 0-8,-17-8-14,17 8-13,0 0-9,0 0-11,0 0-5,0 0-9,-2 7-7,2-7-1,-2 10 0,2-5-5,0 2-2,-2-1-3,2 0-3,0 2-4,0-3 1,0-5-2,0 11-4,0-6 1,0 0-2,0-5-1,4 5 0,-4-5 3,4 5-3,1-3-3,-5-2 2,10 2-3,-10-2-1,15-2-2,-7 0 3,4 0-5,-2-1 1,0 3-4,1-1 0,0 1-2,-1 0 4,1 1-5,-2 2-1,3-1 1,-1 0-1,-1 1 1,0 1-2,-2 2 0,2-1 2,-2 3 0,-2 0 2,0-1-1,1 1-2,-1 2-6,-4-1-5,0 1-11,1 1-15,-6-1-27,-1 0-26,-2 2-33,-1-2-35,-5 0-43,0-1-47,-2-2-41,-4-1-89,0 1-114,0-5-3,-1 1-175,1-3-169</inkml:trace>
  <inkml:trace contextRef="#ctx0" brushRef="#br0" timeOffset="34168.04">10753 3805 1923,'2'-13'48,"-2"2"5,2 1 9,2-1 10,2-2 8,-1 1-3,8 1-4,-3-3-8,5 2-8,2 1-5,-1-4-6,5 4-2,-2 0-29,5 2-38,-3-3-42,2 4-45,3 0-39,-2 4-52,-3-3-128,2 5-280,-2 0-108</inkml:trace>
  <inkml:trace contextRef="#ctx0" brushRef="#br0" timeOffset="34425.07">11365 3631 1748,'0'0'74,"4"2"30,-4-2 16,0 0 17,0 0 10,0 0 1,0 0-5,4 4-13,-4-4-17,0 0-12,0 0-11,-4 13-7,0-4 0,-2 4 4,-2 3-7,0 3-6,0 1-2,-2 3-9,-3 4 0,-2 1-5,2 1-1,1 3-10,-4-3-6,4 2-5,-1-1 0,0-2-12,3 1-19,-1-5-27,3-2-23,0-1-25,-2-1-32,3-3-38,2-4-42,0 3-37,4-8-27,-1 1-51,5-2-100,-3-3-58,5 0-154,-5-4-107</inkml:trace>
  <inkml:trace contextRef="#ctx0" brushRef="#br0" timeOffset="34891.32">11527 3866 1846,'2'-10'108,"-2"2"20,0 2 17,3 1 9,-3-1 13,0 6 17,0-8-4,0 8-16,0-6-14,0 6-13,0 0-16,0 0-14,0 0-15,0 0-9,0 0-6,0 0-6,-13 20-6,11-14-9,0 2-8,0 1-5,2 2-4,0 0-2,0-1-4,2 1-3,2-1 0,-2 1 1,2-1-5,3-3-1,-4 2 0,5-3-1,0 0-3,0-1 0,1-1-2,2-1-2,-1-3-7,1-3-1,-1 2-1,1-2-1,0-6-2,1 1 7,-2-1-6,0-2-2,-2-1 2,0-1-3,-2 0 4,-1 1 0,-1-1 8,0 2 6,-2 1 17,2 1 5,-1-1 4,-3 3-2,2-1-4,0 1-4,-2 2-6,2 0-6,-2 5-5,2-7-5,-2 7-3,0 0-2,0 0 1,0 0-4,-2 17 1,2-6-2,-2 0 0,2 0 2,0 2-1,0 4 1,2 1 0,-2-1 2,0 1-16,2-1-34,-2 1-47,3 1-48,-3-2-58,0 1-71,2-1-73,-2-2-114,2 2-131,-2-2 43,3 2-289,0-3-313</inkml:trace>
  <inkml:trace contextRef="#ctx0" brushRef="#br0" timeOffset="48947.26">10958 4735 479,'0'0'69,"0"0"-24,0 0-13,0 0-4,0 0-2,0 0 4,0 0-1,0 0 2,0 0 0,0 0-1,0 0-6,0 0 9,0 0-3,0 0 1,0 0-2,0 0-1,0 0 8,-15-11-3,15 11 3,0 0 0,0 0-1,0 0 4,0 0 1,0 0 2,0 0 0,0 0-1,0 0 1,0 0-5,0 0 0,0 0-3,0 0-2,0 0-5,-8 0-6,8 0 3,0 0-2,0 0-5,0 0-2,0 0 0,-15 2-2,15-2 1,0 0-2,-11 0-1,11 0-3,0 0 2,0 0-1,-8 2-5,8-2 4,0 0-2,0 0-2,0 0 0,0 0 3,-11 0-4,11 0 0,0 0 0,0 0 2,0 0 1,0 0 5,0 0 7,0 0 5,0 0 6,-10 2 2,10-2 4,0 0 3,0 0-5,-8 0 4,8 0-6,0 0 1,0 0-7,-12 0-2,12 0-1,-7 2-5,7-2 2,-7 2-3,7-2 3,-11 1 1,3-1 2,-1 2 6,-2 0 1,1 0 1,-2-2 5,-4 2 1,0 1 2,-6-3 0,-3 0-1,-3 3-1,-3-1-4,-4-2 0,0 2-2,-1-1-4,-5 1-2,-3-2 0,4 3-4,-3-1-2,5 0-2,3-2 0,-1 1-4,1 1-2,3 0 3,-1 0-2,-1 2-2,4-4-2,-1 1 0,5 2-1,-2-1 0,6-1 0,-2 1-1,3-2 1,2 2-1,-1-2-1,3 0 0,3 2 0,-1-2 4,1 0-4,0 0-4,2 0 2,-2 0 1,2 0-2,0 0 0,-1 0 2,2 0-1,1 0-2,-1 0-2,1-2 4,2 2-2,8 0 0,-18 0 2,10 0-4,0-2 6,8 2 1,-11 0-6,11 0-1,-11 0 3,11 0 1,0 0 0,-10 0 0,10 0-2,0 0 1,-9-2 1,9 2-1,0 0-1,0 0-4,0 0-3,0 0-13,0 0-18,0 0-23,0 0-27,0 0-44,0 0-31,0 0-38,0 0-56,17-7-151,-17 7-157,10-2-67</inkml:trace>
  <inkml:trace contextRef="#ctx0" brushRef="#br0" timeOffset="49717.76">9785 4718 1447,'-4'-3'-32,"4"3"25,0 0 14,-4-6 17,4 6 9,-5-4 14,5 4 9,0 0 9,-4-7 4,4 7-2,-2-5 1,2 5 4,0-7-4,-2 4-1,2 3 0,0-8 7,0 8-1,0-10-2,0 4-6,0 1-3,-3-1-4,3 0-3,0-1 5,-2 0-6,0-2-5,0 1-2,0-1-6,-2 0-5,-1 0-5,1-1-1,-2-4-3,0 3-6,-3-4-1,-2 2-1,-1-3-3,-1 0 0,0 4-3,-1-2-4,-5 4-1,-1-1-1,0 3-3,-2 3 2,-3-1-4,-3 4 2,-2 2-3,-3 2 3,-3 2-3,-4 3-2,-1 2-1,-5 6 1,1 0 0,1 1 0,-1 2-1,3 3 0,0 0 0,1 2 2,3 0-1,0-1-2,5 3 0,1 4 1,4-7 1,1 7 0,5-5-2,1 4 5,4-3-4,2 1 3,4-1 0,6 2 1,0-3-2,5 0 2,3 0 0,4 1 2,4 0 1,4-1 4,6-1 5,2 0 0,7-4 3,4-3 0,7 3-1,3-6 3,-3-4 0,0-1 0,4-3 4,0-6 2,-5 1 6,6-4-2,-2-4 17,-4-1-1,5-8 8,-3 0-8,-1-5 4,-7 0-3,0-5-7,-5-1 0,-2-4-3,0 3 2,-9-2-5,-3-1-2,-2-1-4,-6 1-7,3-2-5,-4 3 8,-6 2-14,2 0 1,-2-1 0,-4 1-2,0 3 0,-3 2-2,-1 0 0,-2 5-3,-4 1-4,2 2 3,-5 3 1,2 3-13,-4 5-6,0 1-10,-2 2-13,-3 2-5,-1 2-14,-5 3-15,3 1-14,-3 2-17,0-1-22,-2 3-21,0 2-18,6-1-26,1 0-9,-1 1-16,2-3-34,8 2-116,1-2-272,0 0-136</inkml:trace>
  <inkml:trace contextRef="#ctx0" brushRef="#br0" timeOffset="50081.55">9185 4707 1722,'0'0'0,"0"0"17,0 0 26,0 0 21,-4-16 20,4 16 9,0-8 8,0 8 3,0-7-3,0 7-2,0-5-6,0 5-6,2-6-13,-2 6-7,0 0-7,0 0-9,2-4-3,-2 4-7,0 0-3,0 0-6,0 0-4,13 12 1,-8-7-2,1 5 0,-2 0-4,-1 3 2,4 0-7,-4 2 2,6 0-1,-5 1-5,2 1 3,-2-2-1,0 3 0,-1-3-3,3 2-1,-2-2 1,0 0-12,-2 1-24,2-5-31,-4 0-28,3 1-30,-1-2-35,0-1-30,0-1-24,-4-3-75,0-1-131,0-1-225,2-3-130</inkml:trace>
  <inkml:trace contextRef="#ctx0" brushRef="#br0" timeOffset="50318.6">9063 4879 1699,'-7'-2'9,"1"0"37,6 2 28,-11-4 20,5 3 16,6 1 7,-7-5 7,7 5-10,-1-6-9,1 6-15,10-7-8,3-1-8,4 2-3,6-1 3,3 0-12,3-1-5,-1 1-4,2-2-8,-1 1 2,1 3-18,-1-1-35,-2 0-61,1 3-83,0-3-84,-9 3-189,0-1-71,0-1-119,-2 2-112</inkml:trace>
  <inkml:trace contextRef="#ctx0" brushRef="#br0" timeOffset="54305.56">9245 4570 1491,'0'0'-114,"0"0"17,0 0 11,10-3 13,-10 3 8,0 0 12,0 0 9,0 0 15,0 0 1,0 0 8,0 0 7,0 0 3,11 0-1,-11 0 1,0 0 4,0 0-7,0 0 5,0 0 1,0 0 1,0 0 1,0 0 0,0 0 1,0 0 3,10 0-1,-10 0-1,0 0 2,0 0 1,0 0 8,0 0 3,0 0 1,0 0 0,0 0 4,0 0 0,7-3 6,-7 3-2,0 0-3,0 0 4,0 0 4,0 0-14,0 0 10,6-2-7,-6 2-5,0 0 8,0 0-5,0 0-4,3-4-1,-3 4 9,0 0-11,0 0 2,0 0-9,0 0-6,0 0-16,0 0-10,0 0-20,0 0-29,2-5-56,-2 5-113,0 0 228</inkml:trace>
  <inkml:trace contextRef="#ctx0" brushRef="#br0" timeOffset="57257.64">9207 4471 668,'0'0'13,"0"0"12,0 0 5,0 0 5,2-8 4,-2 8 1,0 0 8,0 0 6,0 0 0,0 0 5,0 0 1,2-4 1,-2 4-2,0 0-1,0 0-3,0 0 1,0 0-4,0 0 3,0 0-3,0 0-6,0 0-1,0 0-2,0 0-1,0 0-2,0 0-2,0 0-2,0 0-3,0 0-4,0 0-2,0 0-1,0 0-5,0 0 0,0 0-4,0 0-3,0 0 1,0 0-5,0 0 3,0 0-3,0 0-1,0 0 0,0 0-3,0 0 4,0 0-5,0 0 0,0 0-2,0 0 2,-15 10-2,15-10 0,0 0 1,0 0 1,0 0-1,-2 6-4,2-6 3,0 0 1,0 0-1,0 0-1,-2 3-1,2-3 1,0 0 0,0 0-2,0 0 3,0 0 1,0 0 5,-6 4 9,6-4 9,0 0 13,0 0 8,0 0 6,0 0 9,0 0 4,0 0 7,0 0 0,0 0 3,0 0 5,0 0-7,0 0-3,0 0-9,0 0-6,0 0 0,-5-11-5,5 11-3,-2-10-7,2 7-3,0 3 1,-3-15-6,3 8 5,0 0 2,0-1-3,0 1-7,-1-2 0,-1-3-2,2 2-4,0-2 3,-2 3 1,0-3-2,2 4 4,-3-2-1,1 0 1,2 1-3,-2-1 2,2 0-8,-2 3-2,2-2-4,-2 2 4,2-4 0,-2 4-8,2-1 5,-2 0-11,2 1 10,-2-1-10,2 1 9,2-1-4,-4 0 0,2 1 5,0-1 1,0-1-1,-2 1 0,2-2-3,0 3 1,0-3-2,-2 1 9,2-1 0,0 1-4,-2-2-2,2 2 1,0-2 5,-3-1-4,3 3 2,0-3 3,-2 2-1,2-2-1,0 3-3,0-1 1,0-1 2,-2 0 0,2 2-3,0-2-2,0 2 0,0-1-1,0-1 0,0 1 2,0-1-1,0 1 5,2-1-1,-2 1-2,0-1-1,0 0-3,0 1 2,0-2-2,0 1 1,0 0-2,0 0 1,2 2 0,-2-2-2,0 1 0,0-1-3,3 0 4,-3 0-2,0 1-1,2-2-3,-2 1 0,0 0 1,2 0-1,-2-2-1,0 2-2,2 0 2,-2 0 0,0-1-2,0 0-1,2 1-2,-2 0 2,0-1-1,2 0-1,-2 1 1,0-1-3,2 1 2,-4-2-2,4 2 2,-4-2 2,2 1-2,0 0-2,2-1 2,-2 2-1,0-2-1,0 1 3,0 1-1,0-3 2,0 3 0,0-1-3,0-1 2,0 2-2,2-1 0,-2 0 1,0 2-2,0-2 4,0 0-4,0 1 0,2 0 0,-2-1 2,0 0-3,0 3 4,0-1-1,0 1-4,0-2 5,0 1-2,0 0 0,0 1 1,0-1-4,0 1 2,2 1 0,-2-1 2,0 1-3,0-1 2,0 1 0,0 0 0,0 1 0,0-1 1,0 3 0,0-2-2,0 0 1,0 1 3,0 1-1,0-1 0,0-2-1,0 3 4,-2-1-8,2-1 6,0 1-4,0-2-1,0 1 6,0-2-1,0 2-2,-2-1 0,2-1 0,0 1-3,-2-2 3,2 1 1,0-1-2,-2-1 0,2 2 0,-2 0-1,2-3 3,-2 0-2,2 1-1,-2 2 0,0-1 1,2 1 1,0-1-2,-2 0 3,2 1-3,0 1 1,-3-1 2,3 1-1,-2 1-1,0-2 0,2 4 2,-3-1-1,3 0-1,-2 1 2,2 5-3,0-10 4,-2 7 0,2-3-1,0 6-1,-2-8-1,2 8 2,0-7 1,-2 2-1,2 5 0,0-7-2,0 7 2,-2-3 0,2 3-3,0-8 2,0 8-2,0-6 1,0 6 3,-2-5-2,2 5 2,0-6-3,0 6 1,-2-8 0,2 8-1,0-7 1,0 7-2,-2-6 4,2 6-2,0 0-2,-2-7 2,2 7-2,0 0 2,0-7-1,0 7 0,-2-5 1,2 5-1,0 0-2,0 0 1,0 0 0,0-6 1,0 6-1,0 0 2,0 0-2,0 0 2,0 0 2,0 0-8,0 0 4,0-6 0,0 6-2,0 0-1,0 0-3,0 0 0,0 0-3,0 0-3,0 0 5,0 0 0,0 0 0,0 0 0,0 0 2,0 0-1,2-5 2,-2 5 2,0 0-1,0 0 3,0 0-2,0 0 1,0 0 4,0 0-6,0 0 2,0 0-2,0 0-1,0 0-6,0 0-12,0 0-15,0 0-11,0 0-20,0 0-9,0 0-20,0 0-19,0 0-26,0 0-27,0 0-16,0 0-33,0 0-22,0 0-44,0 0-108,-11 13-122,11-13-157,0 0-169</inkml:trace>
  <inkml:trace contextRef="#ctx0" brushRef="#br0" timeOffset="58085.64">9245 2073 1678,'0'-6'-70,"-2"-1"29,2 2 16,0 5 26,-2-7 8,0 1 17,2 6 8,-4-8 3,1 5 3,3 3 8,-6-10 9,5 6-4,-3 1 0,-1-4-1,2 5-1,-1-5-3,-2 1-5,-1 1 0,-3 1-5,3 0-5,-3-2-1,-1 3 1,1-1-3,-6-3 1,2 4-1,-1 1-3,-2-1 0,-2-2-4,0 3 1,0 2-1,-1-2-3,0 2-4,-2 2 1,0 3-6,-3 0 3,3 0 2,-4 6-1,-1-2 1,-3 6 0,2 0 1,1 5 3,-1-1-4,0 1 2,5 4-2,0 0-8,2 3-2,2-3 6,0 7-3,4-2 1,3 0 3,-2 3-3,4-3 2,4-1-1,2 0 3,0-1 2,4-1 0,0 1-1,2-2 5,2 2 3,0-5 4,0 2 5,4-2 2,0-1 0,4-1 4,0-2-3,3-1 2,2 1-1,0-3-5,2-2 0,-1-2 0,6 1-8,0 0 2,-1-4-3,2 1 0,3-4-2,-1 1 0,3-4 2,2 0-3,-1 0 1,3-4 1,-2-2-2,7-2 4,-3-1-1,-3-3 1,1 0-3,0-5 1,-2 0 1,-3-2 8,1-4-1,-2 0-3,-5-1-3,1-2-3,-2-2 2,-3 1 2,1-1-7,-4-1 2,-2-2 2,-2 3-9,0-3-1,-3 7 0,0-3 0,-3 1 0,-2 0-4,-2 1-3,1 2 7,-3 0-1,-3 0-8,-1 1 8,0 3-5,-4-3 1,-1 1-5,-2 0 4,-5 3-7,-2 1 1,-3 0-4,-2 3 3,-2 1 4,-5 0-2,-2 1-8,3 3-7,-3 0-2,2 4-16,3-2-6,-3 3-8,0-1-13,5 3-12,-1 0-19,4 3-18,-1-1-26,2 1-22,1 2-30,5 2-34,-3 0-59,6 1-155,4-3-40,2 3-69,1-1-48</inkml:trace>
  <inkml:trace contextRef="#ctx0" brushRef="#br0" timeOffset="58478.93">8982 2261 1411,'0'0'-15,"-8"-5"10,8 5 20,-4-4 29,4 4 18,-5-6 11,5 6 5,-4-7 3,4 7 2,-2-3-2,2 3-2,0 0-3,-5-4 1,5 4-8,0 0-2,-4-4-7,4 4-4,0 0-7,0 0-10,0 0-5,0 0-4,0 0-3,-8 11 0,6-4 0,2 3 2,-2-2-1,2 4 4,0 3-2,-3 4 4,3 1 1,3-2 1,-3 4-4,0-1-1,2 1-1,0 0-3,0 2-4,-1-2-1,4-2-2,-3 1-3,1-1 0,3 0-1,-2-3-1,-2 1 0,5-1 1,-6-2-1,4 0-5,-1-2-8,1-3-23,-3-2-23,0 3-26,1-3-27,0-1-54,1-3-55,-4-4-106,0 0-171,0 0-120,0 0-103</inkml:trace>
  <inkml:trace contextRef="#ctx0" brushRef="#br0" timeOffset="58735.3">8813 2555 1571,'0'0'-8,"-15"-3"20,9 2 18,6 1 22,-13 0 19,6-2 12,7 2 1,-8-3-9,8 3-3,0 0-5,-10 0-6,10 0-4,0 0-3,-4-4-7,4 4 1,0 0-2,14-5 4,1 2-2,4-1-4,10-2-2,12 0-4,1-2-4,2 3-5,3-4 0,0 4-8,-3 2-32,-2-4-56,5 7-77,-9-7-110,-1 0-219,-7 1-142,0-3-114</inkml:trace>
  <inkml:trace contextRef="#ctx0" brushRef="#br0" timeOffset="75523.95">5490 2442 540,'-2'-7'184,"0"5"-71,2 2-9,-4-7-12,2 4-23,2 3-6,-5-8-6,5 8-2,-4-6-1,4 6 4,-4-5 0,4 5 1,-3-4 2,3 4 6,-4-4 4,4 4 1,-4-4-8,4 4-9,0 0-5,0 0-4,-4-3-5,4 3-8,0 0-1,0 0-4,0 0-5,-4-4 0,4 4-2,0 0-4,0 0-3,0 0 0,0 0-2,0 0-3,0 0 4,0 0 0,0 0-5,0 0 6,0 0 1,0 0 1,0 0-2,19 7-2,-11-7-1,3 2-2,0 0 5,1 0-4,8 2 0,0-2 1,6 1-1,1-1 1,5 2-1,0-2 0,4 2-1,2-2 0,4 3 0,2-3 4,3 1 4,1 1-3,8-4 3,3 3-2,-2 1 1,1-2-1,-1 0-2,-6 0-3,-3 0 1,-1 1 1,-1-3-3,0 2-1,-1 0 0,0 0 0,-1-2-1,1 2 0,-1 0 3,4-2-3,-2 1 3,3 2-2,-4-1 0,5-1-3,-1 1 1,-1-2 1,3 2 0,-3-2 0,3 2 2,3-2-5,-3 2 0,-1-2 1,-1 0-1,-1 3 1,-1-3 2,-3 0-1,-1 0 0,-5 0 1,-2-3 1,0 3 0,0-2 3,-1 0-1,0 2-3,-1-4 3,0 4-2,-1-1 2,-1-1-3,5-1 1,-5 3-4,1-1 1,3-1 1,-2 0 0,2 0 1,-2 2-2,-1 0 1,-1-2-3,-2 0 1,-1 2 3,-5-1-3,-3 1 3,1-2 1,-4 2-2,2-2 1,-7 2-1,1 0 2,1 0-1,-4-2-2,1 2 0,-2 0-3,2 0 3,-4 0 2,0-2-3,-8 2-1,15 0 3,-15 0-2,13 0 0,-9-2 4,-4 2 3,0 0 3,13 0 4,-13 0 0,0 0-1,12-2 2,-12 2-4,7 0-1,-7 0-1,0 0-6,9-2 2,-9 2 0,0 0-3,0 0 3,0 0-4,8-3 1,-8 3-1,0 0 0,0 0-1,0 0 4,0 0-6,0 0 0,0 0-2,0 0-5,0 0-15,0 0-18,0 0-22,0 0-30,0 0-28,0 0-41,0 0-41,0 0-37,0 0-115,0 0-111,0 0-64,-22-4-31</inkml:trace>
  <inkml:trace contextRef="#ctx0" brushRef="#br0" timeOffset="75959.79">8340 2302 1367,'-7'-3'-22,"4"-3"18,-4 2 20,4 0 26,-2 1 23,1-1 14,4 4 8,-9-5 1,9 5 1,-6-4-4,3-1-10,3 5-5,0 0-7,-6-3-7,6 3-7,0 0-8,0 0-2,0 0-4,-5 10 4,5-10 6,5 13 3,1-6 5,1 3 0,4 1 5,1 1 3,3 3-2,5-2 1,-2 2-1,4 1-4,1 3 9,3-3-1,-6-3-3,2 2-10,-1-4-2,-2 2-1,0-2-9,-3-1-4,-2 0-1,-2-2-1,1-3 2,-5 1 3,1 1 0,0-3 0,-1 2 6,-2-1-2,0-1-8,1 1-2,-2-1-9,-2 0 3,4-1-6,-7-3-5,6 6-1,-4-4 1,-2-2 5,-5 9-10,0-5 1,-3 3-2,-4 3 2,-3-3 0,-6 7-4,-6 1 2,-6 2-1,-6 5-28,-3 0-51,-3-1-74,-14 11-97,6-9-124,9 0-188,4 0 45,-1 0-154,5-3-160</inkml:trace>
  <inkml:trace contextRef="#ctx0" brushRef="#br0" timeOffset="79974.18">9565 2299 467,'0'0'86,"0"0"-21,0 0-13,0 0-7,-3-8-2,3 8 3,0 0-2,0 0-8,-2-6 4,2 6 0,0 0-3,0 0 0,0-5 4,0 5 0,0 0 0,0 0 2,0 0-1,2-6 1,-2 6-2,0 0-2,0 0 0,0 0-4,0 0-1,0 0-2,0 0-1,0 0-4,0 0-2,0 0-4,0-5 2,0 5-2,0 0-3,0 0 0,9-5-5,-9 5-1,7-1 2,-7 1 1,12-2 1,-5 0 5,-1-1-1,2 1-4,0 0 5,3-1 2,-3 0-2,5 1 2,-2 0 0,1-1 5,4-2-5,-2 1 1,4 1 2,-2-1 1,3-2-2,1 2-4,-2 1 4,6-3 1,1 3-3,-1-4 3,2 1 4,4 2 1,-2-3-3,1 1 0,1 1-3,0 1-3,-2-2 2,3 1-5,-1 1-2,-3-2 0,3 3-3,0-2-1,1 2 0,1-1-2,0-1 0,2 4-2,-3-3-2,1 2 0,3 0 3,-3 0-3,-1 1 1,1-2-2,0 0 3,2 1-1,-3 0 4,1 2 0,0-4-3,-1 4 3,0-1-1,-1-1 0,3-1-4,-5 2 3,-1 1-2,0-3 1,-3 2-2,0 1 1,0-2-1,2 2-2,-3 0 0,1 0 1,-3 0-2,2 0 2,0 0-2,1 0 0,-3 2-2,4-2 2,0 1 4,5-1-5,-2 3 3,1-2-4,-1-1 2,-6 3-1,2-3 0,0 2 2,-3-2-1,-3 1 0,-1-1 0,-2 0 0,0 2 1,-5-2 1,4 0 5,-4 2 1,-2-2 2,4 0-2,-12 0 2,14 0-1,-8 0-3,0 2 1,-6-2 1,11 0-3,-11 0 0,0 0 0,13 0-2,-13 0 0,9 0 0,-9 0-3,0 0-6,0 0-14,0 0-15,0 0-16,0 0-13,0 0-16,0 0-27,0 0-25,0 0-28,0 0-6,0 0-20,-28 8-52,21-7-367,-1 1-101</inkml:trace>
  <inkml:trace contextRef="#ctx0" brushRef="#br0" timeOffset="81561.92">9484 2288 1487,'0'0'-98,"6"-4"18,-6 4 9,0 0 14,4-4 16,-4 4 12,0 0 7,0 0 9,5-4 11,-5 4 3,0 0 4,0 0 6,0 0 3,5-3 5,-5 3 5,0 0-3,0 0 9,0 0 0,0 0-1,0 0-4,0 0 1,2-4-7,-2 4 0,0 0 2,0 0 1,0 0-6,0 0 1,0 0-1,0 0 5,0 0-2,0 0 10,0 0-2,0 0 3,0 0 0,0 0 3,0 0 3,0 0 0,10 7 3,-10-7 2,4 4 2,-4-4 1,7 4 4,-2 0-2,4-1-4,-2-1 0,-1 2-1,2-2-3,3 1 2,-3 0 2,6 1 4,-4-1 3,6 2-3,0-2-2,3-1-1,-1 2-2,2 0 1,3-3-2,4 3-3,1 0-2,3 0-4,-1-2 0,6-1-2,3 4-1,2 0 0,7-3-1,-2 3-3,9-3-4,2 3 3,3-2-5,-1 1 1,2-1 0,-1 0-2,-1 1 0,-1-2-4,2 0 2,-2 1-4,-4 1 0,-2-2 4,-3 0-6,-2 2-3,3-3 4,-1 1-1,-1 2-1,-1-2-2,0 1 0,1-2 1,-5 1 0,5 3 1,-2-3-1,3 3 0,-1-5 0,2 2 1,0-2 1,8 3-3,1-1 2,-8-2-1,8 2 0,-2-2-1,-6 2 3,-3 0-4,1-2 2,1 0-1,-6 0 1,1-2-2,-1 4-1,-2-2 4,-6 2 1,0-4-3,-2 2 3,0 0 1,-2-2-2,-3 0 4,1 2-1,-5-2 0,3 0 1,-5 2 1,0-3 4,-1 3 0,-1 0 1,0 0-1,-2-2-3,0 2 4,0-2-6,-2-1 1,0 1-1,-2 2 1,-1 0-1,0 0-5,0 0 3,-1-3-2,2 1-4,-2 2 2,-1-2-1,0 2-1,4-1 2,-4-2-1,1 3-1,2 0 0,-2-2 0,-1 2-1,2-2-1,-2 2-1,0-2 2,-1 2 0,2-2 2,-2 2 6,1-1 3,-2-1-9,4 2-1,-4 0 3,0-2-4,2 0 2,0 2-3,1-2 0,-3 2 0,0-2 0,4 2-1,-6-2 2,2 2 1,-10 0 2,18-2-5,-10 2 5,-8 0 4,13-1 0,-7-1 7,-6 2 5,10-2 0,-5 0-5,-5 2 5,9-2 1,-9 2-5,8-3-4,-8 3-3,0 0-2,0 0 1,10 0 3,-10 0-5,8-3 1,-8 3 1,9 0-4,-9 0 0,7-1 0,-7 1 3,0 0 0,10-3-2,-10 3 3,0 0-6,7-1 3,-7 1-2,0 0-3,6-2-3,-6 2 4,0 0-1,0 0 2,0 0-12,0 0-15,0 0-21,0 0-29,0 0-38,0 0-44,0 0-38,0 0-45,-27 3-40,13-3-107,0 0-134,-3-1-143,-2-4-159</inkml:trace>
  <inkml:trace contextRef="#ctx0" brushRef="#br0" timeOffset="82454.37">12483 2184 1810,'-4'-9'-23,"1"3"15,-1 1 18,1-3 23,0 3 17,1-3 12,0 3 13,-1 0 7,1 0-1,0-2-3,2 7-9,-2-7-5,2 3-11,0 4-3,0 0-7,-4-7-4,4 7-6,0 0-3,-3-6-2,3 6-5,0 0-4,0 0-1,0 0 1,0 0-6,0 0 1,0 0 4,0 0 2,20 12 4,-17-11-2,2 3 5,0 0-1,1-1-1,0 2 2,2 0 0,-1 2-4,2-2 2,3 1 1,-2 0-1,4 3-1,-2-2 0,3 1 3,0 1-4,6 1 1,-2 0 2,2 3-2,2-2 2,-1 1 0,6 3 3,-1-1 1,-2-3-1,4 2 2,1 0-1,-4-3-5,-1 1 2,-1-1-6,-1 0 2,-2-1-4,-2-2 1,-4-1-5,0 1-1,-1-2 2,0 1-1,-4-3 3,-3 1 8,3 0-5,-2 0 7,1-1-4,-2-1 1,-1 0 2,0 3-6,-2-4 0,2 1-3,-6-2 0,9 2 3,-9-2-7,6 3 3,-6-3 0,7 0-5,-7 0 1,6 2-4,-6-2-1,0 0 1,8 3 3,-8-3-9,0 0-1,0 0 5,7 4 0,-7-4 3,4 0 2,-4 0-3,0 0 2,0 0-2,0 0 3,6 3-8,-6-3 4,0 0 3,0 0 5,0 0-7,0 0 5,0 0-3,0 0-3,4 4 1,-4-4-10,0 0 8,0 0-2,0 0-4,0 0 5,0 0 3,0 0-2,0 0-1,0 0-2,0 0-4,0 0-1,0 0 5,0 0-2,0 0 1,0 0 4,0 0-1,0 0 0,7 2 4,-7-2-8,0 0 4,0 0-3,0 0 7,0 0-4,0 0 1,0 0 0,0 0-7,0 0 2,0 0 0,0 0-3,0 0 5,0 0-5,0 0 0,0 0 1,0 0-6,0 0 3,0 0 3,0 0-5,0 0 3,0 0 0,0 0 0,-9 8 3,9-8 3,-8 5-5,0 1 1,-7 1 6,-5 4-2,-4 4-1,-6-1 5,-2 2-2,-2 0 1,-4 6-20,0-1-38,2 1-34,-3 2-43,5-2-56,7 0-72,-1-2-92,6-1-249,2-3 62,4-1 78,0-2-118,4-4-76</inkml:trace>
  <inkml:trace contextRef="#ctx0" brushRef="#br0" timeOffset="84225.82">13000 2415 1503,'-6'-2'-51,"6"2"15,0 0 14,0 0 20,0 0 15,-10-2 16,10 2 7,0 0 5,0 0 4,0 0 0,0 0 7,-3-5-1,3 5 5,0 0-1,0 0 2,0 0-2,0 0 0,13-6 2,-7 4 2,4 2-1,-2-2 1,5 2-4,0-2-4,4 0-3,0 2-6,4 0-2,2 0-4,-2 0-1,5-1 1,-1 2-4,-1-1 1,-1 0-7,-2 2 1,-2-2-3,1 0-4,-6 0-2,-1-2-3,-1 4-1,-1-2-1,1 2-6,-3 0 1,-3 0 0,0 0 1,0 3 1,-3-3-4,0 4 2,-3 0-2,0-6-1,-4 12 1,-1-7 2,0 3-1,-1-2-1,-2-1 1,0 1-1,-1 0 1,-2-3 0,-1 1-1,-1 1 1,-1-2-1,-2-1 2,3 0-2,-1-2 1,-2-2 1,4 0-1,-2-1-3,-2-2 0,4-1-6,0 0-4,0-1-2,2-2-3,2-4 1,1 4 0,1-4 0,4 2-1,0 1 2,0 1-1,4-2 0,0 2 2,2 1-2,0-1 0,5 2 0,-1 2-1,5-1 3,0 4-2,1-2 1,0 2 0,4 4 1,-4 2 1,4 0-1,-3 1 2,-1 3 0,2 0 4,-4 1 2,-1 3-1,-1-4 4,-1 4-1,-4 0 2,0-1 5,-5 0 3,-2 1 2,-2 2 1,-7-3 2,1 0 1,-3 1-2,-3-2 0,-3-3-4,-3 0 3,1-1-2,0-2 0,-1-2-2,-1-4-1,2 2 1,0-6-1,1 1-3,1-3 0,0-2 1,3 0-3,0-4 3,6 0-4,4-1-2,-1-2-4,5 2 4,4-2-3,0 0-1,5 1 2,2 1-4,5 0 0,1 1-1,7 3 1,-2-1 3,4 5-7,-1-1 4,5 5 0,-6 1 0,4 4 1,-2 0-1,-1 1 3,1 3 0,-4 1 1,-3 3 2,-3 0 3,2-2 1,-8 6 1,-2 0 2,-1 1 0,-8 2 6,-1-2 1,-4 0-3,-4 1 1,-3 1 0,-5-4 1,2 1-3,-4-3 2,1-1-1,-4-2-1,2-3-2,1-3 1,-1 0-2,0-2 1,2-4-4,-1-1 1,4 0-4,0-5 2,0-2-3,3-2-2,0-1-2,8 1-2,1-1-3,4-2-4,0 3 1,4-3 0,3 5 0,4 0-1,0 1 2,3 0-1,4 4 1,-2 4-1,4-2 2,-2 5 0,4 5 0,-4-2 0,3 1 1,1 4 2,-4 1 2,0 1-2,-2 0 1,-1 2 0,-5-3 1,1 2 1,-5-2 2,-2 1 4,-2 1-2,-2-1 1,0-2 3,-5-1-1,3-1 3,-2 0 0,-3-3 0,3-1-3,-2 0 2,8-2-1,-14-2-1,6 0 1,4-1-4,-2-1-14,4-2-20,0-3-24,0 1-32,2-2-32,2 3-49,0-1-45,2-1-141,-2 0-134,-2 2-44,-2-1-37</inkml:trace>
  <inkml:trace contextRef="#ctx0" brushRef="#br0" timeOffset="85052.04">10864 2128 1351,'0'-7'-27,"2"2"16,-2 5 13,-2-10 14,2 7 15,0 3 11,-4-8 14,4 8 1,-2-7 0,2 7 0,-5-6-7,5 6-5,-1-5-7,1 5 1,0 0-5,0 0-2,0 0 0,0 0 8,0 0-3,0 0 16,0 0 5,0 20 7,4-12 0,0-1 6,6 4 3,2 1 7,0 4-2,3 0-1,4 1-3,2 5-7,-1-3-11,3 3 2,0 0-5,-2-2-6,1 0 0,-4-1-10,0-4-1,-2 0-4,-2 0-2,2-1 1,-5-3-4,-1 0-1,-2-1 2,2-3 8,-5 2 1,2-2 0,-4 1 3,2-3 5,-5 3-1,-2-1 4,-2 4-9,-2-4-6,-5 1 3,-4 3-6,-2 0-2,-4 2-1,0 0-7,-8 2-1,1 2 3,-2-1-5,0-1-3,0 3-5,1-3-2,1 0-6,8-2-12,-5 1-26,7-2-18,-1-3-33,4 1-42,3-2-52,-2-1-48,4-4-65,4 0-161,0-2-59,6-1-128,0 0-139</inkml:trace>
  <inkml:trace contextRef="#ctx0" brushRef="#br0" timeOffset="85591.21">10916 1770 1697,'0'0'-14,"-3"3"15,3-3 7,0 0 4,0 0 16,0 0 9,0 0 2,3-19-2,-1 11 2,2-1 0,2-2 1,1-3 2,1-1-1,2-2 4,2 0-1,0-2 3,-2-2-2,4 1-5,-4 0 5,1 1-1,-3 0 3,0 5-9,1 1-2,-2 0-2,-1 2-3,-2 1-5,2 3-6,-4-2-4,2 1-6,-2 5-3,3 1-1,-5 2 0,0 0 0,0 0-1,7 13-2,-7-4 0,2 3 1,-2 5-1,0 0-1,2 3 3,-2 1 2,2-1-1,0 8 2,0-4-3,1 3 1,0-1 3,1 2 0,-1-4 0,1 2 2,0-1-1,-1-2-15,4 0-25,-4-4-39,1 0-40,2-1-41,-1-2-52,-3-4-108,0-1-326,-1-2-133</inkml:trace>
  <inkml:trace contextRef="#ctx0" brushRef="#br0" timeOffset="85786.81">11001 2063 1684,'-7'4'18,"2"-1"33,1 0 23,4-3 14,0 0 6,0 0 0,0 0-4,0 0 1,24-16-7,-7 10-7,9-3-8,-2-2-4,13-1-5,3 2-5,0 1-7,1-1-41,-3 3-60,0 0-70,-9 1-112,1 0-283,-4-2-101,1 1-118</inkml:trace>
  <inkml:trace contextRef="#ctx0" brushRef="#br0" timeOffset="97087.18">13333 4741 504,'3'-6'90,"-3"6"-31,0 0-4,0-7-8,0 7 7,0-6 1,0 6-4,0 0 1,2-7 5,-2 7 2,0-6 2,0 6 4,-2-6-7,2 6 7,-3-5 2,3 5 13,-1-7-3,1 7-3,-4-3-5,4 3 0,-6-4-2,6 4-4,-1-6 0,1 6-7,0 0-1,-4-5-5,4 5 2,0 0-3,0 0 1,-5-5-2,5 5 2,0 0 0,0 0 2,-3-5 0,3 5 1,0 0 1,0 0 0,0 0-6,0 0 2,0-6-3,0 6-1,0 0-3,0 0-3,0 0-6,0 0-5,0 0 1,0 0-7,0 0-2,0 0-3,0 0-4,0 0 0,0 0-6,0 0 2,0 0-2,6 16-1,-4-9-3,0 4 3,1 5 0,3 1-2,-4 2 4,1 4 1,2 3-1,-3 3 2,3 5-1,-3 5 1,0-1-2,0 1 2,-2 2 0,0 1-1,0-3 0,0 2 1,-2-3 1,2-4-6,-2 1 1,0-5 3,-1 2-3,1-3 2,0 0-2,0-3-1,-1 1 1,2-3 1,-1-2-1,0-3-2,-1 1-2,0-3 2,2 0-5,-1 1 6,0-3-2,2-2-2,-2-1 0,2 0 4,-3-1-2,3-2 1,0-1 1,-1 0 0,1-1-4,0 1 2,0-2-7,0 0-9,0-1-9,-2-1-15,2-4-23,0 7-17,0-7-11,0 0-42,0 0-57,0 6-35,0-6-31,0 0-122,0 0-89,0 0-64,-8 2-30</inkml:trace>
  <inkml:trace contextRef="#ctx0" brushRef="#br0" timeOffset="98421.61">13040 5795 1475,'-9'0'27,"-1"-2"11,3-2 10,1 2 19,-2 0 21,2-1 17,1-1 9,5 4 0,-9-6-5,5 4-4,4 2-7,-8-3-4,8 3-9,-4-4-6,4 4-8,-5-5-6,5 5-8,0 0-7,-4-4 0,4 4-9,0 0-3,0 0-4,23-4-2,-3 4-1,2-3-2,13 1-3,9-2 3,15 1-2,28-3 4,4 0 3,2 2-2,-3 1-5,-1-1 1,-20 0-2,-12 2-1,1-3-4,-14 5-6,-1 0 0,-8-2 6,-4-1-1,-2 1-7,-6 2 5,-2-2 2,-2 2 1,-2 0 2,-2 0-6,-5-3 2,-1 3-2,-2-2-7,-7 2 1,8-2-1,-8 2-4,0 0 10,0 0-12,0 0 0,0 0 0,0 0-1,4 7 2,-4-7-3,0 0 2,0 0-2,0 0-1,0 0-1,-4 7-6,4-7 4,0 0 3,-2 7-1,2-7-2,-4 6 3,4-6-2,-2 7-3,-1 1 1,1-2 2,0 3-5,-3 3 5,3-2 3,0 7-2,-2-1 1,2 4 0,-2-1-1,2 3 7,-2 3 2,2 2 0,-4-1-3,5 3 0,-1 2 1,0-1-10,-1 1 4,1 1 1,0-1-6,0 3 4,2 2 0,-2-4 2,0 1-1,2-1 1,-2 0-1,0 1 1,2-4 1,-2 0-2,-3 0 4,5-2-2,-2-2-2,0-2 1,0-3 0,2 2-2,-2-3 2,2-2-1,-3 0 2,3-2 5,-1-2-6,1 0 4,0-3-4,-2 0 2,2-1 0,0 1-3,0-3-3,-2 2 3,2-4 1,-2 0 2,2 1-2,0 0-1,2-2 3,-2-4 4,-2 8 0,2-8-4,0 7 3,0-7-7,-3 4 2,3-4-2,0 0 5,-2 6-2,2-6-1,0 0-3,0 0 2,-4 2 0,4-2-1,0 0-3,0 0 1,0 0 3,0 0-4,-15-2-1,15 2 0,-10 0-3,10 0 4,-20 2-2,8-1-2,-7 1 1,-3 3 4,-10-3-7,-3 5-1,-9-1 0,-14-1-3,-21 6 1,-9-3 1,-1 1 1,-5-1-2,3 1 4,4-2 1,18-2 0,9 1 1,12-2 0,5-2 2,4 1 4,5-1-5,4 0 1,7 0 6,-1 0-3,6 0 2,-2-2 6,4 2-1,2-2-2,2-2 0,1 2-1,1-2 3,2 0-1,-2 0 6,10 2 0,-15-2 8,10 0-2,5 2-1,-13-1 4,6-1-6,7 2 1,-8-2 2,8 2-1,-9-2 1,9 2-1,-6-4-7,6 4 1,-4-4-3,4 4-3,-4-9 0,2 4-2,2-2 2,0-1 0,0-1 5,0-2 0,2-4 4,0-1-3,0-3-5,0 0 1,2-6-2,-2-3-1,2-2 1,1-8-3,-1-3 7,0-1-8,0 1-3,-1-3 0,1-6 1,-2 4-1,0 5-1,-2-3 0,0 3 2,0 2-1,-2 3-1,2 3 3,-2 3-2,0 1 3,2 0-5,-2 5 4,-1 2-3,3 1 1,-2 3 2,2 0 1,-2 3-6,2 3 2,-3-3-4,3 4 7,0 0-9,0 2 0,3-1-2,-3 0 6,4 1-4,1 1-1,-1-1 7,5-1-3,1 0-1,2 3 4,4-2-4,2 0 3,6 2-1,1 1-1,5 3-8,0-1-7,1 2-7,5 0-11,1 0-12,-3 4-18,2-2-24,-3 2-23,1 0-30,-2 2-33,-3-1-34,-3 1-48,-4-2-129,-6 1-119,-3 1-78,-3 0-88</inkml:trace>
  <inkml:trace contextRef="#ctx0" brushRef="#br0" timeOffset="98844.08">13113 6140 1719,'-8'5'60,"0"-1"9,3 0 4,0 2 6,-2-5 6,5 3 0,-3 0-13,5-4-4,0 0-2,12 3-10,-2 0-4,4-3-3,6 0-6,1 0-4,2 0-4,0 0-4,3 0-1,-1 0-5,-3-3-5,-2 3-4,0 3-12,-4-3-7,-1 0-6,-3 0 1,-2 2 1,-2 0 2,-4 1 0,-2 2 0,-2-5 1,-6 13-1,-2-8 0,-3 7 1,-4 4 1,0-3 0,-1 3 2,-2 1 3,0 2 0,0-1 2,1 5 1,1-4-3,0 2 3,4-3 0,2-1 3,1-2 2,2 2 1,3-3 3,2 1 4,2-6 3,4 2 0,3-3 0,4-1-4,3-1-1,2-1 1,2-1-7,1 1 0,3-5-23,-4 0-48,6 0-53,-2-3-74,5-5-116,-3 1-182,2-2-114,0-2-98</inkml:trace>
  <inkml:trace contextRef="#ctx0" brushRef="#br0" timeOffset="99007.88">13583 6242 1624,'-7'-8'49,"0"1"13,3 1 15,-1 1 4,3-3 4,2 3-5,2-1-4,3 0-9,2-1-9,1 1-3,4-1-7,4 0-34,-2 2-48,3 0-64,0 0-62,0-1-103,2 3-357,-2-4-117</inkml:trace>
  <inkml:trace contextRef="#ctx0" brushRef="#br0" timeOffset="99195.33">13838 6012 1839,'-4'-8'78,"0"-1"35,-2 1 27,5 0 21,-1 3 18,-2-3-9,4 5-17,0 3-23,-5-9-25,5 9 3,0 0-13,0 0-9,7 18-12,-3-7 0,3 6-7,1 3-23,1 2-43,1 2-59,-4 0-72,0 4-64,0 1-78,-2 2-236,-2 5-6,-2-4-146,-2 6-157</inkml:trace>
  <inkml:trace contextRef="#ctx0" brushRef="#br0" timeOffset="100473.38">14630 7212 1709,'-6'-3'-39,"1"-2"22,5 5 12,-8-5 18,4 3 17,0-3 22,4 5 13,-11-5 13,9 3 9,2 2 8,-8-3 3,8 3 1,-7-7-5,7 7-8,-8-1-8,8 1-8,0 0-11,-5-2-6,5 2-3,0 0-6,-6 10-5,6-5 2,-2 5-3,0 0 0,2 1-4,-2 2 0,2 1-1,0-1-3,2 0-2,-2 2-2,2-2-5,0 3-4,-1 0 2,2-5 2,-1 0-3,0-2 0,0-1-2,-1 0 3,2 0 2,0-3 13,-1 1 1,5-3-7,-2-3 3,-5 0 4,18-1-5,-10-3-3,0 0-2,6-4-5,-2 2 2,0-5-3,2-1-6,-2 3-1,1 0 3,-1 0-7,1 1 3,0 0-5,-3 0 0,4 4 3,-2-1-2,1 3-4,-1 0 4,3 4-4,0 0 3,-1 0 1,2 4-6,0-2 5,0-2-5,-4 5 4,3-1-1,-5-3-3,2 0 4,-2 1 14,-2-1 21,0-1 29,-1 0 26,1-2 10,-8 0-11,15-6-9,-8 1-4,-3-1-10,2-2-7,-2 1-6,0-3-3,-1-1-8,1-3-6,-4 3-1,3-4-6,-3-1-14,2-1-34,-4 2-31,2 1-38,2 1-36,-2 0-49,0 1-51,0 1-57,2 1-52,-2 1-89,2 0-143,2 3 28,2-2-152,2 1-177</inkml:trace>
  <inkml:trace contextRef="#ctx0" brushRef="#br0" timeOffset="100695.79">15158 7025 1816,'4'-5'7,"-4"5"22,0-7 21,0 7 20,-2-7 18,2 7 8,-6-3 2,6 3 2,0 0-3,0 0-6,-22 8-2,18-1 1,-2 3 6,1-1-8,1 2-7,0 2-5,1 3 0,1-3-14,0 4 0,4-2-7,0 3-6,1-1-4,3-2-1,-1 3-2,3-4-4,0 2-26,2-3-34,0-1-48,0-1-56,2-2-60,0-1-53,0-4-92,1 0-120,-3-3-29,0-1-79,2 0-60</inkml:trace>
  <inkml:trace contextRef="#ctx0" brushRef="#br0" timeOffset="101079.05">15336 7142 1456,'2'-13'5,"0"4"36,-2 0 30,0 1 26,2 3 12,0 1 4,-2 4-3,2-8-15,-2 8-8,0-4 0,0 4 9,0 0-3,0 0-2,12 18-5,-10-11-3,1 1-8,1 1-2,-2 3-6,0-3-6,3 3-8,-3-1-1,-2 0-6,2 0-8,-2-1 3,0 0-4,2 0-7,-2-3 0,0 1 3,0-3 11,0 1-10,0-6-4,-2 7 0,2-7-6,0 0 5,0 0-8,0 0-2,0 0-7,-2-26 2,6 17 0,4-2-6,-1-4 0,1 5 6,0-2-8,4 1-3,-4 1 4,4 1-1,-1-2 5,0 6 7,2 1-2,-2-1 6,-1 5 7,3 0 6,-1 2 0,-4 1 2,3 4-2,-2-2-3,-3 5-8,0-3 5,3 5-4,-7-3 0,2 3-3,0-4-23,-2 5-41,2-2-52,-2-4-58,1 3-76,-1-1-66,0-3-131,3 1-114,-1-2 39,2-1-112,2-2-111</inkml:trace>
  <inkml:trace contextRef="#ctx0" brushRef="#br0" timeOffset="101235.69">15744 7172 1759,'2'-6'77,"0"1"23,0-1 14,-1 0 6,5-1 5,-2 1-4,2-2-10,3 2-13,2-1-8,1 1-8,6-1-18,-4 3-42,3-4-62,0 3-73,1 1-73,1-3-129,1 0-158,-3-1-125,0 1-96</inkml:trace>
  <inkml:trace contextRef="#ctx0" brushRef="#br0" timeOffset="101579.52">16057 6900 1676,'0'-5'35,"3"-3"16,-1-1 19,-1 2 11,4-1 15,0 1 7,3 1-3,0-2-2,3 3-7,-3 0-4,2-2-13,2 6-4,-2-3-4,1 4-7,-1 0-5,-1 1-5,1 3-3,-1 3-1,-4 0-3,2 3-1,-3-1-2,-2 2 1,-2 2-1,-2 2 1,0 1 3,-2 1-4,-2 1 5,0-3-1,-3 1-5,3 1-5,-1-2-2,1 2-4,0-5-3,1 2 0,-1-1-2,4-1-4,0-3 4,2 3 0,4-5-1,0 1 2,4-1-1,1-1-2,4-2-7,2 0 4,1-3-3,4 2-1,-1-3-19,2-3-44,0 2-59,3-3-95,-1-4-94,2-1-219,-1 0 2,5-7 75,2 0-113,-1-6-56</inkml:trace>
  <inkml:trace contextRef="#ctx0" brushRef="#br0" timeOffset="102859.96">13679 4737 1461,'2'-3'-1,"-2"3"15,4-6 18,0 2 18,-4 4 20,3-4 16,-3 4 4,2-5-4,-2 5-7,0 0-7,5-4-8,-5 4-15,0 0-3,0 0-7,0 0 3,0 13-8,0-13-5,-5 13 1,3-4-5,2 4-2,0-4 0,0 3-2,0-1-6,2 0 4,1 3-1,-1-3-3,0 0-2,1-1 2,0-1-1,1 1 0,-1-2-3,4-1 3,0-1 0,-1-2 0,3 0-2,2-4 0,-3 0-3,-8 0 1,16-2-1,-6-2 0,0-2 5,-2 1 0,-2-3 4,5 0 3,-4 0 2,1-1 6,-1 1 3,-3 1 4,2 1 1,-2 1 0,0-1-4,0 1-4,1 0-8,-2 1-4,-3 4-4,6-4-3,-6 4 3,0 0-2,0 0-4,12 8 4,-8-3-1,2 0-1,-1 1 0,-1-1-2,3-1 3,-1 2-4,0 0 3,1-3-1,0 1 8,0-2 11,2 0 7,0-2 16,1 0 1,-2-4 7,1 2-1,-1-2-8,-1-2-1,1 3 2,-2-5 1,-1 3-8,1-4 0,-4 2-8,0-2-6,0-1-8,-2 0-15,0 1-29,-4-1-23,0 3-30,-2-1-38,-1 1-41,0 3-40,2 0-36,-2 0-34,1-1-82,-1 3-122,5-2-192,2 4-156</inkml:trace>
  <inkml:trace contextRef="#ctx0" brushRef="#br0" timeOffset="103100.31">14095 4648 1728,'2'-3'-14,"0"-1"29,-2 4 28,6-9 28,-6 7 22,4-3 9,-4 5 1,2-6-7,-2 6-10,0 0-13,4-3-10,-4 3-7,0 0-5,0 0-6,0 0-2,-2 21 1,0-13-6,0 3 0,2 0-4,-2 0-1,0 2-5,2 1 0,2-1 0,-2 1-3,2 0-3,0 3 0,2-2-12,1-2-26,1-2-33,0 1-44,1-2-51,4-1-44,-3-6-46,2 3-97,-3-4-332,4 2-159</inkml:trace>
  <inkml:trace contextRef="#ctx0" brushRef="#br0" timeOffset="103501.31">14275 4749 1715,'1'-8'-44,"2"2"26,-3 3 23,2-3 11,-2 6 3,2-8 1,-2 8-5,2-3 2,-2 3 0,0 0 8,0 0 13,0 0 10,0 0 0,10 15 6,-9-8 5,3 2-2,-2-1-3,2 2 1,-2-2-4,0 1-6,3 1 2,-4-2-8,2 2-1,-3-3-4,2-2-2,0 1 0,-2 0 2,2-3 5,-2 3 7,0-6-7,0 0-1,0 0-5,0 0-4,0 0 3,0 0-8,0 0-3,1-17-2,-1 9-3,4 0-2,-2-1-2,2 0-2,-2-1-1,2 1-3,2 1-2,-2 0 1,0 1 0,4 1-4,-2 0 0,0 3 0,0-1-1,3 2 4,-1 0-3,1 2 2,-9 0 2,15 4-3,-9 0 6,0-1-2,2 3-1,-3 2 3,2-3 0,-3 3-1,0 0 5,0 0-14,0 1-34,-4-2-47,4 1-66,-2-3-56,-2 2-106,0-2-170,0 1-117,2-2-98</inkml:trace>
  <inkml:trace contextRef="#ctx0" brushRef="#br0" timeOffset="103651.9">14552 4754 1642,'2'-5'2,"1"2"3,2-2 6,0 1 1,3 1-2,1 1 0,1-2-1,3 0 0,4 2-9,-3 0-38,3 0-50,1 1-67,-4-3-152,-1 2-75,-3 0 106</inkml:trace>
  <inkml:trace contextRef="#ctx0" brushRef="#br0" timeOffset="103851.37">14806 4617 1170,'2'-6'99,"0"3"10,0-1 2,-2 4-4,5-5-10,-5 5-11,6-4-9,-6 4-6,0 0-4,12 5-6,-6 1-3,2-1-6,0 1-7,-2 5 1,2-2-8,0 0-32,-1 2-38,0 0-47,-2 1-60,-2-1-117,1-2-354,-1-2-110</inkml:trace>
  <inkml:trace contextRef="#ctx0" brushRef="#br0" timeOffset="104077.77">14942 4475 1716,'4'-9'30,"-1"-1"13,6 4 18,0-1 13,-1 4 15,5 1 10,0 2 5,3 2 4,2 1-3,2 7 1,0 3-5,1-1-9,-2 6-10,-2 0-1,-3 2-8,-2 1-2,-4 1-9,-6 5-14,-6-1-52,-6 1-80,-8 4-105,-7-2-148,-11 3-186,-15 6 68,-4 4-74,-2-4-31</inkml:trace>
  <inkml:trace contextRef="#ctx0" brushRef="#br0" timeOffset="106309.45">13239 6810 1394,'0'0'-30,"0"0"11,-7-4 13,7 4 10,0 0 16,0 0 8,-8-2 11,8 2 13,0 0 1,0 0 1,0 0 3,0 0 0,-6-1 1,6 1 1,0 0 6,0 0-2,0 0-3,0 0-3,0 0-2,0 0 2,0 0-5,0 0 0,0 0-2,0 0 0,0 0-5,0 0-1,0 0-1,0 0-4,0 0-2,0 0 0,0 0-4,0 0-3,0 0-1,0 0-2,0 0-5,0 0 0,0 0-1,0 0-4,0 0 1,0 0-3,0 0 2,0 0-3,0 0-2,0 0-2,0 0 0,0 0-3,0 0 2,0 0-3,0 0-1,0 0 0,0 0 1,0 0 0,0 0 0,0 0 0,0 0 4,0 0 3,0 0 3,0 0 6,0 0-3,0 0 2,0 0-1,0 0 0,4 12-4,-4-12-1,0 0 6,0 0-4,0 6 6,0-6-8,0 11 7,0-2 4,-2-1 6,2 3 2,-2 0 6,0 6 2,0-2-3,-2 4 0,1 2-1,0 4-3,-1 0 3,0 2-2,0 1-1,2 1-4,-2 3-4,0 3 7,2-4-6,0 3-7,0 2-5,2 1-2,-3 4 2,1-10 1,2 10-6,-2-9-2,2 1 2,-2 2 5,-1-3-9,1-1-1,0 2 1,0-4 1,0 1-6,0-3 5,0-1 1,-2-1-5,2 0 0,-1-6-1,3-1 3,-2 2-2,0-5 0,0 0 3,0-2-2,2-1 0,-2-2-2,2 0 7,0-1-2,-2-1-5,2-3 5,0 3 2,-2-2 3,2 0-4,0-1 17,0-5-2,-2 10-3,2-7-1,0-3-1,0 6-7,0-6 3,0 0-7,0 0 3,0 6 0,0-6-1,0 0 2,-2 5-4,2-5-1,0 0-1,0 0 0,0 0 1,0 0-4,0 0 3,0 0-4,0 0 4,0 0-6,0 0 6,0 0-3,0-19 0,0 19-4,2-7 7,-2 2-2,0 5-2,0-8-1,0 1-5,2 5 5,-2 2 2,2-10-4,0 5-4,-2 5 2,4-9 0,-2 5-3,0 0 5,3 1-5,-1-1 0,0 0 2,0 1-1,-4 3-2,9-3-2,-9 3 8,11 0-3,-11 0-1,10 5 1,-6-4 4,2 5-4,-2-1-1,-2 1 2,1 0 2,0 2-1,-3 1 3,0-1 1,0 0-2,-3-1 8,-2 1-7,1-1 4,0-2 3,0 3 5,-2-1-7,0-4 3,-3 3-1,2-2 1,1-3 0,0 2-7,-1-1 6,7-2-2,-14-5-3,7 4 5,3-3 1,-3-2-5,3-2-1,2 1 4,0 1-6,0-2 2,2 1-6,0-1 0,0 3 5,0-2-7,2 2 1,0 1-1,0-1 4,2 2-5,1-2 0,-1 1 0,-4 4 3,9-4 0,-7 0-1,-2 4-2,8-1 3,-8 1-21,9-2-40,-9 2-56,0 0-89,8-4-99,-4 2-217,-4-1-30,0 3 80,2-6-185,-2 6-156</inkml:trace>
  <inkml:trace contextRef="#ctx0" brushRef="#br0" timeOffset="107768.15">13256 8043 1656,'0'0'-83,"0"0"26,4-4 14,-4 4 7,0 0 12,0 0 8,0-7 6,0 7 3,0 0 5,0 0 8,0-4 9,0 4 2,0 0 6,0 0 8,0 0 3,0-6 6,0 6 0,0 0-1,0 0 5,0 0-1,0 0 0,0 0 1,-4-7-4,4 7-2,0 0 1,0 0-5,0 0-7,-7 0 5,7 0-3,0 0-2,0 0 3,0 0-2,-8-3-1,8 3-1,-7-2 0,7 2-1,0 0 3,-10 0 1,10 0 1,0 0 2,-10-2-4,10 2 2,-10-2 1,10 2 0,-8-2 0,8 2 1,-10-1 6,4-2-4,6 3 0,-11 0-2,11 0-3,-11-1-4,5-1-2,6 2 0,-15 0-4,15 0 0,-19 0-2,10-2-4,1 2 4,8 0-1,-21 0 1,10 0-2,1-2 3,-1 2 4,-1 0 7,-3 0 1,4 0 0,-1 0 1,-5-2-2,2 2 1,-4 0-2,-1 0 1,2-2-2,-4 2-2,-1 0 0,-3 0-1,2 0-6,-6 0 2,-3 0-4,1 0-3,-1 2 3,-9-2 1,-2 2-2,-1-2-1,-4 0-3,-2 2-1,-2-2 1,-6 2 1,0-2-3,7 0-2,2-2 1,1 2 0,4 0-4,1 0 2,4-2-1,3 2 1,9-2 2,-2 2-1,4 0 1,5-2-2,1 2 2,2-1 7,-1 1-3,4 0 4,1 0 0,3-2-3,-1 2-2,0-3 2,2 3 3,10 0-2,-19-1 2,10 1 2,2-2 0,7 2 2,-14 0-4,14 0 0,-10-2 4,10 2 0,-11 0-1,11 0-3,0 0-3,-13-1 1,13 1-4,0 0 1,0 0 1,-10 0-5,10 0-3,0 0 2,-6-3-2,6 3-2,0 0 3,0 0-4,0 0 1,0 0 2,-9-2-2,9 2-2,0 0 7,0 0-7,0 0 2,0 0-6,0 0 5,0 0-11,0 0-3,0 0-5,0 0-7,0 0-11,0 0-8,0 0-18,0 0-23,0 0-28,0 0-33,0 0-45,0 0-43,0 0-89,-4-2-182,4 2 34,0 0-97,0 0-70</inkml:trace>
  <inkml:trace contextRef="#ctx0" brushRef="#br0" timeOffset="111781.43">11644 7679 1554,'0'0'-13,"-4"-8"2,2 4 14,2 4 5,-6-10 14,4 7 14,0-1 14,2 4 8,-3-7 5,1 3 2,2 4 0,-2-6 1,0 2 5,2 4 3,-3-5 0,3 5 4,-2-8 0,2 8 1,-2-5-2,2 5-2,-4-7-6,2 5-1,2 2-4,-4-6-2,4 6-2,-4-5-9,4 5 0,0 0-8,-5-4-3,5 4-11,0 0-4,0 0 3,0 0-8,-8 9 2,6-2 0,0 1-1,2 3 1,-2 4 6,2 2 0,0 3-3,0 0 2,0 6 1,0 6 2,0-2-4,2 2 3,0 4-10,0 2 1,-2 1-2,2 1-1,0-3 0,-2 2 0,2-4-2,-2-2-1,0-1 0,0-3 2,0 2-7,-2-3 4,0-2-3,0-2-8,0-4 3,2-1 0,-2-1-2,0-3 8,-1 0-6,3-1-6,-2-3-5,0-1-7,2-1-5,-2 1-6,2-3-19,0 0-35,0-4-31,0-3-35,0 0-42,0 0-55,0 0-86,0 0-136,0-19 7,2 7-92,0 1-51</inkml:trace>
  <inkml:trace contextRef="#ctx0" brushRef="#br0" timeOffset="112543.33">11591 7664 1391,'-4'-7'-53,"2"-2"18,0 1 17,0 3 13,2-2 5,-2 1 8,-1 0 15,3 1 9,0-2 5,0 7 0,-2-9 6,2 5-2,0 4 4,0-8-1,0 8 3,-2-7 2,2 7-3,-2-6 8,2 6 2,0-5-2,0 5 5,0 0 0,-2-7 0,2 7-1,0 0 2,-3-2-5,3 2-6,0 0 0,0 0-2,0 0-5,0 0-4,-12 0-1,12 0-6,-14 9-1,0-2 2,0 3-2,-7 1 1,-1 4 5,-8 1-4,1 3 2,-3-1-3,-6 3-3,2 3 1,-5-3-2,3-1-4,1 1 3,1 1-2,2-5-2,1-3 2,3 1-1,2 2-2,5-6-2,-1-2-1,6 0-3,0 1 0,3-3-1,3 0-3,-1-2 0,2 0-3,1 0 3,1 1-3,2-2 0,-1-1 0,2-1-1,0 2-3,6-4 0,-11 3 2,7-1-3,0 2 2,4-4-4,-7 4-1,7-4 2,-7 4 0,7-4-2,0 7 0,0-7 2,5 8-2,-1-3 2,1 0 1,-1 2-2,2 1 0,3 1-1,1 3 2,6 2 0,-2 3 0,3-1 5,2 5-2,4 3 4,3-2 1,6 5 3,-2-1 3,7 0 1,3 2 3,-1-2 1,3-1-5,1 0 1,-3-2 0,2-3-4,-1 3 2,-8-9-2,1 1-1,-3 0-3,2-4 2,-8-1 2,-3 0-6,0-2 10,-5-1-7,-2-1 6,0-1 7,-3 1 13,0-2 3,-4 1 1,2-3-2,-4 0-4,3 1-7,-2-3-9,-1 2-4,-6-2-32,0 0-26,0 0-29,15-7-48,-13 5-56,0-3-50,0-2-82,-2-1-158,1-1-22,2-1-152,-1-2-139</inkml:trace>
  <inkml:trace contextRef="#ctx0" brushRef="#br0" timeOffset="112941.91">11201 6795 1737,'-7'-6'-19,"0"3"17,1 1 14,-1-3 23,0 3 20,1-1 14,6 3 5,-10-4-5,10 4-6,-7-4-6,3 2-6,4 2-4,0 0-3,0 0-4,0 0-3,0 0-5,19-2 1,-9 2-5,2 0-5,1 0-21,7 0-33,-3 2-33,2-2-38,1 2-36,-2-2-34,1 0-63,-1 0-359,0-2-93</inkml:trace>
  <inkml:trace contextRef="#ctx0" brushRef="#br0" timeOffset="113416.98">11515 6638 1547,'2'-3'-39,"0"-3"25,0 2 18,0-1 15,2 1 13,3-2 9,0 0 7,-1 1 4,2 1 1,2-1-1,4 0 1,-4 3-6,7-2-3,-4 3-1,0 1-7,-1 0 0,3 0-6,-4 1 0,1 3 3,-3 0 3,-1 4 1,-2 0 3,-1 1-3,-5 3 1,0-1-4,-2 0-2,-3 5-3,1 1-3,-2-2-2,-1 0-5,1 3 1,-2-3-3,4 0-4,-3-1 2,0 1-1,3-1 0,2-2-4,-2 0-3,4-2 1,0 2 0,2-2-1,2 1 2,0 0-4,1-1 5,2 2-3,1-3-1,0 3 0,1-3-4,-1 2 3,3-2-2,-2 2 4,1-2-2,0 3 0,1-3 4,-2 0 1,1 2 4,-3-1 5,1 0 1,-2-1 5,-2-1 1,1 0 7,-3 2 3,-2-2-1,-5-1-1,1 2-2,-4 1-2,-3-3-2,-1 3-7,-3-3 1,0 1-5,0 2-4,-2-3-15,-2-1-23,3 0-21,-2-3-27,4 3-31,-4-2-35,6-3-31,1 2-48,1-3-88,1-3-107,2 0-142,5-1-56</inkml:trace>
  <inkml:trace contextRef="#ctx0" brushRef="#br0" timeOffset="113864.96">12355 7159 1472,'0'0'-43,"-2"-6"13,2 6 21,0-8 8,0 8 21,0-9 16,0 5 8,-2-1 11,2 5 4,0-10 5,0 10 6,-3-8 5,3 5 5,0 3 1,-1-8 4,1 8 2,0-8 2,0 8-3,-2-4-4,2 4-4,0-5-5,0 5-7,0 0-5,0 0-6,-2-7-8,2 7-4,0 0-2,0 0 2,-8 14 2,4-4-3,0 1 11,-5 2 0,4 2 2,-1 3-2,-2 2 1,-1 2-2,-3-1-9,3-1-3,-2 6-3,-3 0 1,2-3-1,0 0 0,2-1-4,-3-1-3,4-1-8,-1-2-3,1-3 2,3 2-3,0-2-14,0-1-21,-1-2-24,0 0-26,3-3-37,2 1-34,-2-3-37,4 3-40,-2-5-41,4 0-107,-1-3-139,2 1-116,-3-3-117</inkml:trace>
  <inkml:trace contextRef="#ctx0" brushRef="#br0" timeOffset="114175.91">12385 7435 1720,'3'-6'23,"-3"2"33,0 4 22,1-8 19,-1 8 8,3-5-1,-3 5-8,0 0-10,2-6-8,-2 6-3,0 0-1,0 0-3,0 0-1,-9 14-7,5-9-1,0 2-2,2 2-5,0 0 0,-3 5-5,1-3 10,-1 0-8,4-2-4,-4 6 0,3-4-10,-1 0-4,2-2 5,-1 3-8,2-2-2,2-1 4,-1-2-9,6 1 0,0 0 0,4 0-11,-1-3 3,1 1 3,3-2-2,2 0-1,-1-2-13,1-1-27,-2-1-35,2 0-43,-4-1-44,4 1-58,-6-4-79,7 0-156,-6-1-69,-1 2-132,1-1-137</inkml:trace>
  <inkml:trace contextRef="#ctx0" brushRef="#br0" timeOffset="114375.56">12584 7511 1842,'-4'-5'66,"0"-1"35,2 1 23,0 2 7,2 3 6,-5-7-8,5 7-11,-4-4-17,4 4 1,0 0 0,0 0-11,-4 17-8,4-8-7,0 5-8,-2 3 1,2 2-13,-2 0-3,2 4-10,-2 2-40,2 1-41,-4-2-58,-1 4-79,3 2-58,-3-5-115,1 3-167,0-1 46,-2 1-83,0 0-53</inkml:trace>
  <inkml:trace contextRef="#ctx0" brushRef="#br0" timeOffset="115963.55">10721 7999 1401,'11'1'-77,"-11"-1"3,10 3 14,-10-3 12,7 1 4,-7-1 8,0 0 7,13 2 10,-13-2 1,7 2 2,-7-2 6,0 0 5,0 0 5,9 2 9,-9-2 5,0 0 2,0 0 4,7 2 3,-7-2 2,0 0 2,0 0-1,0 0-2,6 3-4,-6-3 2,0 0-1,6 0-5,-6 0 1,5 3-1,-5-3 1,11 0 1,-4 2-3,-7-2 2,12 0 4,-2 0-4,-10 0-1,11 2-1,-11-2 1,11 0 4,-3 1 6,-8-1 7,8 0 2,-8 0 7,8 2 5,-8-2 4,0 0 3,0 0 0,8 3 1,-8-3-4,0 0-7,0 0-2,0 0-2,0 0 0,-18 7 2,6-7 1,4 4 2,-7-3-1,-1 2 0,-4-1-1,-6 2 0,-6-3 2,-9 3-2,-5 0-3,-11 2-3,-3-3 0,-25 3 2,12-1-1,4-5 3,1 5-3,5-5-2,0 2-3,1-1-2,5-1-3,4 2-3,5-2-2,-3-2-1,3 2-4,2 0-2,4-1-1,6 1-2,0 0-1,4-2-4,0 2 3,3-2-2,3 2-1,4 0-2,0-3 3,3 3-2,0 0-1,4 0-1,3 0 0,-2 0 1,2 0 0,1-3-1,3 3 1,8 0-2,-17-2 0,8 2-2,9 0 0,-12 0 0,5-2 2,7 2 0,-11 0 0,11 0 1,-9-2-2,9 2-2,0 0 2,-10 0-3,10 0-1,0 0 1,0 0-3,-8-2-2,8 2-8,0 0-8,0 0-10,0 0-9,0-6-5,0 6-15,0 0-13,0 0-14,0 0-12,0 0-14,8-5-20,-8 5-13,0 0-23,0 0-54,5-6-408,-5 6-128</inkml:trace>
  <inkml:trace contextRef="#ctx0" brushRef="#br0" timeOffset="116551.47">9429 7788 1635,'2'-10'-60,"0"2"14,0-1 20,0 0 19,0-3 9,0 0 14,-2 4 16,0-6 10,3 2 12,-6-1 1,3 1-3,-2 0 7,0-5 9,-2 5-2,0-2-3,-2 2-2,-2-1-3,-2 2-1,2 0-5,-4 1-4,-3 2-1,-2 2-6,-2 3-2,-3 1-1,-1 2-1,-6 5-3,-5 5 5,2 4 3,-6 6-2,-2 7 2,-9 13 3,7 4 1,-1 2-4,6 5 2,4 3-4,2 1 0,13-6 0,6-3-2,2 0-4,6-6-1,0-1-2,8 0-3,2-3-1,0 0-3,6-4 4,2-1-2,9-4 4,1-5 2,4-3 6,4-2-3,5-5-1,0-4 2,3-4-3,-2-4 4,4-2-1,1-8-2,4-3-3,-1-5-7,-1-4 5,11-14-3,-6-6-4,-5-4 2,-5-4-6,-7-3 1,-6-4-5,-7 3-8,-5 4 5,-7 2-5,-3 6-2,-5-1 3,-5 4-7,-1 1-2,-4 5 5,-6 3-9,-2 6-11,-8 4-5,-1 3-7,-3 3-17,-1 10-15,1-3-19,-2 8-19,0 5-18,2-2-24,1 8-22,-1 1-23,7 4-19,2-1-14,2 1-53,1-2-102,6 4-237,2-2-110</inkml:trace>
  <inkml:trace contextRef="#ctx0" brushRef="#br0" timeOffset="116805.32">9314 7861 1663,'7'-5'-23,"-2"-1"19,-1 0 31,0 1 23,-1-3 20,2 2 18,-3 2 10,0-1 4,0 1-9,3 0-13,-3 0-7,-2 4-4,0 0 9,10 10 8,-5 0 0,1 2 1,1 5 0,3 3-2,-4 3-6,0 4-6,2 1-5,0 7-4,-2-3-10,-2 2-2,0-3 2,0-3-15,-2 2-28,1-3-44,-6 0-46,1-3-62,0-3-57,-2-4-54,0 0-106,-2-5-125,2-4-145,-2-1-125</inkml:trace>
  <inkml:trace contextRef="#ctx0" brushRef="#br0" timeOffset="116995.81">9225 8100 1628,'-6'-10'0,"0"3"23,0 2 23,2-2 19,-1 3 12,3 1 3,2 3-6,2-10-10,5 5 3,1-1-6,5 0-1,7-2-7,4 2-4,2-2-4,4 3-4,-1-1-4,7 1-22,0-1-43,-4 1-54,-1 0-51,1 0-71,-2-1-138,-4 1-235,1-1-78</inkml:trace>
  <inkml:trace contextRef="#ctx0" brushRef="#br0" timeOffset="118003.06">9304 7530 1482,'0'0'-45,"0"0"23,0 0 23,-4-8 22,4 8 11,0 0 4,0 0 3,0 0 7,-3-5 5,3 5 2,-1-6 1,1 6 0,1-8 3,-1 8 5,0-11 4,3 5-1,-3-2 1,2 1 2,0 0 2,-2-3 2,3 1-2,0-1-6,-1-3-1,0-1-7,2-1-1,-1-1 0,0-7-1,-1 0 0,-1-2-8,4-4 3,-5-3-9,2-1-6,-2-7 1,2-3-6,-2 0-2,1-1-7,2-2 1,-1 3-2,0-10-7,0 3 1,2-3-2,-1 1-5,1 9 1,-2-4-1,0 4-2,0-1-1,2 0 1,-1 3-2,1-1 0,-2 0-4,2 1 3,-1 2-1,-1 0-1,0 1-1,0 2 0,0 4-2,0 0 2,0 1-2,0 1-1,-2-1 1,2 1 0,-2 2-1,2-1 3,-2 0-3,0 0 2,0 2-1,-2 1-1,2-1 1,0 2-1,0 3 3,0-2-1,0 2 0,0-1 0,-2 0-2,2 0 2,0-4-2,0 5 6,0-1-6,0 3 1,0-4 0,0 2 0,-2 2 2,2-1 2,0 2-5,0 0 2,-2 0 1,2 1-2,-2 1 0,2-3 0,-2 2 1,2 1-2,0-2 0,-2 3 1,2-3 0,-2 1 0,0 1 0,-1-1 0,1 1 0,0 0-2,0 3 3,-2-1-2,1-2 0,-1 5 4,2-3-2,0 3 1,-2 0-2,2 1 1,-1 1 2,1 1-2,0-1 1,0 2-1,0-1-1,0 3 0,-1-1 2,2-1 3,1 3-6,-2-3 6,0 3-6,0 1-2,2 4 4,-3-11-1,2 9-1,1 2 1,-2-8-1,2 8-2,0-7 1,0 7 1,-3-5-1,3 5-1,-3-4 0,3 4 0,0 0 0,0 0-3,0 0-3,-4-5 1,4 5 1,0 0 2,0 0-1,-18 11 1,5-4 2,-4 6 0,-6-1-1,-7 8-6,-7 2-5,0 3-8,-18 12-10,2-2-10,0 0-11,9-5-17,6-4-16,1 3-34,5 0-11,7-6-37,2 0-41,4-6-120,4-2-262,4-6-93</inkml:trace>
  <inkml:trace contextRef="#ctx0" brushRef="#br0" timeOffset="118206.52">9226 5027 1656,'15'-11'-14,"-5"1"8,-1 4 4,-2 2 4,7 3 19,-3 2 13,1 2 10,5 4 11,2 7 4,4 4-6,7 13 1,12 17-5,1 2-1,3 11-5,3 2-2,4 7-2,4 0-47,9 2-73,-4 0-100,5-3-284,-3-4-25,1-4 3</inkml:trace>
  <inkml:trace contextRef="#ctx0" brushRef="#br0" timeOffset="119261.66">13135 7902 1236,'2'-3'-38,"2"-2"11,1 1 14,-3 0 9,2 0 15,-4 4 10,4-7 16,-4 7 12,2-5 7,-2 5 7,2-5 0,-2 5-2,2-4 0,-2 4-3,0 0-5,0 0-5,2-5-2,-2 5-5,0 0-4,0 0 1,3-3-4,-3 3-2,0 0-1,0 0-2,0 0-2,0 0-3,0 0-3,0 0-2,0 0 7,0 0 9,0 0 7,-3 17 3,1-10 4,2 4 3,-4 3-1,2 3 1,0 2-2,0 5-2,0 2 0,0 4-3,2 2-2,0 6 1,0 2-2,0 0-4,2 3 2,-2 3-6,0-3-3,0 3-2,0-2 0,2 2-5,-2 0 0,0 0-1,0 2-4,0-2 0,2-3-1,-2 2-2,0-2-2,0-2-1,0-4-1,0-4-2,0-1 1,0-3-6,0-1-19,0-5-17,0-2-16,0 0-22,0-3-26,0-3-24,0-1-28,0 0-28,0-4-65,0-5-128,0 3-275,0-8-140</inkml:trace>
  <inkml:trace contextRef="#ctx0" brushRef="#br0" timeOffset="120450.85">12822 9152 1848,'-18'-5'15,"4"2"8,1 1 15,2-2 22,1 0 24,3 2 12,-2 1-2,4-2-3,5 3-8,-8-3-11,0 1-9,8 2-9,-6-4-4,6 4-5,0 0-3,20-4-4,-2 3-2,10-3-4,13 0 1,12-3 3,10 2 8,26-3 1,4 1 6,7-3 2,-3 3 1,2-1-4,-10 1 1,-16 1-1,-15 1-10,-3 0 0,-10 1 1,-9 1-3,-4 1 0,-4-1-4,-1 2-8,-5-1 2,-2 0 5,0 0 1,-6 2-1,1-2-10,-2 2-3,0-2 1,-3 2-2,0 0-5,-1-1-3,0 1-1,-9 0-6,14 1 6,-5 1-2,-5 0 0,0 2-4,0 2 1,-1-1-4,-1 4 5,-2 2-4,0 2-2,0 2 4,-2 4 2,2 2-5,-3 0 6,1 8-5,0 1 6,2 5-6,-2 4 4,2 2-6,0 0 2,-2 2 0,4 3-3,0-1 14,0 6-8,5 1-4,-4-4 4,3 3-3,-2-2-1,0 2 0,2 1 2,-4-2-1,2-8 0,0-1 1,-1-1 0,-1-5 5,0-5-1,1-1-3,-3-3 0,2-2 2,-2-6-6,0 1 9,2-4-7,0 1 0,-2-5 1,0 1 6,0-1-5,-2-1 5,2-1-1,0 1-3,0-3 5,2-1-4,-2 2-1,0-2 3,0-1 0,0 1 3,0-1-11,0-5 1,-2 8-8,-2-3 2,-1-3 0,-2 3 4,-1-2-2,-2 1 2,-3-1-3,-4 2 3,-4 1 3,-8-1-4,-6 3 1,-7-3 2,-11 5-7,-6-3 6,-26 2 2,-3 0-6,0 0 2,1-1-1,2 0-1,14-3 3,16 1-1,-2 0 0,10-3-2,3 4 3,3-2-1,7-3 6,1 2 0,5-1-5,2 0 4,4-2 1,2 1 1,3 0 0,2-2 1,0 2 2,3 0 2,2-2 0,-4 2 5,6-2-4,-2 0-3,10 0 1,-15-2-4,8 2 2,7 0 3,-15-2-8,11 0 1,4 2-4,-10-4 10,6 3-5,4 1 3,-10-4-4,8 0 2,2 4 3,-7-9-3,6 5-2,-1-2 5,2-1-6,-2-3 0,2 0 8,0-3-2,0 0-1,2-7 0,0-4-3,-1-2-5,4-6 3,2-4 0,-2-3-3,-2-2 0,2-1-1,0-10-2,-2 1 0,-1-2 0,0 0 10,-4-1-7,0 3-5,-2 7 7,0 2 3,-1 0-10,2 4 7,-5 1-2,2 2-5,0 7 2,2-1 6,-2 3-1,2 2-2,0 4 0,1-2-5,3 1-5,2 3 6,-1-1-3,7-1 0,0 2-3,2-2 4,4 1 6,2 4 0,1-2-6,5 1 6,2 1-5,4 0 2,0 2-6,1-3 9,3 3-3,2 0 0,-2 1-4,2 2-4,0 0-7,-4 2-8,-1 0-4,-1 3-18,-3-1-15,-2 0-21,-1 2-26,-4 3-12,-1 1-16,3 1-22,-4 3-23,0 3-22,0 1-35,-2 3-91,0-1-149,2 6-153,-3-1-130</inkml:trace>
  <inkml:trace contextRef="#ctx0" brushRef="#br0" timeOffset="120874.69">13078 9808 1877,'-15'-2'54,"2"2"16,4 2 15,9-2 20,-10-2 11,10 2-6,0 0-11,-10 0-9,10 0-10,0 0-11,0 0-4,34-7-6,-18 6-9,4-2-4,0 3-4,4-2-7,-1 2-3,1 0 1,-4 2-6,2 1-8,-5-2-2,2 1-2,-4 0-2,-3 3 1,0 0-1,-8 0-2,0 3-2,-4-1 3,-4 1-2,-4 3-2,0 3 1,-2-4-1,-5 7 1,0-3-1,0 1-1,1 2-1,-4-3-3,6 1 0,0-3 2,3 2 0,-2-3-3,5 0 0,-1 1 7,3-5 0,4 1 5,4-1-6,3-1 3,1 0 1,1 0-3,6-2 1,1-1 0,2 1-11,3-4-33,-2-2-63,4 2-81,5-5-79,-2 1-186,4-4-49,-1-2-169,-2 0-156</inkml:trace>
  <inkml:trace contextRef="#ctx0" brushRef="#br0" timeOffset="121050.17">13623 9726 2029,'-9'-9'102,"-1"2"-4,4-1 4,0 0-6,4 3-5,2-2-10,2 0-7,2 1-9,4 1-7,4 1-20,5 0-49,-1 1-59,6 1-70,-1-5-81,-2 4-150,2-2-87,1 3-74,-4-3-35</inkml:trace>
  <inkml:trace contextRef="#ctx0" brushRef="#br0" timeOffset="121248.03">13798 9357 1706,'-8'-18'172,"0"3"20,4 2 15,2 6 1,-2-1-8,2 5-19,2-1-19,0 4-24,0 0-13,0 0-11,10 15-3,-2 0-15,2 5-14,0 11-9,3 1-25,4 9-40,-4-1-45,-3-3-68,-2 9-79,0-7-97,-6 3-247,-4 0-4,-6 0 81,0 9-129,-13 16-81</inkml:trace>
  <inkml:trace contextRef="#ctx0" brushRef="#br0" timeOffset="122107.46">13596 10651 1556,'-4'-8'-12,"-2"3"7,0-2 3,2 0 0,0 0 10,-3-1 5,2-2 9,1 3 10,0-3 0,0 0 4,2 3-1,-2-1 2,1 1 7,1-4 3,0 7 4,0-4 2,0 0 10,0 4 11,0-4 11,0 5 7,2-3 2,0 6 1,-4-9-6,4 5 0,0 4-9,-5-6-11,5 6-7,-2-3-12,2 3-4,0 0-6,0 0 0,-7 14-1,5-2-5,-2 1 0,2 4-2,0 2 3,0 2-2,0 6 4,0 0 0,2 2-8,-2-1 5,2 4-2,0-1-1,0 1-7,0 0-4,0 0 1,0-2-2,0-2-1,0 2-1,-2 0 2,2-4-7,-2-6 5,0 2-7,2-3-1,-2 1 3,2-4-3,0-3 0,0 1 9,-3-5-9,3 3 2,-2-3 5,2-1 1,0-1 1,-3 1-3,3-3-3,0 2-1,0-7-4,-2 5 1,0 0 0,2-5-4,-6 3-4,6-3 2,-10 2-4,1-2 4,9 0-2,-21 0 2,4 0-6,-2-2 0,-5 2 3,-7 0-5,-2-3 0,-12 3 5,-5-3-8,-11-1 3,-4 2 6,-29-2-3,-3 0 2,-6 1-1,-6-3-2,-7 0-3,-5 4 2,1-1 2,10-1 1,3 2-1,6 0 1,12 1 0,16-2 0,15 3 8,11 0-12,5 0 6,5-1 1,6 2-2,6-2 2,-1 1-2,5 0-3,2 0-2,2 0-7,2 0-4,3 0-10,0 0 1,1-2-9,11 2-9,-10 0-23,10 0-12,-5-4-13,5 4-14,-2-4-17,2 4-16,0 0-20,0 0-29,0 0-24,0 0-77,0-3-113,0 3-174,0 0-77</inkml:trace>
  <inkml:trace contextRef="#ctx0" brushRef="#br0" timeOffset="122548.99">11644 10736 1487,'0'-15'-40,"0"0"19,0 2 21,0 1 20,0 0 19,2 3 17,-2 0 20,0-2 18,0 2 10,0 0 14,0 1 5,0 1 2,0-1-3,0 3-4,0-2-12,0 2-10,0 5-14,-2-5-11,2 5-8,0 0 4,-4 15 2,4 0-2,-2 4 0,0 8-2,2 1 3,-2 6 3,4 7 2,-2 2-6,0 1-2,2 12-7,0 0-7,-2 6-1,2 17-4,-4-7-6,2-12 4,-4 1-8,2-3-3,0-4-8,0-1-22,-3-3-18,3-8-13,-2-4-3,-1-7-11,3-5-6,0 1-2,0-6-3,0-5-18,0-2-29,-2-3-18,2-2-14,2-4-12,0-3-10,0-2-9,0 0-16,4-16-9,0 1-15,0-4-52,5-5-402,0-9-152</inkml:trace>
  <inkml:trace contextRef="#ctx0" brushRef="#br0" timeOffset="123137.7">11750 10577 1743,'-4'-27'-70,"3"8"27,-1-1 11,2 7 24,-2 0 12,0 2 7,2 3 14,-3-2 12,3 3 7,-1 1 0,1-2-6,-2 5-6,2-3-1,0 6-6,-2-11-3,2 11-6,-2-2 3,2 2-2,0 0-2,0 0-2,0 0 2,-17 13 2,10-7 8,1 1 6,0 3 7,-5 1 5,-1 5 4,-4 2 2,-4 10 9,-8 1 4,-15 17 4,-5 0-1,-3 1-2,0 1-1,-5 0-4,0-2-4,-3-1-3,0-1-5,-1-4-2,5-2-3,0-4-2,15-8-6,6-6-2,6-3-2,3-2-1,3-1-2,4-3-4,3-1 1,0-3-3,4 1 2,1-1 0,0-3 1,0 0-3,4 2-3,-2-3 1,2 4-5,2-3 1,-3-3-7,1 3 1,0 0 0,1-2-3,1 2-1,4-4-3,-7 3 2,5 1-1,2-4-2,0 0-2,9 8 3,-1-3-3,1-1 3,6 4-1,1 0 1,8 3 4,3 0 3,7 5 7,6 3 17,27 5 7,3 1-4,10 0 3,1 0-4,9 2-3,-1-5-1,0 2-3,-4-4-3,-7 1-4,-7-4-1,-14-4-2,-16-3 0,-7 0-6,-6-5 12,-3 1-15,-3-2 5,-6-1 2,2 1 1,-6 0 0,1-4-9,-2 1-5,-3 2-29,-8-3-37,13-4-60,-7 0-77,1-3-76,-2-1-158,4-3-73,0-2 41,-2-3-130,0-1-96</inkml:trace>
  <inkml:trace contextRef="#ctx0" brushRef="#br0" timeOffset="125810.13">11310 9535 1639,'0'-10'-4,"0"5"29,0 0 22,0 5 19,-3-12 15,3 9 12,0 3 5,0-8-2,0 8-4,-2-6-9,2 6-8,0 0-8,0 0-10,-2-5-8,2 5-5,0 0 2,0 17-3,2-7-2,-2 2 0,2 6-4,1 1-2,-1 0-3,0 2-1,0 1-4,0-2 3,2 5-5,1 0-5,-1 0-9,0-3-33,-2-3-45,0 2-58,3-2-60,-2-3-85,-1-1-154,6-2-234,-2-2-154</inkml:trace>
  <inkml:trace contextRef="#ctx0" brushRef="#br0" timeOffset="126073.39">11630 9710 1826,'0'-13'9,"0"-2"35,-2 4 20,2 0 27,-3 0 25,1 1 4,2 2-4,-2 1-15,0 2-12,2 5-8,0 0-6,0 0-7,-19 15-2,10-5-5,-1 6-7,-3 1-6,-2 3-4,-3 2-5,2 2-2,-3 2-1,0 0-10,-4 7 3,3-5 9,0-1-8,1 1-13,-1 0-20,2-2-25,0-4-31,6-2-36,-1-3-41,0-1-40,7 0-41,-3-6-59,5-2-144,2-3-232,2-5-147</inkml:trace>
  <inkml:trace contextRef="#ctx0" brushRef="#br0" timeOffset="126459.63">11794 9820 1728,'9'-12'15,"-6"3"43,1-1 22,-2 1 13,-2 1 20,-2 3 4,2-2 0,-5 2-9,1 2-13,-3-2-7,-1 3-9,8 2-11,-17 0-6,7 5-5,-3-2-6,3 1-7,3 2-2,-3 2-4,3-1-5,3 1-5,1-1 3,3 1-4,5 2-4,1 1 3,3-1-1,2 1-8,8 0 0,-3 3 0,3-1-5,-3 0 0,4 0 1,0 2-3,-6-3-2,1 2 2,-4-3-5,-3 2 5,-4 2-3,-4-3 5,-2 1-4,-7 3-1,-1-4 1,-5 3-3,-1-4 1,-2-3 0,2-1 2,-4-3 0,3-3 5,-1-1-1,2-1 3,1-3-6,5-3 1,2-5-4,5 0-10,6-3-6,3-2-17,6-2-18,7-3-22,5-4-25,6-1-33,3 3-45,3 0-50,-6 4-126,2 5-148,-3 4-158,-3 1-149</inkml:trace>
  <inkml:trace contextRef="#ctx0" brushRef="#br0" timeOffset="128291.13">10765 11248 1667,'-4'-1'-56,"4"1"14,0 0 17,0 0 4,0 0 14,0 0 8,-6-4 11,6 4 14,0 0 4,0 0 10,0 0 5,0 0 3,0 0 4,0 0 4,-6-3 4,6 3 0,0 0 3,0 0 2,0 0 0,0 0 0,0 0 3,0 0 2,-9-1-1,9 1-4,-9-1 2,9 1-4,-10-3-1,-1 1-1,1 0-1,-3 2-2,-4 0 1,-2 0-3,-7 0-1,-6 2 0,-4-2-7,-10 0 1,-5 2-13,-10-2 13,-5-2-6,-1 2-5,-26-2 0,4 2-4,-2-3-2,-3-2-5,8 2-3,-1-3 2,4-1-2,17 1-2,9 1 2,6-3-2,7 2-1,4 0-3,3 1 1,7-1-3,6 0 0,-3 0-2,9 1-2,1-1 6,0 0-6,3 1-5,-1 1 2,5-1-2,0 0-1,2 2 4,0-4-1,-1 4-3,2-1 3,-1 0-6,2 1 6,0-1 4,-1 2-4,3-2 1,4 4 1,-11-5-5,7 0-4,-2 4 9,2-3-7,4 4 0,-7-7 2,7 7-6,-8-5 4,4 1 3,-1 1 1,1-2-6,2 0 11,-1-1-5,1-1 1,2-1-5,-2-1 6,2-1-8,0 0 5,-2-4 3,2-1-5,0-2-2,0-3 0,-2-1 2,2-4-2,-2-1 0,0-3 2,0-1-6,-3-6 2,4-2 4,-3-3-5,-2-3 4,2-4-4,0-5-4,0 2-3,0 0 3,0 1 3,0 0-1,-2 7 0,3-1-3,-1 2-5,0-2 0,2 5 7,-3-5-6,3 1 1,2 2 3,0-1-1,0-2 0,2 1 4,3 0-3,-2-1 0,4-4-1,0 1-1,-1 7-1,2 2 1,-2-2 1,4 2 3,-3 0-2,2 1 4,-3 0-4,3 2 1,0-2 7,-1 4-5,-2-4-2,3 3 6,-1 2-4,0-2-3,-1 3 2,2-1-3,-3-1 1,0 4 3,2 3 0,-1 0-2,2-2 1,1 2-1,-1-1 0,-2 2 0,3 1 1,0-1 0,-1 2 2,1 0 4,-2 2-8,1-1 2,0 2 2,-4-1-1,4 0-2,0 2 3,-3 2-2,3-1-1,-2-2-1,3 1 0,-4 2 6,-1 1-3,2-1 1,0 0 0,-1 2 0,1 1-4,-4-4 5,4 4-2,-3 0 0,1-1 0,-1 1 0,0 0-1,0 1 4,-2 1-4,1-1 1,-1 1 2,2 1 1,-2 0-2,0 2 3,-2 0-3,3 0 4,-1 1-5,-2 1 2,2-1 2,-2 1-4,2 2 4,-2 1-8,2-2 4,-2-1 0,0 7 0,0-7-1,2 3 0,-2 4 2,0-6-1,0 6 3,0-5-1,0 5-4,0 0-2,2-6 5,-2 6-1,0 0-3,2-5 1,-2 5 2,0 0-1,0 0 7,0 0-2,0-6-4,0 6 2,0 0-3,0 0 8,0 0-7,0 0-1,0 0 0,0 0 0,0 0 1,-25 11 8,12-1-8,-6-1 3,-3 3-4,-4 2 1,-6 4 0,-9 3 2,-2 1-5,-1 0-7,-17 9-2,13-7-7,5-3-8,3-1-8,2 2-10,8-5-14,1 1-15,1-3-24,7-4-22,2 2-27,4-2-16,3-1-11,2-3-8,4 0-16,2-5-49,4 0-126,0-2-203,0 0-79</inkml:trace>
  <inkml:trace contextRef="#ctx0" brushRef="#br0" timeOffset="128563.92">9421 8172 1568,'8'-4'-21,"0"3"17,-1-3 15,-1 2 14,-6 2 9,11-4 1,-11 4-3,8-1-5,-8 1-2,0 0 18,15 5 19,-12-1 12,4 3 12,3 4 10,-2 1 9,2 4 1,5 6 2,0 2-6,1 5-5,8 5-4,1 1-1,3 3-7,13 13-8,3 4 0,7 1-5,1 1-8,7 2-6,3-4-45,4-1-69,2 1-88,-1-4-124,1-9-264,-1-7 64,-13-12-136,-13-12-102</inkml:trace>
  <inkml:trace contextRef="#ctx0" brushRef="#br0" timeOffset="138950.56">13974 11217 653,'-4'-5'54,"-2"0"-12,3 1 5,-3-3 5,5 1-8,-3-2 6,-1-2 11,4 1 5,-1-1 10,-2-1 11,1 0 10,-1-3 12,0 1 5,0-1 10,-2 2 9,1-2 2,1 1 7,-1 1-12,3 3 0,-2 0-11,1 1-12,0-2-11,1 4-11,0 1-13,0-1-7,0 2-9,2 4-4,0 0-8,0 0-2,-8 17-4,5-10-2,0 5-7,3 0 0,0 1-4,0 0-5,3 3 4,0-1-3,1 0-1,-2-3-2,0-1-4,0-1 1,2-1-3,-2-2 1,0 1 1,-1-2 0,4-3-2,1 0 1,-6-3 1,16-3-7,-10-2 2,2-1-3,1 0-3,-3-1 5,2 2-2,-2-1-3,2 0 0,-2 1 1,-2 0-1,2-1-6,-2 5-4,-4 1 2,11-5 0,-11 5 4,12 6-2,-5-2 1,0 3 2,3 2 0,-2 0 2,4 1-4,-2-1 0,0 0 5,1-1-5,2 1 6,-3-4-2,1-2-1,-1-3 4,4 0-1,0-1 1,-2-3 8,4-2 2,-2-1 10,-3-3 0,2-2 0,-2-1-5,-1 0-3,-3-3 2,0-1-5,1 1-1,-4-2-12,0 1-19,-2 0-17,0 2-30,1 1-39,-3 1-43,5 1-60,-1 3-51,-3 0-81,5-2-152,0 4 30,1-1-74,3 1-39</inkml:trace>
  <inkml:trace contextRef="#ctx0" brushRef="#br0" timeOffset="139171.74">14570 10812 1523,'-3'-5'21,"2"-1"12,-3 1 13,-4-1 15,1 2 15,-1 0 6,-4 2 3,2 2 3,-2 0-2,0 6 0,-4 0-3,4 1-2,0 4-2,0 1-10,2 3 0,2 4-7,-1 0-5,5 0-3,2 2-4,4 0-4,2 3-4,5-2-5,1-1-7,3 0-20,2-1-33,1-3-31,2 1-53,3-3-45,2-4-48,-2-1-93,3-3-130,-5 0-157,-1-3-80</inkml:trace>
  <inkml:trace contextRef="#ctx0" brushRef="#br0" timeOffset="139549.18">14855 10975 1648,'0'-8'49,"2"2"12,-2 0-2,0 1-5,0 5-8,1-7-6,-1 7-4,0 0 22,0 0 16,0 0-1,0 0-6,3 17-1,-3-8-3,0 0-6,2 2-4,0 1-6,1 1-2,2 1-5,-2-3-3,-1 1-2,-1-2-5,2 1-4,-1-4-1,0 3 2,1-5 2,-3 3-1,0-3-4,0-5-1,0 0-4,-5 4-3,5-4 0,0 0-2,-8-11-3,8 5-1,-3-3 1,6 0-5,-3 0-1,3-2-1,0 2 0,4-1-1,-3 3-2,4-1-1,0 0 0,1 5-1,1-3-1,1 4 3,2 0-3,-1 4 4,2 0 4,-4 4 3,3 0 0,-1 3-1,1-2-2,-2 4 2,-1 1 0,1 0 0,0-1 1,-5 0-20,2-1-37,-1 0-46,-3-1-60,4 1-52,-4-4-127,-1-1-135,1 1-143,0-4-109</inkml:trace>
  <inkml:trace contextRef="#ctx0" brushRef="#br0" timeOffset="139702.62">15318 11028 1638,'2'-4'38,"0"-2"12,0 2 9,-2 4-5,4-8-1,2 5-9,-2-1-2,2 1-3,4-1-6,3 1-7,4 0-36,2-1-48,3 2-57,-2-3-95,6 1-363,-1 0-73</inkml:trace>
  <inkml:trace contextRef="#ctx0" brushRef="#br0" timeOffset="139922.73">15702 10875 1555,'-2'-6'49,"-2"2"23,-1 1 10,1-1 14,4 4 9,-5-5 8,3 1-5,2 4-12,0 0-11,0 0-10,0 0-7,7-6-4,-7 6-11,0 0-4,21 8-4,-15-5-4,1 3-4,4-1-5,-5 2-4,0 1-9,0-1-13,1 0-13,-3-1-18,0 2-17,0-2-24,-4-1-25,3 1-38,-3-6-51,0 0-69,-5 5-131,5-5-202,0 0-81</inkml:trace>
  <inkml:trace contextRef="#ctx0" brushRef="#br0" timeOffset="140333.84">15886 10744 1694,'4'-6'75,"-2"0"12,0 1 18,0-1 8,2 3 9,-2-1 1,4 0-12,-1-3-5,4 5-10,1-1-5,3 1-9,0 2-9,2 0-7,1 0-2,2 5 2,-2-5-14,4 7-6,-3-1-2,-1 1-6,0 1-2,-5-1 1,-1 3-5,3 1-7,-9 1 2,-1-3-5,0 3 2,-3-1-3,0 0-4,-3 1 1,2-1-5,-1 1 0,0-3-1,-3 3-3,5-3 0,-2 1-3,2 0 3,0 1-7,0-2 4,5 0 0,-3 3-4,3-2 4,2-1-1,1 3 0,1-1-1,-1-2-2,3 3 1,0-2 3,-4 0-6,4 1 3,-2-4 0,0 3-7,-1 0 8,-4-1 2,0 1-2,-4-1 5,-6 0-2,-4 2 3,-10 1-4,-7 4-5,-7-3-26,-6-2-40,-13-2-68,0 3-79,-11-4-119,-1-4-199,-1 0 51,-27-7-169,2 0-145</inkml:trace>
  <inkml:trace contextRef="#ctx0" brushRef="#br0" timeOffset="153371.57">13282 2391 1648,'0'0'-131,"0"0"15,0-6 17,0 6 16,0-8 12,0 8 12,0 0 7,0-5 12,0 5 7,0 0 13,0 0 4,0-7 5,0 7 6,0 0 2,0 0 5,0 0 6,-1-5 9,1 5-1,0 0 4,0 0 5,0 0 0,0 0 0,0 0 3,0 0 3,0 0 5,0 0-4,0 0 3,-2-5 3,2 5 3,0 0-3,0 0 0,0 0-3,0 0 3,0 0 1,0 0-6,0 0-2,0 0 0,0 0-8,0 0 3,0 0-6,0 0 1,0 0-2,0 0-6,6-4 3,-6 4-1,0 0 1,0 0-3,0 0 2,0 0 0,0 0 1,0 0 1,10 0 0,-10 0 0,10-3 6,-10 3-6,10 0 1,-10 0-3,13 0 0,-13 0 0,14 0-2,-5 0 1,-9 0 1,17 0-3,-7 0-2,2 0 5,0 0-4,0 0 1,-1 0 3,2 0 0,2 0-1,-1 3 2,2-3 0,-2 0-4,-1 0 3,2 1-1,2 2-1,1-3 3,0 0 2,0 1-2,2-1 1,1 0 1,0 2 1,0-2 0,1 0-2,-2 2-2,2-2 2,3 0 0,-3 0 0,0 0-1,2 0 0,-1 0-3,1-2 0,-2 2 1,2 2-4,-1-2 2,3 0-2,-1 0 1,1 0-1,4 0-2,-1 0 1,3 0-1,0 0 2,2 0 0,1 0-3,-1 0 4,4 0-3,-1-2 0,-1 4-1,2-4-2,1 4 5,0-2-6,-1 0 4,-1-2-3,2 2 3,3 0 2,-3 0-1,3 0-2,1-2 1,-1 2-2,1 0 0,-1 0 2,2 0-1,-2 0 0,2 0 0,1 0 2,-3 0-3,2 0 1,4 2 2,-3-2-2,1 0-2,-1 2 4,1-4-3,1 2-1,-1 0 4,1 0-4,-1 0-2,-1 0 3,-1 2-2,1-2 1,-3 0-2,-4 0 1,1 0-1,-4 3-1,-1-3-3,0 0 6,-3 0-1,1 0-3,-6 0 3,2 0-2,-4 0 2,0 0-2,-3 0 0,1 0 3,-1 0 2,-2 0 3,0 0 0,-1 0 2,-1-3-1,1 3 0,-4-2 1,1 2 0,-2 0 1,-1-2-1,2 2-1,-4 0-2,0-1 3,1 1-4,-11 0 2,19 0-3,-10-3 3,-1 3 1,-2-1 3,-6 1 3,14-3-2,-8 1 3,-6 2 2,11-1 2,-4-1-3,-7 2-2,11-2-1,-6 0-4,-5 2 4,10-2-3,-10 2-1,8-2-4,-8 2 1,9-1-1,-9 1-1,0 0-1,10-3 1,-10 3 1,0 0-2,0 0 3,11 0 1,-11 0 1,0 0 3,0 0-3,7-1 2,-7 1-3,0 0 2,0 0-2,10-2-3,-10 2 2,8-2-2,-4 0 0,-4 2-1,14-2 0,-7 2-1,-7 0-3,16-2 1,-8-1 2,1 3 2,-3-3-2,-6 3-1,13-2 2,-7 0-1,-6 2 4,10-1-4,-5-1-2,-5 2 5,9-2-1,-9 2 2,6-3-3,-6 3-2,0 0 3,0 0-8,8-1-3,-8 1-19,0 0-18,0 0-25,0 0-37,0 0-37,0 0-46,0 0-41,-23 8-82,12-8-178,1 0-182,-3 0-163</inkml:trace>
  <inkml:trace contextRef="#ctx0" brushRef="#br0" timeOffset="154247.9">14893 2118 1719,'0'0'-56,"0"0"32,0-6 19,0 6 22,0 0 14,0 0 6,0 0 10,0-7 11,0 7 4,0 0-2,0-6 3,0 6 0,0 0 1,0 0-2,2-5-6,-2 5-8,0 0-6,0 0-4,0 0-5,0 0-3,0 0-9,0 0 0,0 0-2,0 0-2,0 0 2,0 0 3,0 0 1,14 12 1,-9-6 5,0 2 2,4-2 4,1 3 1,1-1 4,2 4 2,0-3-2,6 4 1,-2-2-3,1 2 0,0-1-2,2 2-2,-4-2-2,0 3-1,2-2-2,1-2-6,-7 0-1,4-1 0,-4 0-7,1-2 4,-2 1-6,-3-4 2,1 1-2,-1 0 0,-3-1 3,2 2 2,3-4 0,-7 2 2,4-3 1,-4 0 1,-3-2 2,9 5 2,-9-5-3,7 5 7,-3-5-3,-4 0-4,4 3-1,-4-3 2,0 0 0,6 3-7,-6-3 0,0 0 0,0 0-8,5 4 2,-5-4 0,0 0-5,0 0 0,0 0 2,0 0-5,0 0 3,0 0 0,0 0-2,0 0-2,0 0 2,-17 4 0,11-3-6,-1 3 4,-1 0-1,-4 2-2,-4 1 0,-3 3 2,-2 2-1,-6 5 2,-3 1-2,0 0 6,-3 4-6,-1 2 0,2-6-2,2 1-5,1 0-7,3 1-7,1-3-14,3-2-13,4-2-14,0 0-20,4-3-20,1 1-25,2-3-17,1 0-26,3-3-13,3 1-31,2-4-52,2-2-124,0 0-259,0 0-146</inkml:trace>
  <inkml:trace contextRef="#ctx0" brushRef="#br0" timeOffset="154867.36">15146 1678 1758,'12'-9'-31,"-6"-1"15,-1 0 12,2 3 12,-3-3 14,1 1 12,-1-2 4,0 0 5,1 1 5,-1-2 2,-2 0 0,0 1-1,0-2 2,0 1-7,-2 1-1,0 0-4,-2 1-9,-2 0-2,-2 3-1,-5 0-4,0 2-4,-3 3-1,-4 2-6,2 0 1,-3 4-1,2 1-2,-4 6-1,1-4 0,2 4-4,2 1 3,2 3-2,5-1-3,1 3 3,4-2 0,4 4-2,2-2 0,6 4 2,3-1-3,3 4 3,4 1-4,5 0 4,-2-3-1,2 3-1,1 0-1,-2-1 2,2-2 1,-6 0-2,0-3-3,-6-2 2,3 1 2,-3 0 3,-4-1-3,-4-3 8,-3 0 0,-1-1-2,-3-1 4,-1 1-2,-4-4-1,-2 1 1,0-3-3,-2-3 1,1 1 3,-1-5 3,0 0-2,0-3-2,2-3 1,-4-1-2,6-5-3,2-3 0,2-2-1,2-4-2,4-2-4,4-3-14,2-3-23,4-2-27,6 3-32,3 1-37,0 3-55,-2-4-115,2 8-366,-4 1-161</inkml:trace>
  <inkml:trace contextRef="#ctx0" brushRef="#br0" timeOffset="160715.9">14912 2103 1680,'2'-8'-103,"0"2"9,-2 1 15,2-2 18,-1 0 15,2 1 12,-3 2 11,2-3 7,-2 2 9,2-3 9,-2 8 2,0-9 3,0 5 10,0-2 1,0 6-2,-2-7-5,0 2 2,2 5 6,-3-4-2,3 4 1,-3-7 5,3 7 5,-2-6-5,2 6 7,-6-4-1,6 4 2,-5-3 3,5 3-3,0 0 2,-5-4-9,5 4-2,0 0-2,-5-2-1,5 2-5,0 0 3,-9 9-2,4-3-1,2 5-4,-5 1 11,5 3 8,-4 8 3,2-1 8,1 7 6,-4 0-4,2 5-4,-1 5-5,4 0 1,-3 3-1,-1-1-2,-1 1-1,1-1-5,3-1 1,-2 1-4,1-4 0,-1 0-4,2-7 1,0-3-6,2-1 2,-2-2-3,2-2 1,0-3 1,-1-1-5,0-3 5,1-2-1,2-2-5,0 0 2,-2-2 2,4-4-8,-2 1-15,0-6-20,5 2-16,-5-2-29,0 0-34,11-10-46,-7 3-42,-2-5-104,-2 1-216,0 0-23</inkml:trace>
  <inkml:trace contextRef="#ctx0" brushRef="#br0" timeOffset="161401.69">14905 2116 1311,'0'0'-54,"0"-7"24,0 7 4,3-6 11,-3 6 8,0-6 10,0 6 11,1-5 12,2 1 7,-3 4 2,0-8 8,0 8-7,2-3 14,-2 3 1,2-7-4,-2 7-1,0 0 0,0-6-6,0 6-5,0 0 1,0 0-6,3-4-3,-3 4-9,0 0 2,0 0-2,0 0-1,0 0-5,19 8 5,-13-3 4,2-1 7,4 3 6,-1 1 5,3-1 0,4 4 4,1 0-2,0 1 2,0 2-2,0-3-1,2 2 0,1 0-3,-4-1 0,4 2-2,-1-3-4,-4 0-3,-1-1-1,-3-3 1,1 3-5,-2-2 0,-2-1-2,1-1-3,-2-1 2,-1 1-4,-1-2 1,-1 2 0,0-2-1,0 0-3,0-3 1,0 3 2,-6-4-3,6 3 1,-2 0-2,-4-3 0,6 6 0,-6-6-3,4 4-1,-4-4-2,0 0-1,2 5-1,-2-5 0,0 0 0,-6 10 0,0-7 0,-2 4-1,-4 1 0,0 2-2,-5 2-3,-4 1 4,-4 7 2,-5-3-2,-6 5 0,-5-1 3,1 0-1,2 0-4,-2-2 3,5-2-2,2-2-2,3 1 2,5-5-3,3 1 4,4-3-4,4 1-3,-2-5 1,4 3-2,1-2 3,5-3-2,-1 1 5,5-2-6,2-2-13,0 0-14,-6 3-18,6-3-25,0 0-24,0 0-34,0 0-40,0 0-75,8-12-430,-8 12-175</inkml:trace>
  <inkml:trace contextRef="#ctx0" brushRef="#br0" timeOffset="164580.88">16532 2346 1716,'0'0'-97,"0"0"21,0 0 9,10-1 11,-10 1 11,0 0 10,0 0 7,0 0 8,0 0 4,0 0 9,0 0-1,0 0 4,0 0 3,0 0 10,0 0 10,0 0-3,0 0 3,0 0 2,0 0 7,0 0 3,11 0 2,-11 0 3,0 0 4,0 0-2,0 0 2,0 0 0,0 0 3,0 0-1,0 0-2,0 0 4,0 0-4,0 0 4,0 0-5,4 3 0,-4-3-4,0 0 1,17-3 2,-8 1-3,1 0 0,0-2-3,8 1 1,1 0 0,2 0 4,3-3-2,7 1 4,8-2 4,7-1-1,11-1-1,21-4 3,9 2 0,7-2 5,5 3-4,-4-2-3,1 5-4,-7-3-1,-3 3-2,-19 1-5,-9 0-1,-10 2-6,-3 1 0,-3-2-4,-8 3 2,0 2-2,-4-5-4,-5 3 1,-1 0 2,-3 0 5,-2 0 4,-2 2-3,-3-2 2,0 0-3,-2 2 0,1-1 2,-3 1-9,1-2-2,0 2 3,-3 0-3,2-2-3,0 0 0,-10 2 0,14-2-4,-8 0 3,-6 2-2,11-1 1,-11 1-5,10 0 4,-10 0-6,9-3-3,-9 3-3,0 0-5,0 0-10,0 0-14,11 0-13,-11 0-24,0 0-24,0 0-31,0 0-25,0 0-27,0 0-34,0 0-69,0 0-130,-26-3-169,26 3-80</inkml:trace>
  <inkml:trace contextRef="#ctx0" brushRef="#br0" timeOffset="165147.1">17993 1927 1555,'0'0'6,"-4"-5"23,4 5 20,-2-4 13,2 4 11,0 0 7,-6-4 6,6 4 2,0 0-6,-5-5-6,5 5-8,0 0-7,0 0-6,0 0-8,-2-4-5,2 4-7,0 0-5,0 0-7,0 0 2,0 0-1,11 13 7,-7-5 3,4-1 4,3 4 5,3 4 4,4-1-1,2 3-1,4 0 0,1 3-5,1 1-3,4-1-3,-1 1-3,1-1 1,2-1-2,-6 0-2,4-4-5,-3 0 0,-5-1-1,-2-4-3,-1 2-3,-5-4 1,2-1-2,-4 1 5,-4-2 3,3-1 5,-2 0 7,-3-1 5,0-1 5,-2-1-6,-1 1-11,-3-3 1,0 0-5,-11 9-9,3-6 1,-8 1 1,2 0-8,-4 1 5,0 3-5,-5 0-1,-1-3-7,1 5-10,0-2-8,-1 1-14,3 0-12,1 1-19,-2-1-15,5-1-22,2-1-19,0 0-17,3 0-20,-2 1-11,6-3-14,2 1-13,0-1-14,0-4-56,2 1-396,4-2-155</inkml:trace>
  <inkml:trace contextRef="#ctx0" brushRef="#br0" timeOffset="165811.92">18747 1741 1816,'2'-14'-19,"-2"4"24,-2-2 16,2 0 18,-4 1 12,2 2 11,-5-5 1,2 2 3,-1 3-2,0-1-5,-2 1-5,0 2-5,-1 1-4,-2 1-4,1 2-2,-1 1-2,-1 2 3,-6 5 6,1 0 3,3 4 0,-8 4 0,2 6 7,0 5-1,-1 0-5,2 3 1,-2 7-7,-1 2 0,8 5 0,-1 0-5,2 3 2,1 2-3,1 2-2,4 0-4,4-5 0,3 3-2,0 1-4,3 4 0,6 1 2,4 0-2,5 12 0,8-3 3,4-6-4,-1-10 0,-1-7 1,4-6 2,2-3-6,1-1 7,2-6 4,1 0 0,-4-7 4,0-4 4,1 0 4,-5-4 9,4-4 2,-2-3 1,-1-3-4,8-4 2,-5-6 5,6-3-6,-4-9-6,2-6-1,9-8-3,-2-9-5,-6-5-3,-3 1-2,0-7-11,-4 0 0,-3-2-7,-3-3 1,-9 10-1,-6 2-7,-5 3 0,-4 3-1,-2 2-4,-4-5-2,-6 3-2,-6 3-2,-4 0 2,-6 5-6,-6 3 1,-5 7 2,-21-4-4,3 12 1,4 6-7,-6 6-11,-1 1-11,6 7-13,-5 7-8,-1 4-8,-11 8 0,12 0-15,-6 10-16,15-5-9,10 2-13,2-2-15,9-1-16,3 0-13,3 1-15,6-3-16,6 3-14,5-5-9,2 0-18,4 0-84,5-1-133,2-4-104,3 3-56</inkml:trace>
  <inkml:trace contextRef="#ctx0" brushRef="#br0" timeOffset="166145.55">18948 2097 1621,'0'-8'76,"-3"-1"18,2 2 14,-2-3 19,1 2 14,0 2 14,-1-1-1,2 1-5,-1 2-13,2 4-15,-2-7-14,2 7-12,-2-4-13,2 4-9,0 0-9,0 0-2,4 17-6,-2-6-1,-1 3-7,4 3 3,0 0-3,-1 2 0,1 3-8,-1 4-8,2-2-2,-2 5 5,0-2-8,0 2-4,1-1 1,-1 1-1,2-1-13,-2-3-28,1-1-32,-1 2-35,-2-6-42,3-3-41,-1 2-48,-3-1-38,-1-5-99,0-3-140,0 2 24,0-5-103,-1-1-74</inkml:trace>
  <inkml:trace contextRef="#ctx0" brushRef="#br0" timeOffset="166333.7">18677 2367 1647,'-11'-4'69,"3"-4"25,3 1 21,2 2 15,-1 1 4,4-1-13,4-1-10,4 0-11,7 1-9,5-5-9,10 4-6,9-4-7,3 4-16,0 1-48,3-1-69,-2 5-90,-2-5-125,2 0-198,-3 1-177,-4 1-151</inkml:trace>
  <inkml:trace contextRef="#ctx0" brushRef="#br0" timeOffset="167232.79">19519 2213 1694,'0'0'-51,"0"0"25,10 6 16,-10-6 17,0 0 12,0 0 11,0 0 6,0 0 4,4 2-2,-4-2 2,0 0 0,0 0 8,0 0 1,12 0 3,-12 0 0,11 0 4,-3 0 4,-8 0 3,18-2 0,-10 2 0,2 0 4,6-2 0,0 2 0,3-2-2,9 0 0,4-1-1,10 1 0,17-5-1,26 2 3,12 2-2,7-4-3,4 0-3,0 1-1,0 0 1,0-1-3,-2-1-3,0 1-7,-6 0 0,0-1-9,-1-1-4,-7 4-2,-7-2-2,-17 1-3,-10 0 0,-14 1 3,-2 1 1,-8 0 0,-3 0 12,-2 1 8,-7 1-5,2 0-2,-5-1-2,-2 0-2,0 0-7,-5 2 4,2 1-11,-4-3-1,0 3-4,1 0-18,-3 0-17,1-3-15,-9 3-19,11 0-19,-11 0-15,0 0-27,0 0-24,0 0-19,0 0-21,7 3-10,-7-3-9,0 0-7,0 0-5,0 0-24,0 0-90,0 0-338,0 0-154</inkml:trace>
  <inkml:trace contextRef="#ctx0" brushRef="#br0" timeOffset="167700.92">21439 1937 1785,'-9'-7'17,"-2"-3"27,3 3 14,0-3 30,-3-2 23,3 2 13,-3 3 9,2 0 3,3-1 9,0 2-4,0 1-2,-1-1-11,1 2-11,3 1-13,-1-2-16,0 1-6,4 4-12,0 0-12,0 0 2,0 0 3,0 0 0,11 16 5,4-6 10,1 1 0,8 0 4,5 4-2,5 1-1,-1-1-1,11 4-5,-8-6-7,-3 3-3,1-3-3,-2-2-9,-2 2-2,-5-4-5,-1 2-2,-4-2-5,0-3-2,-3 2-4,-3-3-1,-2 2-4,2-3-1,-4 2-4,-1-1-1,2-3-1,-5 3-4,2-3-1,-1 2 1,-3 0 1,0-1-2,0 1 0,-2 0 2,-2-4 0,0 9-2,-2-1 0,-4 0 0,-5-1-1,-1 3 0,-8 1-1,-2 2-1,-10 2 0,-7 7-2,-3 2-10,-15 7 1,-5 3-18,3 5-51,2 4-74,-3-2-106,7-6-128,1 6-261,11-9 6,7-3 87,7-1-322,4-6-350</inkml:trace>
  <inkml:trace contextRef="#ctx0" brushRef="#br0" timeOffset="180528.91">13366 4621 2108,'0'0'-166,"0"0"23,0 0 16,0 0 17,0 0 12,0 0 16,0 0 17,0 0 9,0 0 7,0 0 15,0 0 4,0 0 6,0 0 11,0 0 0,0 0 3,0 0 5,0 0 5,0 0 5,0 0 6,0 0-1,0 0 2,0 0 3,0 0 3,0 0 3,0 0 5,0 0 3,0 0-2,0 0 3,0 0 4,14 9 1,-14-9 5,0 0-1,12 2 1,-12-2 0,10 0-1,-4 3 5,-6-3 2,13 0-2,-5 0-6,1 2 1,-9-2 0,19 0 0,-9 0-3,1 1 1,2-1-5,-1 0-2,1 0-1,0 0-3,2 3-2,-1-3-2,2 0 0,-2 1-1,6 2-4,-5-2 5,3-1-3,1 2 2,0 0 0,1-2 1,0 2 1,2-2-3,-1 2 4,-1-2-3,2 2 3,4-2 1,-1-2 0,1 2 1,-2 0-4,6 0 1,-1 0-1,4-2-3,-4 2-2,0-2-3,1 2 1,-4-2-2,0 2 0,-1-2-2,-1 2 0,-1-1 0,0 1 4,0-3 1,1 2 1,1 1 2,-3-3 2,6 2-2,2-1 4,0-1 0,4 1 1,0 0-1,8-3-5,-2 1 1,1 2-1,1-2-2,-2 2-4,3-1 0,-3 1-2,-6 0-2,-1-2 5,1 4-4,-2-1 0,3-2-1,-4 2-1,1-1 0,2 2-3,-2-2 1,-1 0 1,-1 0 1,0 2 3,1-2 2,0 1-1,2-1 4,1 0 1,-1-1-1,1 0-1,2 1 0,5 0-2,-7-1 1,-1 0-5,0 1 3,2 0-2,-5 0-2,-1 0 0,-1 1 0,-5 1-4,1-2 1,-4 2 1,-2-3-3,-2 2 3,-1 1 0,0-2-2,-2 2 3,-1-2 3,0 2 4,-2-2 2,1 2 4,1-2 2,-1 0-2,2 2 0,-3-1-5,2 1 3,0-2 0,-2 2-2,-2-2 4,3 2-11,-2-2 3,-1-1-6,0 3 2,-8 0-2,13-1 0,-7 1 4,-6 0 1,11-2 1,-11 2-1,9-2 3,-9 2 1,8-3 1,-8 3 0,0 0 1,8 0 1,-8 0-3,0 0 1,0 0 0,0 0-11,9-3 9,-9 3-7,0 0-11,0 0-15,0 0-25,0 0-38,0 0-42,0 0-42,0 0-42,0 0-47,0 0-119,-11-6-103,11 6-167,-6-5-143</inkml:trace>
  <inkml:trace contextRef="#ctx0" brushRef="#br0" timeOffset="181041.85">16047 4225 1728,'-4'-4'-12,"2"0"12,-2 1 18,4 3 9,-5-5 18,5 5 13,-5-9 10,5 9 5,-4-4-2,4 4-2,-2-4-4,2 4-2,-4-3-2,4 3-1,0 0-5,0 0-7,0 0-3,-4-4-4,4 4-7,0 0-1,0 0-6,0 0-1,0 0-1,0 0 1,-2 13 4,2-5 4,0 2 1,-2 3-1,2 0 2,2 6-2,0 0 2,-2 2 0,2 6-4,0-2-3,0 3 0,2-1-3,-2 1-1,0 2-2,1-3-2,0 1-2,1 1-5,-2-2 6,2 0-6,-2-1 2,0-4-3,0-1-2,0-1 3,0 0-5,0-3 3,0-1-5,-2-3 1,3-2 1,-1 2 0,-1-4-6,-1 3-9,3-5-19,-1 3-16,0-4-25,-2-2-37,0-4-29,3 4-33,-3-4-39,0 0-48,0 0-114,12-18-74,-12 10-102,4-1-44</inkml:trace>
  <inkml:trace contextRef="#ctx0" brushRef="#br0" timeOffset="181751.97">16138 4305 1464,'-5'-12'-18,"4"1"15,-1 1 12,0 1 18,0 3 15,-1-1 19,1-1 11,-1 2 11,1 1 9,2-1 1,-3 2 1,3 4-3,-3-10 0,3 8-8,0 2-5,-4-7-5,4 7-8,-3-6-6,3 6-6,-1-4-5,1 4-6,0 0-6,0-5-3,0 5-4,0 0-2,0 0-6,0 0-2,0 0-2,0 0-1,0 0 2,0 0-4,19 15 4,-10-8 2,3 2 2,5 6 3,4-2 1,0 2-3,7 3 6,4-1 1,7 4-3,7-3 3,0 2-3,1-4-2,4 1-2,-6 1-1,7-3 0,-8 0-5,-5-2-1,-1-1 4,-5-2-6,-1 1-1,-6-4-1,-1 1-2,-4 0 1,-2-1-1,-1-2-3,-4-1 5,-2 3-1,2-3 0,-4 0 0,1-2 0,-3 1 3,0-1-5,1 0 5,-2 2-4,-1-3-1,0 2 3,0-1 2,-6-2-4,9 3 5,-9-3-1,7 2 1,-7-2-4,2 4-2,-2-4 0,0 0-1,-16 11-3,8-6 2,-4 0-1,-6 3 2,-3 1-4,-2 0 1,-2 1-1,-7 4 1,-4-1 2,-5 2-7,-2 2 3,1 1 3,0-1-6,0-2 3,0 1-2,8-1-3,0-2 6,2-2-2,5-1 0,3-3 2,2 2-4,4-3 5,1 1-3,3-4 2,-2 3 0,4-3 0,2 2-2,0-2 0,0 1-2,4 0 1,-2-1 1,1-1-6,1 0 2,6-2-5,-11 4-9,5-2-6,6-2-11,-7 2-7,7-2-12,0 0-11,0 0-22,-14-2-21,14 2-28,0 0-31,-4-8-28,6 6-32,-2 2-104,0-11-118,2 5-177,-1-1-122</inkml:trace>
  <inkml:trace contextRef="#ctx0" brushRef="#br0" timeOffset="182060.16">15902 3742 1841,'-12'-5'48,"4"2"9,1-1 8,1 1 10,2 1 9,4 2 1,-7-3-5,7 3-7,0 0-7,0 0-7,0 0-4,14-9-7,4 5-3,4 2-5,0 0-8,8 0 3,2 0-1,2 0-18,-2 2-36,0-1-44,0 2-50,-4-1-63,2 0-143,-7 2-152,1-2-97,-3 0-69</inkml:trace>
  <inkml:trace contextRef="#ctx0" brushRef="#br0" timeOffset="182498.68">16464 3539 1678,'-4'-11'57,"2"1"21,-3 1 26,3-2 19,-2 1 16,0 2 5,0 1-10,2 1-18,0 1-13,-3 2-14,5 3-10,0 0-2,0 0-9,-11 14-7,11-5-9,2 2 0,1 5-6,1-1-5,3 2-2,1 5 2,2 0-6,2-3-5,4 2-5,1-2 5,4 1-3,-2-4 5,-2 0-5,5-5-3,-4 0-3,2-2-2,-2-4-5,-1-3 0,1-2-3,-4-4-2,-1-2 3,4-2-6,-5-1 6,0-5-4,-2 1 2,-2-6-4,-1-1-2,-2-3 8,-2 3 4,-1-1 1,-2 2 12,0 2 9,0 0 2,-2 2 2,2 1-1,0 3-11,0 1-3,0 3-8,0 2-2,0 5-3,0 0-3,0 0 4,0 0 0,6 22-7,-2-6 4,0 1-3,4 7 1,-3 3-2,4 7 4,-1 5 1,3-1-25,0 7-39,-3 2-37,-1-1-53,-1 4-65,2-4-77,-2-3-175,-2 0-81,4-4 55,0-1-159,-2 0-140</inkml:trace>
  <inkml:trace contextRef="#ctx0" brushRef="#br0" timeOffset="183271.15">17013 4632 1632,'0'0'-66,"-7"-2"18,5-3 10,2 5 9,-8-6 9,5 3 7,3 3 11,-6-5 6,4 2 9,2 3 6,-4-4 12,4 4 11,-6-4 6,6 4 2,0 0-1,-4-5 5,4 5-2,-3-4 0,3 4 1,0 0 0,0 0-3,-5-4 0,5 4-1,0 0-3,0 0-3,0 0-7,0 0-2,-4-3-7,4 3 1,0 0-2,0 0 0,0 0 3,26 1 0,-9-1 3,4-1-3,6 1 2,13-4 1,7 1-1,15-2 5,25-3 2,4 0 2,1-3 3,4 0 1,3-2 3,2 1 1,0 2 0,0 0-2,-3 3-3,-4-2-3,-12 2-6,-12 0-1,-13 4-5,-11-3 1,-1 2-4,-3 0-1,-8 2 1,-2-2 4,-6 2 2,1-1 3,-6 1 8,-2 0-3,0 0-2,-5 0-6,4-1-2,-6 3 3,-1-3-5,0 3 4,-1-1-3,-1 1-7,-1-2-6,-8 2-3,15-2-15,-8 2-20,-7 0-22,0 0-35,8-2-37,-8 2-43,0 0-49,0 0-51,0 0-114,-8-12-98,8 12-185,-7-7-152</inkml:trace>
  <inkml:trace contextRef="#ctx0" brushRef="#br0" timeOffset="183611.73">18592 4198 1923,'-9'-3'63,"6"-1"14,-2 2 14,5 2 10,-8-4 11,8 4 8,-6-2-10,6 2-12,0 0-15,0 0-4,0 0-12,0 0 7,0 0-12,19 13-7,-7-5 3,3 2-2,1 1-4,5 2-4,-3 2-4,3-1 6,-1 1-16,-2 2 5,4-2-9,-6 1-4,2-1-2,-3 0-2,-3 0 1,-2-2-2,0 2 2,-4-2 8,-4 2-10,-4-3 3,0 3 0,-8 0-3,0-2-5,-2 2 2,-7-2 1,-1 2-20,0-1-13,-4-1-28,1-2-27,-1-1-39,2-2-37,-2 0-49,5-2-53,0-3-118,0-1-142,6-2 53,2 0-122,5-4-77</inkml:trace>
  <inkml:trace contextRef="#ctx0" brushRef="#br0" timeOffset="184195.61">19448 4074 1566,'-6'-9'-16,"-1"1"6,3 1 18,-3-4 19,-1 2 14,0 0 15,2 1 15,-6 1 8,4 0 4,-2 0-2,1 2 1,-1-1 5,-1 5-3,-2-4 0,0 4-1,0 2 0,1-1-2,-4 5-3,0 2 3,1 1 2,-1 3-8,0 4 0,2 3 2,-1 5-2,2-1-2,3 7-2,1 1-2,3 2 1,0 2-7,4-1-4,2-1 0,2 1-6,2 5-7,0 0 5,4-1-12,1-1-2,2-3-10,4-1 1,-1 2-1,4-5 5,2-3-5,3 1 3,1-5 2,3-3-2,1 1 10,2-7 13,2 0 6,2-5 9,-5-1 10,3-3 9,0-4 2,-1 0 5,1-4 2,-1 0-2,4-5-5,-4 0-5,3-8-7,-4 1-4,7-7-10,-6-3-6,-4-7-8,1-2-4,-5-3-5,-1-3-5,-9-4-5,1 2-1,-6 3-3,-6-2-6,-2 3-1,-6-2-5,-2 3-4,-7-3-1,-5 0 0,-2 7-4,-6 2-2,-4 5 1,3 6-3,-3 1-4,0 10-10,-5 0-19,6 4-21,-3 6-20,-2 2-21,-2 2-20,5 3-26,-3 6-13,4 2-12,-1 2-22,7 2-24,0 0-22,5 1-22,3 4-24,4-4-16,0-1-39,4 3-111,2-6-53,3 1-186,5 0-177</inkml:trace>
  <inkml:trace contextRef="#ctx0" brushRef="#br0" timeOffset="184496.79">19522 4359 1788,'0'-10'-5,"0"3"22,0-2 25,-3 1 33,3 0 24,-3 0 20,2 0 13,1 0 6,0 3-1,0-1-5,-2 1-11,2 5-9,0-7-17,0 7-9,0 0-6,0 0-10,0 0 1,0 0-3,2 16-7,-1-6 2,2 3-7,-3 3-7,5 1 1,-5 1-9,3 1 0,-1 0-8,0 3-7,-2 0-1,2-3 1,-2 2-27,2-2-29,-2-2-46,0 1-62,-2-4-65,0-2-83,2 0-174,-2-2-57,0-3 71,-1 1-129,1-5-77</inkml:trace>
  <inkml:trace contextRef="#ctx0" brushRef="#br0" timeOffset="184668.03">19356 4440 1590,'-5'-6'73,"-2"3"14,5 1 4,2 2 6,0-8-2,0 8-4,11-5-2,-1 1-6,7 0-7,5 2-7,2-1-6,4-2-8,4 2-27,-2-4-56,-1 4-54,2-1-62,-3-2-71,-2 1-174,-5 1-199,-2 0-89</inkml:trace>
  <inkml:trace contextRef="#ctx0" brushRef="#br0" timeOffset="185211.2">18374 4482 1523,'0'0'-57,"0"0"14,0 0 9,0 0 12,11-7 10,-11 7 13,13-4 11,-5 2 13,2 0 12,4 1 13,0-4 11,3 3 8,6 1 5,2-6 6,5 5 6,8-1 6,5-3-1,5 2 0,7-1-3,5-1-4,1 1-4,-1 1-5,0-2-4,-2 1-11,-3 0-5,-11 1-6,0 1-3,-9 1-6,-3-1 0,-2 0-4,-7 1-7,-3 0 0,0 0-6,-1 0-2,-2 0-14,-4 1-16,-1-2-21,-2 3-34,0-1-37,-10 1-40,12 0-36,-12 0-58,0 0-130,0 0-259,-4-8-123</inkml:trace>
  <inkml:trace contextRef="#ctx0" brushRef="#br0" timeOffset="185586.1">19014 4174 1679,'-15'-4'-1,"6"0"25,1 1 23,0 3 25,1-3 20,7 3 12,-10-1 0,10 1-6,-9-3-8,9 3-13,0 0-8,0 0 0,0 0 6,0 12 4,0-12 3,13 15-4,0-6 3,-3 3-3,5 5-10,1-2 2,1 2-5,1 1-7,3 3-2,-4-4-7,0 2-2,-1 0-10,0-2-1,-2 0 0,-1 2-3,-2-2 3,-3-2-6,-1 3 1,-3-2-6,-2 0 3,-6-1 2,-3 2-2,-6 1-4,-1 0-8,-9 4-30,-5-5-34,-4 0-47,-1 0-43,-6-3-55,5-1-46,-6 0-96,4-3-136,2-3 5,7-1-147,1-1-111</inkml:trace>
  <inkml:trace contextRef="#ctx0" brushRef="#br0" timeOffset="186449.5">19435 3930 1569,'-4'-4'-30,"4"4"30,0 0 24,-7-5 18,7 5 16,0 0 16,-4-3 15,4 3 10,0 0 0,0 0 4,-4-4 3,4 4 2,0 0-6,-2-8-4,2 8 1,-4-5-3,2 1-3,2 4-6,-4-9-3,2 3 3,0 1-4,-2-4-7,3 1-1,-2-1-5,-1-2-6,2-2-10,0-2-9,0-2 2,-2-1 1,2-3-12,-2-1-1,-1-3-5,1-3-7,0 0-3,0-8 2,-3 0 1,3-2-3,-5-5-6,3-2 1,-2-4-5,0-1-1,-2 0 7,2-1 1,-2-2-4,-1 2 5,-1-1-5,-1 5-5,-1 1 3,3 3-8,-1 8 5,2 0 5,0 5-7,1 4 1,3 1-9,-1 4 7,1 3-1,0 1 0,1 4-6,1 0 3,0-1 0,2 4-2,-2 1-4,2 0 3,0 1-3,-2 1 4,1-1-10,1 3 9,-1-2-4,1 2 5,2 5 0,-2-10-2,0 6-2,0 1-4,2 3-3,-2-8 9,2 8-2,-2-9-3,2 9 6,-2-2 3,2 2-2,-2-7-5,2 7 8,0 0-5,-2-5 4,2 5 0,0 0 0,-2-3-3,2 3-4,0 0-3,0 0 3,0 0 3,0 0 3,0 0-1,0 0-1,-18 10-9,8-3 11,0 4 0,-7 0-4,-3 4 4,-3 4-1,-4 5 2,-7 3-5,-2-1 4,-2 4-1,2-1-2,2-1 0,0 3-5,5-4-13,1-5-17,4 1-15,1-2-21,5-4-30,2-1-26,1-1-32,5-2-20,0-4-26,7 0-26,-1-4-89,4-1-136,0-4-192,0 0-147</inkml:trace>
  <inkml:trace contextRef="#ctx0" brushRef="#br0" timeOffset="186642.35">19060 2590 1846,'9'-7'31,"-3"0"26,0 1 19,-2 2 5,3 0-2,0 4 5,3 0 9,2 6 1,10 2 3,0 3 1,11 7 2,7 2-9,19 15-6,9 0-8,2 4-2,6 4-9,7 3-41,-2-2-79,8 2-117,-7-7-184,-1 1-152,-8-7 63,-6-8-109,-15-8-54</inkml:trace>
  <inkml:trace contextRef="#ctx0" brushRef="#br0" timeOffset="193058.88">13234 7983 416,'0'0'134,"0"0"-29,0 0-24,5-1-25,-5 1 0,0 0-13,0 0-4,0 0 3,3-4 2,-3 4 7,0 0-2,0 0 2,0 0-2,0 0 11,0 0-3,0 0 0,0 0 2,0 0 0,0 0-1,0 0-4,0 0-4,7-1-4,-7 1-4,0 0-1,0 0-3,0 0-4,0 0-3,0 0 0,0 0-2,0 0 0,0 0 2,0 0 0,0 0 3,0 0-1,0 0 1,0 0 0,0 0 1,0 0 2,0 0-2,0 0-2,0 0-3,0 0-1,0 0-3,0 0-5,0 0 2,0 0-4,0 0-5,0 0 2,0 0-2,0 0 1,0 0 0,13 3-1,-13-3 3,0 0 2,9 0-2,-9 0 0,0 0-4,0 0 0,10 2 0,-10-2 0,0 0-3,8 0 3,-8 0-1,0 0 3,0 0 0,14 0-1,-14 0 0,0 0 1,6 1 3,-6-1-4,0 0-1,10 0 1,-10 0-1,0 0-1,9 0 2,-9 0 0,8 3-1,-8-3-3,9 0 1,-9 0-1,10 0 4,-10 0-5,11 2-3,-11-2 0,12 0 2,-6 1-3,-6-1-2,14 2 2,-9-2-1,2 2 1,-7-2-3,17 2 4,-8-2-4,-1 2 4,1-2 0,1 2 1,0-2 2,6 0 1,-2 0 5,4-2-1,0 2-1,1 0 1,3-2-2,-1 2-1,0 0-2,1-2 4,5 0-1,1 2-5,-1-2 9,3 1-5,0-1 2,1 2 0,3-3 1,0 2-2,8-1-1,3 0-3,-3 1 0,7 1 0,-1-3 1,11 1-1,1 0-3,3 1 1,0-1-2,2 2 2,-2-3-4,0 3 2,-2 0-1,2 0 2,-2-2 0,-11 2-2,3 0-2,1 0 1,-4 0 0,0 0 3,2 0-1,5-1 0,3 0-2,-3-2 0,2-1 1,-3 0 1,2 0-4,-1 2 2,-2-1 1,-6-1-2,-2 0 2,-1 3 0,-3-3 1,0 2 0,-9 0-5,1 0-2,-3 0 4,0-1-1,-3 1 2,1 2-2,0-6 4,-1 5-5,3-2 4,-2 1-1,-1-1-2,3-2 2,-2 3 0,-1 0-2,1-2 0,0 3 2,-5-3-2,3 2 1,-6 0 0,-2 0-1,-1 2 0,0-2 0,-4 0 1,-1 2 1,0-1-4,-4 1 1,0-2 2,1 2-1,-2-3 2,1 3 1,-10 0-2,15-1 6,-9 1 0,-6 0 2,13 0-6,-13 0 2,9-3 0,-9 3-1,10 0-2,-10 0 5,8-1-2,-8 1-3,0 0-2,11 0 0,-11 0-2,0 0 5,0 0-2,0 0 0,0 0 2,11 0-4,-11 0 7,0 0-2,0 0 0,0 0 2,5-2-3,-5 2 5,0 0 1,0 0-2,0 0 4,0 0 5,0 0 0,0 0 0,0 0-2,9-2-1,-9 2-7,0 0 3,0 0-2,0 0-1,0 0 2,0 0-1,0 0 0,0 0 0,0 0-1,0 0 0,0 0-7,0 0-5,0 0-7,0 0-8,0 0-3,0 0-3,0 0-7,0 0-3,0 0 0,0 0 2,0 0 4,0 0-2,0 0 6,0 0 0,0 0 3,0 0 6,0 0-1,0 0 3,0 0 1,0 0 2,0 0 0,0 0 3,0 0 1,0 0 3,0 0-2,0 0 2,0 0 2,0 0 4,0 0-2,0 0 2,0 0 1,0 0-2,0 0 2,0 0 1,0 0 0,0 0-1,0 0 0,0 0 0,0 0 1,0 0-4,0 0 4,0 0-1,0 0-1,0 0-1,0 0 3,0 0-1,0 0 1,0 0 2,0 0 0,0 0-2,0 0 2,0 0 1,0 0 0,0 0 1,0 0-1,0 0 1,0 0-2,0 0 0,0 0-1,0 0 2,0 0 0,0 0-1,0 0-1,0 0 1,0 0-1,0 0-1,0 0 1,0 0-1,0 0 0,0 0-2,0 0 2,0 0-1,0 0 4,0 0 4,0 0-4,0 0 0,0 0 5,0 0-3,0 0-3,0 0-1,0 0-3,0 0 2,0 0-1,0 0 3,0 0-4,0 0-2,0 0 3,0 0 2,0 0-1,0 0 0,0 0-1,0 0-7,0 0-11,0 0-19,0 0-21,0 0-37,0 0-46,0 0-43,0 0-43,0 0-96,-16-10-110,12 8-190,1-3-119</inkml:trace>
  <inkml:trace contextRef="#ctx0" brushRef="#br0" timeOffset="193431.29">16601 7538 1685,'-4'-8'-47,"0"-1"18,2 3 26,-2-2 16,-2 3 18,4-2 16,-5 0 11,5 4 8,0-4 1,2 7-5,-7-9-1,5 5-2,2 4-6,-6-4-5,6 4-5,-4-1 16,4 1 10,0 0-2,-7 11 2,3-4 2,4 7 2,-3 1 1,2 5-5,-1 2 3,2 7-9,0 1-3,0 2-6,0 9-2,0-2-3,0 4-5,0 1-5,0-1-4,0 1 0,-2-2-5,2 0-2,0-5-4,-2-2-3,2-2-2,0-3 6,0-2-7,0-1-5,0-6-16,2 1-20,-2-5-16,2-2-21,-2-1-19,0-4-35,2 0-39,-1-2-33,2-4-36,-3-4-57,2 1-94,-2-1-279,0 0-147</inkml:trace>
  <inkml:trace contextRef="#ctx0" brushRef="#br0" timeOffset="194152.74">16494 7608 1666,'-2'-13'-36,"0"3"21,0 1 18,-1 0 15,1-2 24,-2 1 18,1 2 14,1-2 18,0 3 10,0-1 3,0 1-4,-1 1 0,3-2-3,-1 4-5,-1-2-8,2 6-6,-2-7-7,2 7-5,-2-10-4,2 10-12,0-5-7,0 5-2,0 0-5,2-6-3,-2 6-2,8 0 0,-8 0-1,22 6-3,-8-1 4,10 5-1,3 0 9,9 3 6,11 4-2,21 6 0,1 0 6,10-2-1,1 1-4,5-1 8,0-1-7,2 0-4,-6-3-5,0 3-5,-6-2 0,-14-3-7,-13-3 2,0-1-3,-11-1-3,-1 0-1,-6 0-3,-5-3-3,1-1 1,-8 0-7,2-1 9,-3-1-4,-1 1-1,-2-1 2,-4-2 0,2 2 2,-2 1-2,0-5 4,-2 3-2,-2-2 1,3 2 0,-4-2 0,-3 4-7,-2-5 1,0 7-5,0-7 3,-7 8-3,3-2 2,-5-1-2,-1 1 1,-2 1-5,-6 4 4,-3-2-6,-9 8 0,-2-2 0,-12 5 3,-17 6 1,-5 3-2,-4-1-3,-4 0-2,-6 1 5,4-1 2,-5 1-2,5-3-4,-2-2 3,8-2-2,10-5 7,11-3-6,5 0 0,5-5 4,6 0-6,3-1 4,3-1 3,6-1-5,-3 1-3,3-2 7,5-3-2,-2 2 1,2 0 1,0-3-5,4 3 3,-1-2 1,3 0-1,-1 0-7,2-1 8,1 1-2,0 0-6,1 0 5,7-2-2,-13 2-7,13-2-5,-8 0-13,8 0-7,-9 2-8,9-2-15,-6 1-10,6-1-12,0 0-22,0 0-23,0 0-32,0 0-29,13-14-33,-7 8-31,0-1-70,5-4-137,-1 0-19,5-4-94,3-2-71</inkml:trace>
  <inkml:trace contextRef="#ctx0" brushRef="#br0" timeOffset="194563.3">17100 6995 1542,'-3'-8'-5,"-1"3"15,1-3 37,0 4 24,2-3 14,-3 2 15,-1 0 9,2 1 2,3 4-6,-7-8-3,6 5-10,1 3-10,0 0-9,0 0 3,0 0 5,-7 15-1,5-3-2,4 2-2,-2 6-4,5-1-7,-3 3-10,2 4-5,2-2-3,-2 1-8,3 0 3,1 1-8,1 0-28,-1 0-46,-3-1-55,5-1-68,-2 1-60,-1-9-132,1 4-125,0-6-190,1-2-165</inkml:trace>
  <inkml:trace contextRef="#ctx0" brushRef="#br0" timeOffset="194799.96">17330 6961 1789,'-6'-25'23,"2"4"32,-3 3 30,2 5 31,2 2 16,0 1 3,1 3-9,0 1-18,0 2-12,2 4-7,0 0 1,0 0-5,9 25-3,-3-8-5,1 6-9,1 2-1,4 4-8,1 6 1,0-2-12,0 3-2,3 6-6,-1-1-45,-5-6-43,0 2-65,-2-1-73,-2-2-93,0 3-218,1-4 20,0 2-160,-1-7-133</inkml:trace>
  <inkml:trace contextRef="#ctx0" brushRef="#br0" timeOffset="195789.51">17959 7850 1640,'0'0'-60,"0"0"9,0 0 16,-10-1 11,10 1 16,0 0 10,0 0 11,0 0 12,-9-3 3,9 3 6,0 0 1,0 0 6,0 0 4,0 0-1,0 0 1,-7-2 4,7 2 6,0 0 1,0 0 2,0 0 1,0 0-3,0 0 2,0 0-4,0 0-2,0 0-1,0 0-3,0 0 0,0 0-2,0 0-2,0 0-1,0 0-5,0 0 0,0 0 2,0 0 5,0 0-2,0 0 0,27-1 4,-17-2-4,5 3 0,0-1 2,5-2 0,1 3 0,9-7 2,8 2 2,4-1 4,14-2 2,3-1 0,22-4-3,5 0 1,4-1 4,0-1-3,1 1-4,-1-1 0,-4 1 5,-3 0-11,-16 4-1,-12 0-6,-1 2-2,-12 1 9,3-1-6,-6 2 4,-3 1-7,3-1 5,-7 1-5,0 1 1,-3-2-2,5 0-1,-2 2-2,-2 2-2,-2-5-1,2 3-2,-1 0-3,-9 2-2,4-1-1,-5 0 2,-3 2-2,2-3-3,-4 2 0,-1 0 0,-2 0 0,-1 2-3,1-1 1,-1-1-2,-2 0 2,0 0-3,-8 2-4,14-3 3,-9 3-1,-5 0 0,11-1-1,-11 1-2,10-1 1,-10 1 0,8-3-1,-8 3-8,6-3-16,-6 3-15,0 0-27,6-1-40,-6 1-35,0 0-36,0 0-46,0 0-48,0 0-69,-18-9-140,11 7-49,2-3 38,-1 2-136,0-3-119</inkml:trace>
  <inkml:trace contextRef="#ctx0" brushRef="#br0" timeOffset="196116.55">19640 7369 1748,'-8'-7'22,"-2"2"28,4 1 24,-2 0 28,4 0 19,-3 2 8,7 2-3,-5-5-8,5 5-12,-5-4-8,5 4-10,0 0-11,-5-2-1,5 2 6,0 0 6,4 17-1,0-9-3,2 4-4,2-2-2,-2 4-3,6 1-1,-2 2-6,3 1-3,2-1-4,-2 1-6,1-1-2,0 3-8,0-3-7,-2 0 0,-1 1-1,0-3-5,-3-1-3,-1 1 2,-1-1-5,-2 0 2,-4-1 1,-2 0-7,-4 1 3,1-3-7,-5 2-7,-1 1-27,-2-3-26,-3 3-37,-4-4-27,2-1-38,-2 0-46,3-1-59,-2-4-55,-1-1-134,5 0-74,-1-3 37,2-3-117,3 1-91</inkml:trace>
  <inkml:trace contextRef="#ctx0" brushRef="#br0" timeOffset="196637.18">20111 7229 1708,'-2'-8'21,"0"3"27,-2-1 17,-1 0 19,-2 2 12,1 1 5,-2-2 5,0 3-7,-1-1 1,-2 3-6,1 0-1,-1 3-3,-3-1-4,0 6 3,0 1 0,-1 3-5,0 3 6,2 2-4,-3 3-1,0 6 3,2 2 7,-1 3-3,-4 8-8,6-4-3,-1 4-11,3 0-6,2-1-5,1-1 2,4 3-8,0-1-4,2-1-3,4-5-12,0-2 5,2 4-3,6-3-4,1-1-2,4-7-1,1 2 0,6-8 0,-1-3 5,3-2-2,0-4 4,6-4-1,0-2 2,2-3-1,0-7-3,6-1 1,0-5 1,3-4 1,-4-7-5,1-3-1,-4-5-1,9-14-3,-13 1 0,-8 7-5,-4-3-3,-6-3-1,-5 4-4,-5 2 0,-7 2 0,-1 1-7,-7 1 3,-4 4-5,-6 3-1,-2 3-2,-3 4-1,1 5-1,-5 3-3,4 4-1,1 3-21,3 2-17,1 3-20,2 5-11,-2 3-20,3 2-9,4-1-14,3 2-20,2 2-15,3 5-35,2-3-32,1 2-29,5 1-30,0-5-58,5 3-107,-1-2-41,4 1-199,1-3-178</inkml:trace>
  <inkml:trace contextRef="#ctx0" brushRef="#br0" timeOffset="196859.57">20214 7530 1900,'0'-8'0,"-2"1"30,-1-1 26,0 3 19,-1-2 22,1 0 16,2 4 0,-3-4-10,2 4-15,2 3-11,-6-4-5,6 4-2,0 0-6,-8 10-4,6-1-2,0 3-2,0 3-4,-1 4-4,3 1-7,0 0-2,0 0-2,0 6-8,0-2 2,3 4-9,-3-2-31,0-6-49,0 2-65,2 0-74,-7-4-91,5-1-158,-3-2-19,-1 0-129,0-5-93</inkml:trace>
  <inkml:trace contextRef="#ctx0" brushRef="#br0" timeOffset="197019.59">19927 7703 1781,'-2'-7'57,"-1"1"-3,3-3 6,5 2 6,1 2 8,4-3 1,5 4-5,3-5-6,6 4-4,6-1-8,0 2-9,-1-1-36,3 1-47,-2 0-62,-2 0-57,-1-1-99,-2-3-390,-6 4-144</inkml:trace>
  <inkml:trace contextRef="#ctx0" brushRef="#br0" timeOffset="198059.02">20034 7282 1711,'0'0'-44,"0"0"21,-8-1 17,8 1 18,0 0 17,-6-2 10,6 2 11,0 0 8,0 0 6,0 0 8,0 0 6,0 0 11,0 0 8,-11-2-3,11 2-9,-2-4-5,2 4 0,-3-8-5,3 3-6,0-2-3,-2 0-4,0-3-6,2-1-6,-2 0-3,2-4-5,-2-2-4,-2-2 0,2-2-9,-2-4-1,0-2-6,-2-6-1,-2 0-4,0-4-1,0 0 0,-1 0-5,-1-3-2,2 1-1,-6-4 0,4-3-3,0 3 3,-1-6-3,-2 3-1,3 3-2,1-1 2,1 5 0,-1 3-1,0-1-3,3 1 4,-2 0-3,0 0-1,2-1 2,-4 3-1,4 0-2,-2-2-1,-1 2 0,1-1-1,-1 0 0,-1 0 2,-1 0-4,1-1 2,-2 2 1,4 0 2,0-1 2,0 2-9,-2-2 7,5-2-3,-4 5 1,3-2-2,-1 1 0,1 5 0,-1 2 3,2-3-1,0 2-2,-2 0 1,3 3 2,-2-4-4,2 6 2,0-2 2,2 0-1,-2 4 0,0 1 0,1-1 2,-1-1-4,0 2-2,0 0 6,1 0-3,1 2 2,-3 1 1,5-2 0,-3 1-3,3 1 1,-5 1 2,2 2-2,2-2 1,1 0 1,-2 3-2,0 0 0,0-1 3,0 0-1,2 1 0,-2-1-2,0 1 2,2 1-1,-2-2-2,0-1 3,2 1-1,-2 0 0,-1 0-2,1-2 3,-1 3-2,0-2 0,2 1 0,1 2 2,-2-1-1,0 1 2,0 0-1,-1 1 5,0 0-6,3 3 2,-2-3-1,-2 2 1,4-1 0,-4 2-3,2-1 2,-1 2 1,1-1 1,0-1-1,-1 3-2,1-2 2,-1 0-2,2 1 1,-1 0 3,0 1 0,0-3-1,-2 1 3,4 3 1,-2-4 1,0 3-3,-1-2 0,1 2 0,0-1 0,-2 0 1,4 6-1,-2-9 0,0 5 0,2 4 0,-2-5-1,2 5-4,-2-9-1,2 9-2,-2-2 0,2 2 0,0 0-1,0 0 1,-16 8 0,10 0 4,-2 2-1,-2 1 1,-4 5 0,2 1 0,-6 0 3,-1 5-1,-2 0 0,0 0 1,-2 4-3,-4-2 4,6 0-2,-5 3 1,3-4 0,1 2-13,0-4-18,2 0-25,3-7-32,2 2-36,1 0-38,5-5-26,1-1-22,4-5-53,4-2-155,0-3-187,0 0-100</inkml:trace>
  <inkml:trace contextRef="#ctx0" brushRef="#br0" timeOffset="198264.19">19356 4737 1622,'7'-3'-2,"0"-3"16,-3 2 14,0 0 6,2 2 5,0 1 11,4-1 13,-10 2 11,24 5 6,-6 1 5,5 5 0,5 3-3,6 9-12,6 2-7,19 14-5,6 5-2,1 9-4,5-2-33,6 4-58,4 1-72,-5-4-111,0-2-248,-6-7-119,-7-7-88</inkml:trace>
  <inkml:trace contextRef="#ctx0" brushRef="#br0" timeOffset="203857.96">13342 11332 1464,'10'0'-87,"-10"0"18,0 0 12,0 0 10,0 0 9,0 0 5,0 0 12,0 0 4,0 0 5,0 0 0,0 0 4,0 0 2,0 0 6,0 0 4,10 3-1,-10-3 10,0 0 9,6 1 21,-6-1 3,0 0 2,10 6 6,-4-4 2,-6-2 3,14 3-4,-6 0 2,0-2 1,5 2 1,4 0 2,0-1 0,9 3 1,-1 0-1,7-2 0,6 1 2,3 0-1,7-4-3,11 0 0,7-1 0,31-3-3,9-7-1,10 4-1,3-6-2,3-1-3,-1 3-8,2-2 2,0-1-4,3-3-1,-4 2-5,1 1-2,-2-2-4,-6 0-1,0 3 0,-6-3-6,-8 3-1,-6 0-1,-8 0 0,-6 2-5,-18 1 2,-12 2-3,-10 2 0,-2-1 1,-8 1 0,-1 2 4,-4 0 6,-4-1 8,-4 3 15,2-2-5,-3 1 2,-3 0-1,0 2 0,-2-2-5,-2 2-5,1 0-2,-2-2-4,-1 0 2,0 2-10,1 1 0,-9 0-3,12-1 1,-12 1-3,12-3-2,-12 3-1,8-2-9,-8 2-3,8 0-5,-8 0-9,0 0-3,10-2-6,-10 2-3,0 0-3,9-1-1,-9 1-2,0 0 4,0 0 3,9-2 0,-9 2 1,0 0 1,5-5-2,-5 5 2,7-1 2,-7 1 3,7-4-2,-7 4 5,6-4 0,0 2 3,3 1 1,2-1 0,-1-2 2,0 2-1,4 0 6,-3 1 1,5-2-1,1 2 0,-2-3 2,1 2 2,4-3 2,-1 4-2,0-3 4,2 0 1,1 0 1,-2 0 2,1 1-1,1-1-2,-2-2 3,0 5 0,1-3-1,-4 0 1,0 0-4,-1 2-3,-2-2 2,-2 2 0,-1 2 2,0-1 0,-3-1 0,0 0-3,-8 2 0,13-2 1,-7 2-3,-6 0 6,0 0-4,11 2-11,-11-2-20,0 0-19,5 4-26,-5-4-25,0 0-32,0 6-31,0-6-49,0 0-119,0 0-308,0 0-137</inkml:trace>
  <inkml:trace contextRef="#ctx0" brushRef="#br0" timeOffset="204253.85">16995 10631 1648,'-4'-3'-1,"-2"-3"11,2 2 19,0 0 15,0 1 25,4 3 19,-10-6 11,6 4 10,0-2 5,4 4-6,-4-3 0,4 3-12,0 0-1,-8-4-10,8 4-11,-5-2-9,5 2-9,0 0-2,0 0-9,-4 9 0,6 1-1,-2 1 4,0 7-3,5 2 3,-1 7-3,2 2-2,0 4 0,3 4-3,0 3-4,-3 0-6,4 7 3,-2 3-4,2 0 1,-2-1-1,-2 1 1,3-3-6,-4 1-3,4-7 0,-2-4-16,-1-2-27,-1-6-19,-2-4-30,0-1-22,1-6-22,-2-2-36,2-4-55,-2-7-64,-2-4-110,0-1-97,0 0-155,5-14-130</inkml:trace>
  <inkml:trace contextRef="#ctx0" brushRef="#br0" timeOffset="204821.96">16926 10603 1676,'-9'-13'-27,"0"3"33,5 2 25,0 1 15,0 3 13,0-2 6,2 2 0,0 1-4,2 3-9,-2-6 2,2 6 7,0 0 6,8-3 3,-8 3-5,14 0 1,-14 0 6,22 9 1,-5-4 6,4 7-3,4 0-4,5 3-2,9 5-4,3 1-5,1 1-9,21 8-2,7-4 0,2 1 1,6-1-3,-1-2-2,1-4-6,-1 2-4,-4-3-1,0-3-1,-11-1-3,-10-2-2,-1-4-4,-1 0 1,-3 1-7,-5-3 1,-5 0-3,-7-2-2,-1-2-3,-4 4 1,-7-3-3,4-3 3,-5 4 2,-1-4 9,-1 3-5,-4-2 7,-1 0-4,0 0-3,-1-1 2,-1 2 1,-1-2 5,-2 1-2,-6-2-4,10 4 0,-10 0-6,0-4-6,-8 10 7,0-3-6,-6 1 2,-2-1 2,-5 5-7,-7 2-5,-3 2 8,-7 3-6,-7 2 2,-19 6-1,-5 3 4,-3 3-4,-7-1-1,-1 1 2,4-3-7,8-1 8,3-5-2,14-3-4,13-4-2,6-5 6,6-3-4,2 1 0,6-5 6,-1 2-5,4-1 0,5-4 1,-1 1-12,2-3-4,9 0-5,0 0-15,-6-5-8,6 5-17,4-11-24,2 4-27,1 1-31,-1-2-42,5 1-37,-3-3-72,5-2-155,-5 2-52,3-4-164,-2 3-159</inkml:trace>
  <inkml:trace contextRef="#ctx0" brushRef="#br0" timeOffset="205112.18">17169 10083 1818,'-11'-9'16,"3"1"35,2 2 18,-1 1 18,5 0 9,0 0-6,2-3 0,2 2 2,7-3-2,2 1-1,5-4-5,6 2-6,5 0-8,3-2-7,4 3-6,4 4-5,-3-1-21,-4 0-39,9 1-53,-9 0-68,3 3-72,-4 1-160,0-1-115,-8-1-132,-2-1-107</inkml:trace>
  <inkml:trace contextRef="#ctx0" brushRef="#br0" timeOffset="205457.22">17676 9699 1716,'0'-17'13,"0"0"27,2 3 13,2-1 18,3 1 13,4 0 12,5-1 5,1 0 2,3 1 5,8-1 1,0 2-1,-1 4-1,1 0-9,2 4-3,-5 2-7,-1 3-4,-2 3-7,0 4 3,-3 4 0,-5 2 12,0 2-7,-8 2-3,-2 2 1,-4 5-8,-3 0-2,0 1-8,-5 4-15,0-3-2,0 6 0,-2-3-7,-1-5-6,3 1-4,1 0-4,-1-2-4,5-2 0,1-1-1,2-3 0,4-3 1,5 1-4,3-3 2,6 0-5,4-5 1,6-4-3,6 2-13,3-3-19,7-2-29,5-2-43,10-3-34,7 2-51,27-2-68,2-2-83,6 2-249,4-3 53,-4 2 73,2 3-156,-6 3-104</inkml:trace>
  <inkml:trace contextRef="#ctx0" brushRef="#br0" timeOffset="207123.12">18374 11051 1531,'-6'-2'-42,"6"2"11,0 0 14,-11-5 9,11 5 12,-6-3 8,6 3 7,-9-2 9,9 2 3,-5-2 5,5 2 1,0 0 6,0 0 3,-10-4 0,10 4 4,0 0 5,-6-1 1,6 1 1,0 0 1,0 0-1,0 0-4,0 0 3,-6-2-5,6 2 0,0 0-2,0 0 9,0 0 5,0 0 2,0 0 6,32 0 1,-14-2-1,6 0 0,5 0-8,7 0 3,9-3 0,13 1-4,26-6 12,8-1-7,7-3 2,0 1-7,5-2-2,6 0 1,4-1-5,5-1-1,2 2-9,4 0 2,0 1-10,-3 1 1,-5 0-1,-6 0-10,-8 1-1,-10 2-4,-10 1 6,-21 1-8,-12 3 0,-6 1-3,-12 0-3,0 1 9,-5-2 3,-3 3 8,-4 1 4,0-2 5,-1-1 3,-2 2-3,-4 2 4,-1-1-6,-1-1 4,2 0-3,-3 2 2,-3-2-3,3 2 5,-1-2 0,-9 2 0,11-2 2,-11 2-2,14-1 2,-14 1 1,10 0 0,-6-3 0,-4 3 2,0 0 4,12-2 4,-12 2 2,4-3-11,0-3-5,-2 3-4,-2 3-2,4-12-9,-2 7-1,0-6-3,0 2-6,0 0 1,-2-3-4,2-3-4,-2-2-1,0-2-1,-2-3-3,0-4-1,0 0-1,0-2 3,-4-7-8,2-2 3,-2 0 7,-1-1-3,-2-3 2,3 2-4,-2 0-2,-3-1 0,1-4-2,1 5-1,-2 2-1,-1-7 1,2 6-1,-2 2-1,2-8-1,-3-1-2,1 3-1,1-3-1,-2 1 0,3 0-1,0 3-2,-2 2 0,2-4-1,0 5 0,1 0 0,0 0 3,1 2-2,-1-1 2,0 1-2,2 2 2,-2 0 1,2-1 0,-1 0 1,-1 4-2,2-4 1,-2 1-9,2 1-3,-1 4-1,2 0 0,-1 2 1,0 0 2,2 1-2,-1 1 2,-3 0-3,4 0-2,-1 2 3,0 1-1,0-1 0,2 0 2,-3 1 0,0 0 0,1 3 3,0 0-1,2 1 0,-3 0 3,1-1-2,2 3-2,-3-1 1,1 0 1,-1 2 0,-1 0 0,2-1 1,0 2-2,-3-2 3,0 0 1,3 3 0,-2-2 2,-1 0 0,1 0-2,1 1 2,-1-1 1,-1 0-1,3-1 1,-2-1-1,2 2 0,-2 1 2,2-1 2,0-2-6,0 3 3,-1-3 0,1 2 1,0-2 4,-1 3-4,3-4-3,-3 4 1,1-2 0,0 1-2,0 0 5,2-1 1,-2 1-5,0 0 5,-1 1-2,4 1 0,-4-1-1,4 2 3,-1 0-3,0 0 4,-1 2 1,1 1-1,0 0 1,1 0-2,-1-1 3,2 1 0,-2 1-2,1 0 2,2 0-2,-4 1 0,3 0 0,0 1 0,0-3 0,0 4 1,0 1-2,0-1 3,0 2-1,2 3 1,-2-9-5,0 5 1,2 4 0,-6-5 0,6 5-1,-1-4-6,1 4 0,-5-4-2,5 4-5,0 0 2,0 0 5,0 0-3,-14 9 7,8-1 2,-3 1-5,-2 0 3,-3 8 4,-3-2-2,-7 6 3,2 0 3,-5 0-2,3 4-1,-6 1 4,0 1-8,-2-1-8,7-1-4,-3-4-11,3 2-17,1-4-12,4 2-21,0-6-13,4 0-20,-2-1-19,6-2-20,1-3-17,1-1-13,2-1-9,0-2-18,6 0-9,0-5-2,2 0-17,0 0-82,4-12-110,1 3-140,-1-4-70</inkml:trace>
  <inkml:trace contextRef="#ctx0" brushRef="#br0" timeOffset="207307.05">19871 7928 1493,'14'-12'-44,"-2"4"17,-1 2 17,3 0 21,-1 4 28,1 0 16,-1 2 20,4 4 13,0 2 23,7 6 9,3 2 9,13 9 6,20 14-2,7 0-5,6 5-11,4 4-9,4 4-5,8-2-11,2 3-19,11-4-14,6 2-59,2-2-93,7-6-116,7 1-238,-7-7-34,-6-6-117,-4-7-98</inkml:trace>
  <inkml:trace contextRef="#ctx0" brushRef="#br0" timeOffset="-211267.44">17006 10679 377,'-2'-4'36,"-3"1"5,5 3-6,-4-8 1,2 4-1,-2-1-3,2 1 0,2 4 5,-6-8-4,4 4 8,0 0 8,2 4-4,-2-9 1,0 5 5,2 4 1,-5-8-1,5 3 3,0 5 4,-2-8-3,-1 4-1,3 4-3,-4-7-3,4 7 4,-2-5-1,2 5-2,-2-7-1,0 3-1,2 4-1,0 0-4,-2-6-5,2 6-2,0 0 1,0 0-2,-2-5-2,2 5-3,0 0-7,-2-4 3,2 4-1,0 0 2,0 0 3,0 0 1,0 0-5,-2-6-1,2 6 1,0 0-3,0 0-1,0 0-2,0 0-5,0 0 2,0 0-5,0 0-1,0 0 0,0 0 2,0 0 7,0 0 1,0 0 2,0 0-2,4 21 3,-2-15-2,0-1 4,-2 4-1,2-2 0,0 3 2,-2-1 4,2 2 1,-2 1 3,0 0 1,0 2-3,2 2 1,-2 0 3,-2 1-1,2 1-1,-2 2 2,2-1 0,0-1 1,0 1-4,0 3 3,0-3-2,0 0 1,0-1-5,0 3-3,0-2 2,0 3-5,0-3 3,2-1-1,-2 2-2,0-1-3,2-3 0,-4 4-1,2-3-1,0 2 2,0-2-2,0 1 2,-2 0-3,2 0-3,-2-4 11,4 4-2,-2-1-6,0-2 1,0-2-5,0 1 1,0-1-4,0-2-1,0 4 2,2-4-2,-2 0-5,0-2 4,0 1 1,0-1-2,2 1-1,-2 0-3,0-1 2,0 1-4,2-3 5,-2 3 1,0-3-6,3 1 2,-3 0-4,0-1 2,0 1 1,0-2 1,2-1 1,-2 1-2,0 0 1,0-6-1,0 10-5,3-5 3,-3-1-1,0-4 0,2 10 3,-2-10-2,2 5-3,-2-1 3,0-4-4,0 5 7,0-5-5,0 6-2,0-6 8,0 0-1,2 4-1,-2-4 2,0 0 3,0 5 0,0-5 6,0 0 0,0 0 5,0 0-4,0 0 4,0 0-4,0 0 1,2 7-1,-2-7-4,0 0 0,0 0 6,0 0-8,2 3 1,-2-3 3,0 0-8,0 0-2,0 0 3,0 0-3,0 0 2,0 0 1,0 0 4,4 4 7,-4-4-4,6 3 1,-6-3 1,8 0-4,-8 0 1,10 0 4,-10 0-3,10 3-3,-10-3 6,13 0-3,-5 0 4,-8 0-1,19 0-3,-8-3 2,1 3 3,3 0-3,2 0 1,2-3 0,3 1-6,2 0 3,6 1-2,2-4 1,9 1-1,-1 4-1,5-5 0,-1 1 3,3-2-1,-1 5-1,-1-3 0,1-2 2,-6 4-5,-1-3 5,-6 1-1,-3-2 2,-2 3-1,-6-2 3,0 3-2,-3 0 3,-3-1-3,2 0-2,-6 2 1,1-1-4,-2 0 1,-1 0-8,-1 2-23,-1-2-17,-8 2-31,15-2-29,-8 1-34,-7 1-47,0 0-69,8-2-55,-8 2-139,0-4-114,0 4 48,0 0-136,0 0-142</inkml:trace>
  <inkml:trace contextRef="#ctx0" brushRef="#br0" timeOffset="-203041.78">13162 2433 1602,'0'0'-112,"0"0"17,0 0 11,7 2 13,-7-2 15,0 0 13,0 0 10,11 0 14,-11 0 4,0 0 11,0 0 4,0 0 8,0 0-1,10 0 8,-10 0 11,0 0 2,0 0 4,0 0 4,6-2-2,-6 2 6,0 0-4,0 0 7,0 0-5,0 0-1,0 0 3,0 0-1,0 0-6,0 0-3,0 0 1,0 0-1,0 0-3,0 0-1,0 0-4,0 0-2,0 0-5,0 0 4,0 0-10,0 0 3,0 0-3,8 2 2,-8-2 0,3 9-2,0-5 1,-1 1-2,-2 3-1,2 0 2,0-1 4,0 1-3,-2 2 3,2 1 0,0-2 0,-2 3 3,2-1 0,-2 3 3,0-1-2,0 4 6,0-1 0,0 1 2,0 1 1,-2-1-5,2 1 5,-2 1 0,2-2-2,-2 1-1,2-1-1,-2 1 4,0 2 2,0-3 3,0 2-3,-1-3 3,3 3-4,-3-1 1,1-1-1,0 1-2,0-1 0,0 1-3,0-1-3,2 1 1,-2-3-3,2 2 0,0-3-4,-2-2 1,2 2-1,0-1 0,0-1-3,0 1 1,2-4-1,-2 3-1,0-3-2,0 1 3,0 0-4,2-1 1,-2-1 0,0 1 1,2-1-2,-2-1-1,0 1 4,2 0-6,-2 0 1,0-1 1,2-2-1,0 5 1,-2-4 0,0 2 0,2-1-1,-2-1 1,3 1 1,0 1-1,-3-1-1,2-2 2,-2-1 0,2 3-1,0-1-1,-2 0 3,2-3-2,-2 3 3,0-6 0,2 6 2,0-2-2,-2-4 4,0 6 3,0-6-4,0 0 7,0 4-4,0-4 5,0 0 1,0 0-3,2 7 9,-2-7-1,0 0-5,0 0-1,0 0-2,0 0-3,0 0-1,0 0 0,0 0-17,0 0-17,0 0-25,4-16-28,-4 16-32,0-5-48,0 5-43,0 0-65,-4-8-135,0 4-253,4 4-145</inkml:trace>
  <inkml:trace contextRef="#ctx0" brushRef="#br0" timeOffset="-201219.21">13004 3288 1671,'0'0'-65,"0"0"20,0 0 13,-6-4 17,6 4 7,0 0 11,0 0 6,0 0 3,0 0 4,0 0 1,0 0 2,0 0-3,0 0 7,0 0-2,0 0 4,0 0 4,0 0 3,0 0 0,0 0 4,0 0 4,20-6 0,-11 3 1,2 3 0,1 0 4,3-4-1,1 0 1,6 3 0,-3-5 2,7 4-2,2-3 1,-2 2 0,4-3-4,0 2 5,3-2-4,5 3-1,1-3-4,1 0-4,-1 3-2,-1-3-2,-4 1-3,-4 2-3,3-1-4,-1 1 1,-3-1-8,-2 1 3,-2 0-1,-5 1-2,2-2-5,-3 2 4,-1 0 0,0 0-1,-2 0-1,-4 1-1,4-1 2,-3 0-3,-3 0-1,2 0 0,0 0 0,-2 1-2,-2 1-4,4-3 4,-4 2 0,2-2 1,-1 2-2,-1 1 0,1-2 0,-9 2-1,13-2-1,-13 2 0,11 0 0,-4-3-2,-7 3-2,9-2 4,-9 2 0,0 0 2,11 0-3,-11 0 1,0 0-1,8 0-1,-8 0 0,0 0-1,0 0 0,0 0 0,0 0-2,11 0 3,-11 0-1,0 0 0,0 0-2,2 5 0,-2-5 4,0 0-1,-7 9-2,5-3 2,-2-2 3,2 1-3,-2 1-1,0 0 3,-1-1-3,1 4-1,0-1 1,-1-1-3,-2 0 4,6 3-2,-3-1 1,-1 1 0,2 0 1,1 0-2,-4 2 1,5-3 2,-1 5 0,-1-3-1,0 3-3,2-1 4,1 1 4,-2-2-2,0 5 2,2-5-2,0 2 0,0-1-1,0 1 1,0-1 0,-2 0 2,2 0-3,2 0 1,-2 0-8,0-1 3,0 2 2,0-1-1,0 1 2,-2-1-1,2-1 2,0 0 0,0 0 0,0 0-1,-3-3 1,3 0-2,0 1 3,-1-1 0,2 1 1,-1-2 0,0 0 1,-1-3 1,1 0 0,0 2-3,-2-2 3,2-5 2,0 9 1,0-5 5,0-4 1,-2 6 0,2-6 3,0 5-1,0-5 0,0 0-5,-2 7 2,2-7-1,-3 3 0,3-3 2,0 0-3,0 0 0,-4 7 1,4-7-2,-6 3 0,6-3-6,-11 4 3,5-3-3,-3 4 1,1-1-1,-2-3-1,-7 5 1,4-2-2,-2 1 2,-2 1-2,-2 1-1,-1-3 1,2 2 1,-6 1-4,3 1 3,-2-1 0,2 0-1,0 0-2,-1-1 2,4 0-1,-6-1-1,1 2 2,0-2-2,-3 3 2,-1-2-1,1-3-1,-4 3 1,3 0-3,-3-3 2,3 3 1,-3-2 0,2 0-1,1 0 2,0-1-2,2-1 0,1 1 0,0 0 0,3-1 1,0 0-1,2 0 2,1 0-3,0 0 2,1-1-2,5 2-1,-5-3 2,6 1 0,1 1 0,-4-2-1,6 2 2,-2-2-1,1 2-2,-1-2 3,1 0 0,-2 2-2,3-2 3,8 0-1,-14 0-1,4 0-1,4 2 0,6-2-2,-14 0 2,14 0 1,-15 0-1,6 1 0,9-1-1,-15 0 1,9 3-3,6-3 3,-12 0 0,2 2-1,4-1 0,6-1 2,-12 0 2,12 0 3,-8 2-4,8-2 2,-11 0 0,11 0 0,-7 2 1,7-2-2,0 0 0,0 0 2,0 0 7,-12 0-1,12 0 5,0 0-1,0 0 0,0 0 4,0 0-2,0 0 2,-11-2 5,11 2-7,0 0-2,-4-3-2,4 3 0,0 0-2,-4-6-5,4 6 2,-2-6 1,-1 2 2,3 4 7,-1-7-2,1 1 1,-2-2-5,2 2-1,0-5-1,0-1 2,2 0 0,-1-5 0,2 3-5,-1-5 1,3 0 1,0-1-7,-1-2 2,1-2 1,-1 2-2,0 0 2,0-2 0,0 2 0,1 3-1,-3-2 1,0 4-4,3-3 2,-3 3-4,0 0 0,0 4 2,0-2-2,0 2-1,0 1 6,0 2-3,2-1-2,-2 1-2,0 0 6,0 2-3,0-1 0,2 2 5,-2 1-4,0 1-2,-2-1 2,2 0 2,-2 1-2,0 5-1,2-11 4,0 8-1,0-1-3,-2 4 3,0-6-7,0 6 3,4-5 3,-4 5-4,0 0 2,0-6 1,0 6-3,0 0 1,2-5-1,-2 5 1,0 0 4,2-8-1,-2 8-3,2-4 4,-2 4-5,2-5 3,-2 5-1,5-7-1,-5 7-3,6-3 9,-4-2-4,2 3 0,-4 2-2,13-8 3,-2 4 0,3-2-4,8-2 2,3 2 1,1-3-3,8 2 0,2-3 3,1 2-9,3-1-14,-1 3-31,-3-2-28,0 3-38,-4 1-44,-3 2-53,-5 2-90,-5 0-200,0 0 6,-9 0-73,1 2-75</inkml:trace>
  <inkml:trace contextRef="#ctx0" brushRef="#br0" timeOffset="-199586.9">13432 3802 1469,'0'0'-72,"0"-6"11,0 6 17,0 0 5,0 0 10,0 0 11,1-5 9,-1 5 14,0 0 2,0 0 6,0 0 2,0 0 10,0 0 2,0-6 3,0 6 4,0 0 0,0 0 10,0 0 2,0 0 4,0 0 1,0 0 3,0 0 2,0 0 0,0 0-7,0 0-3,0 0-4,0 0-6,0 0-5,0 0 1,0 0-5,0 0-4,0 0-1,0 0-2,0 0-1,0 0 0,0 0 0,-4 17 2,4-11 1,0-1 3,0 2 1,0 0-2,0 0 4,-2 2 2,2 1 2,0 3-2,0-2 4,-2 1-1,2 5-1,0-2-1,-2 3 0,2-1-1,0 2-4,0-2 0,0 3-1,-2-2-5,2 2 4,0-2-3,-2-1 0,2 3 0,0-1 0,2 0 0,-4 1 0,2-2-3,0-1 2,0 2-3,-3 0-1,3-2-2,0 1 1,-2 1-2,2-2-2,0 1 1,2-1-3,-2 1-1,0-1 2,0-1 0,0-1-1,3-2-3,-3 0-1,2-1-2,-2 0 2,0-3 2,0 2-3,0-1-2,2-2 0,-2 1 2,0-2 0,2 2 0,-2-4-1,0 3 0,0-3-1,0 3 1,0-2 0,0-6 1,0 9-1,2-4 1,-2-5-3,0 10 1,-2-5 4,2-5-1,0 7 1,0-7 2,0 6 1,0-6-2,-2 7 1,2-7 2,0 8 1,0-8 2,-2 3-2,2-3 0,0 6 1,0-6 1,0 0 0,-2 6 1,2-6 3,0 0 2,0 0 3,0 5 4,0-5-1,0 0 9,0 0-1,0 0 7,0 0-2,0 0 3,0 0-1,0 0-7,-3 7 1,3-7-2,0 0-3,0 0 4,0 0-7,0 0 2,0 0-4,0 0-5,0 0 2,0 0-2,0 0 0,0 0-2,0 0-3,0 0 2,0 0-1,0 0 2,0 0 0,0 0-4,0 0 3,0 0-1,0 0-5,0 0 1,0 0-3,0 0-2,0 0 1,0 0 0,0 0-1,0 0-4,0 0 2,0 0-1,0 0 2,0 0-1,0 0-1,0 0 1,0 0-4,0 0 2,0 0 4,0 0-1,0 0-4,0 0 4,0 0-2,0 0-2,0 0 3,-2 5-2,2-5-2,0 0 1,0 0 7,0 0 2,0 0 2,0 0 1,0 0 2,0 0-1,0 0-1,0 0 0,0 0-2,0 0-4,0 0 4,0 0-7,0 0 4,0 0-1,0 0-2,0 0 0,0 0-1,0 0 2,0 0-2,0 0-2,0 0 5,0 0-3,0 0 3,0 0-8,0 0 5,0 0-1,0 0 1,0 0 0,0 0-3,0 0 2,0 0-4,0 0 1,0 0 1,0 0 0,0 0-1,0 0-2,0 0 2,0 0 3,0 0-2,0 0-5,0 0 4,0 0 2,0 0-2,0 0-1,0 0 0,0 0 1,0 0-2,0 0 1,0 0 1,0 0 1,0 0-4,0 0 4,0 0 0,0 0-4,0 0-1,0 0-9,0 0-10,0 0-11,0 0-14,0 0-19,0 0-13,0 0-17,0 0-17,0 0-20,0 0-26,0 0-20,0 0-29,0 0-18,5 3-24,-5-3-62,0 0-91,0 0-264,0 0-163</inkml:trace>
  <inkml:trace contextRef="#ctx0" brushRef="#br0" timeOffset="-199134.69">13425 4632 1741,'0'0'-26,"0"0"22,0 0 23,0 0 15,0 0 20,0 0 19,0 0 14,0 0 7,0 0 5,0 0 3,0 0 0,0 0-4,0 0-3,0 0-5,0 0-6,0 0-2,0 0-5,0 0-3,0 0-2,0 0-5,0 0-7,0 0-5,0 0-2,0 0-10,0 0-1,0 0 6,0 0-4,0 0 0,0 0 2,0 0-2,0 0 2,0 0 5,0 0 1,0 0-4,0 0 2,0 0-1,0 0-3,0 0 0,0 0-4,0 0-5,0 0-3,0 0-1,0 0-2,0 0-6,0 0-2,0 0-1,0 0-3,0 0-1,0 0 0,0 0-4,0 0 1,0 0-2,0 0 1,0 0-3,0 0 1,0 0-4,0 0 3,0 0-3,0 0-3,0 0 2,0 0 0,0 0 1,0 0-1,0 0-5,0 0-20,0 0-17,11 0-28,-11 0-17,0 0-24,0 0-30,0 0-37,0 0-40,0 0-42,0 0-45,0 0-88,0 0-135,0 0 29,0 0-73,0 0-65</inkml:trace>
  <inkml:trace contextRef="#ctx0" brushRef="#br0" timeOffset="-198729.16">13380 5518 1519,'0'0'18,"2"-2"0,-2 2 0,0 0 5,0 0 7,0 0 19,0 0 6,-2-9 6,2 9-1,0 0-7,0 0-6,0 0-5,0 0-5,0 0-5,-2-8-2,2 8-4,0 0-7,0 0-8,0 0-15,0 0-14,0 0-13,0 0-19,0 0-24,0 0-26,0 0-30,0 0-60,0 0-338,0 0-31</inkml:trace>
  <inkml:trace contextRef="#ctx0" brushRef="#br0" timeOffset="-198120.88">13222 6168 1424,'0'0'-6,"0"0"12,-6 3 2,6-3 2,0 0 2,0 0 13,-6 3 13,6-3 4,0 0 3,0 0-5,0 0 0,-8 2-5,8-2-4,0 0 0,0 0 0,0 0-4,0 0-1,0 0 3,0 0-4,0 0 2,0 0 2,0 0-1,0 0 6,0 0-1,0 0-1,0 0 2,0 0-1,0 0 4,-6 2-3,6-2-1,0 0 1,0 0-1,0 0 0,0 0-3,0 0 1,0 0 0,0 0-1,0 0-5,0 0-2,0 0-2,0 0-4,0 0 0,0 0-2,0 0-1,0 0-1,0 0 0,0 0-3,0 0-2,0 0 1,0 0-1,0 0 1,0 0-4,0 0 2,0 0-3,0 0 4,0 0-3,0 0-1,0 0 4,0 0-4,0 0-1,0 0-4,0 0 1,0 0-6,0 0-9,0 0-10,0 0-12,0 0-22,0 0-23,0 0-22,0 0-28,0 0-49,0 0-110,0 0-326,-2-10-114</inkml:trace>
  <inkml:trace contextRef="#ctx0" brushRef="#br0" timeOffset="-197105.55">14326 4898 1553,'0'0'-87,"0"0"14,8 9 10,-8-9 6,0 0 9,0 0 9,0 0 7,4 4 9,-4-4 4,0 0 2,0 0 10,0 0-3,0 0-2,0 0 0,0 0 4,2 3 0,-2-3 2,0 0-2,0 0 6,0 0-3,0 0-4,0 0 0,-2 8-12,2-8-4,0 0-21,0 0-48,0 0-183,0 0 205</inkml:trace>
  <inkml:trace contextRef="#ctx0" brushRef="#br0" timeOffset="-196828.48">13707 4307 819,'-10'-8'19,"-2"1"-4,4 1 1,2 2-1,-1-1 2,3 0 0,0 3-1,4 2-6,-9-7 1,6 3-1,3 4-3,0 0-7,0 0-13,0 0-10,0 0-21,0 0-29,0 0-82,-1 15-71,2-9 77</inkml:trace>
  <inkml:trace contextRef="#ctx0" brushRef="#br0" timeOffset="-196092.79">14526 5061 672,'0'0'20,"0"0"-8,-4 5 0,4-5-1,0 0 2,0 0-1,0 0 3,0 0 0,-2 5 2,2-5 1,0 0 4,0 0-2,0 0 4,0 0 1,-3 4 11,3-4-12,0 0 5,0 0 1,0 0 10,0 0 2,0 0 4,10 2-5,-10-2-1,15 0-6,-15 0-2,15-2 0,-5 0-4,7 0 1,-1 2-8,1-2 0,3 0 1,-2 2-5,2-4-3,-1 2 0,0 0 2,-2 1 2,-1-3-2,2 1 0,-6 2 0,-1 0-5,2-2 2,-5 3 0,1-2 0,-9 2-1,6 5-1,-6-5-1,0 0-1,-19 5 0,2 0-3,0 2 1,-9 0-5,1 0-1,-5 1 5,0-3-6,4 4 5,-4-2-5,2-2 4,3 4 2,1-4-4,3 1 3,3-2-6,4-3 3,2 3 0,2-4 1,2 2 3,8-2 5,0 0 1,0 0-1,0 0 1,22-7-1,-5 3 3,8-2 5,3 1-2,1-4-1,1 4 1,0 0-2,-3-2-3,0 0-2,-3 3-13,-3-2-30,-2 3-31,-1 1-47,-8-4-132,-4 3-255,-2-4-2</inkml:trace>
  <inkml:trace contextRef="#ctx0" brushRef="#br0" timeOffset="-195335.71">13099 2073 1322,'0'0'-28,"8"-5"8,-6 1 10,-2 4 22,7-4 13,-7 4 6,4-7 4,-4 7 8,5-4-1,-5 4 4,2-3-3,-2 3-2,2-4-3,-2 4-9,0 0-2,4-4-4,-4 4-4,0 0-2,0 0 2,0 0-8,0 0 0,0 0 4,0 0-2,0 0-3,0 0-2,0 0 0,0 0-3,0 0 3,0 0-3,-8 13 5,8-13-6,0 0 3,0 0-1,0 0-2,0 0 1,0 0-2,-3 6 2,3-6-1,0 0 2,0 0-2,0 0 1,0 0 3,0 0-4,0 0 2,0 0 0,0 0 1,0 0-1,0 0 1,0 0-2,0 0-2,0 0-1,0 0 3,0 0-2,0 0 0,0 0-1,0 0-1,0 0-3,0 0 5,0 0-12,0 0-10,0 0-6,0 0-5,0 0-15,5 6-14,-5-6-14,6 5-16,-2 0-21,-2-1-39,5 1-134,-3 1-88,2 1 117</inkml:trace>
  <inkml:trace contextRef="#ctx0" brushRef="#br0" timeOffset="-194461.58">14391 5109 1032,'-9'-2'27,"1"2"12,8 0-7,-14 0-6,14 0 3,-10-3 5,10 3 4,0 0 10,0 0 10,0 0 1,26-5 2,-5 1-5,7-1-1,8-3 4,6 1 0,9-2 2,0-3 0,-1 2-2,1 0-3,-9 3-3,-2 0-8,-3-1-1,-5 2-5,-5 0-3,-2 1 0,-4 1 2,-2 1 3,-4-2 1,-1 3-7,-6 0-4,-6 1-2,-2 1-4,0 0-7,0 0 0,-40 10-3,10-5-1,-10 1-4,-5 3-2,3-3-1,-11 5-2,2-2 0,2 3-2,7-4-3,3 1 3,4-1 1,6-2-3,3-3 0,5 3-1,4-2-2,0-1 1,9-1 1,1 0 0,7-2 1,0 0-1,0 0 1,34-5 9,-6-1 2,10-3 6,0 1-1,4 0 1,2-2-1,-4 3-3,-1 1-2,-5-1 1,-4-1-10,-6 5-34,-2-3-47,-4 2-77,-5 0-217,-3 2-103,-4-2-62,-5 0-39</inkml:trace>
  <inkml:trace contextRef="#ctx0" brushRef="#br0" timeOffset="-187904.88">16229 6708 1209,'0'0'49,"-10"-6"9,5 3 4,5 3 5,-9-3 12,5 1 14,4 2 16,-7-4 8,7 4 0,-5-4-7,5 4-9,-6-4-7,6 4-8,0 0-7,0 0-4,-5-3-7,5 3-6,0 0-1,0 0 6,0 0-2,0 0 1,27 5-4,-18-1 0,6 2 1,0-1-1,2 4-2,0-2 1,1 5 2,2-1-6,-1 2-5,-2 5-6,2-1-1,-6 1-8,2 5 3,-7 2-2,-2 0-5,-6 4-3,-4-1-4,-8 6-15,-8 4-18,-7 1-26,-17 10-29,-8-3-42,-3-4-55,-1 0-67,-2-4-140,0-4-145,8-7 44,5-5-148,5-3-113</inkml:trace>
  <inkml:trace contextRef="#ctx0" brushRef="#br0" timeOffset="-187264.64">13671 7478 1608,'0'0'-49,"0"0"5,0 0 12,0 0-3,0 0 4,0 0 11,0 0 1,0 0 7,0 0 8,0 0 1,0 0 1,10 0 4,-10 0-2,0 0-1,0 0 2,0 0-2,0 0 0,0 0-5,0 0-7,0 0-5,0 0-18,0 0-18,8 4-35,-8-4-78,0 0-165,3 6 154</inkml:trace>
  <inkml:trace contextRef="#ctx0" brushRef="#br0" timeOffset="-186530.04">13652 7061 938,'-5'-4'7,"1"1"7,4 3 3,-6-6 4,6 6 1,-7-3 3,7 3 1,-2-5 4,2 5 10,0 0 10,-5-3 4,5 3 11,0 0 10,0 0 5,0 0 4,0 0 4,0 0 7,7 15 1,-4-8 1,1 3 4,2 3-1,0-1-5,1 3-2,0 0-4,1 3 0,0-1-7,2 2-1,4 0-5,-3 2-5,5-1-10,-3 0-7,2 1-1,-1-1-8,2-3 8,-2 1 0,1-1-7,2-2-4,0-2 0,-1 3 2,4-5-16,3 0 3,-2-1 0,2 0-7,5-4 5,0-3-3,5 1-3,1-2-4,7 0 2,-3-2-6,6 0 2,1-2-5,-4 0-3,3 2 3,-8-1-5,-1 1-12,-3 0-16,-2-3-19,-6 3-22,1-1-26,-5 1-24,-2-2-19,-1 0-46,0 2-39,-7-4-56,-4-1-101,2 0-60,-1 0-135,-3-2-68</inkml:trace>
  <inkml:trace contextRef="#ctx0" brushRef="#br0" timeOffset="-186278.88">14487 7299 1668,'-8'-3'47,"8"3"5,-10-2 4,6 0 4,4 2 9,-8-2 4,8 2 3,0 0 9,0 0 7,0 0 2,0 0 2,0 0-4,34 6-4,-22-3-5,2 4-7,1-2-4,0 5-7,0-3-4,0 5-4,-5-1-6,0 0 0,-4 5 3,-4-3-6,-7 4 0,-5 7-9,-7 0-13,-12 6-40,-20 11-70,-7-3-98,-3 0-184,-5-4-150,3-2 64,0-3-149,8-7-99</inkml:trace>
  <inkml:trace contextRef="#ctx0" brushRef="#br0" timeOffset="-183071.25">13821 5979 1551,'0'0'-77,"-2"4"12,2-4 5,0 0 10,0 0 8,-4 6 10,4-6 9,0 0 7,-3 3 7,3-3 3,0 0-2,0 0 8,0 0 4,0 7 1,0-7 6,0 0 6,-2 5 6,2-5 2,-2 5 1,2-5 3,-2 7 4,2-2 1,-2 1-1,0 0 0,2-6-1,-4 9 5,0-3-7,0 1 2,2 0 0,-4-2 1,2 1-2,2 0-2,-2-1 5,2-1 0,0 2 5,-2-3 3,2 1 2,2-4 6,-2 7 5,2-7 9,-4 3 5,4-3-7,0 0-5,0 0-5,0 0-6,0 0-6,-15-12-4,12 7-2,1-1-7,-2-1-1,2 1-3,0-2-1,0-2-2,0 3-1,-1-2-8,3 1 1,-2 0 0,0 1-2,2-2-1,0 2-1,0 2-3,0 0 1,2-2-3,-2 1-1,2 1-1,1 1-3,-3 4 3,6-6-1,-2 5 0,-4 1-2,10-2 1,-10 2 1,0 0-2,20 5 3,-16-3-1,4 2 0,-2 2 1,4 1 0,-2 0-1,0 1 1,1 4 1,-3 0-1,1 0-1,-3 2 2,0 2 0,-2-1-2,0 3 4,-2 1-3,-2 3 2,-2-3-2,0 3 4,0 1 0,-3-2 1,1 0 1,-1-4 1,3-2 0,0 2 2,0-5 0,0 2 3,0-5 0,2 0 5,-4-1 4,4 0 3,0 0 4,0-3 4,0 1 2,0-2-6,0 0-3,2-4-1,0 0-2,0 0-2,0 0-3,0 0-1,0 0-3,0 0-2,0 0-1,-12-8-2,12 8 0,0 0-1,0-8-4,0 8 0,0 0 1,4-9-1,0 5-2,0 1 0,0-2 0,2 3 0,2-3-2,-2 1 1,2 0-1,2 0-2,1 0 3,-2 3-3,3-1 2,1 0-1,-4 0 2,6 2-3,-1 0 15,-2 0-5,2-3 3,-2 6-3,1-3 0,-2 0 0,4 0-2,-3 2 1,0-2-3,-1 0 6,-1 0-3,1 0 1,-2 0 6,-1-2 5,3-1 6,-2 0 0,-1-2-4,-2-4 3,5 2-2,-2-3-1,-3 1-3,2-2 2,1-2-2,-3 0-3,-2-3-1,5 0-1,-5 2-14,1-1-17,-1 1-24,0-3-39,-2 2-58,2 1-76,-2 0-143,0 3-162,0-2 64,-2 2-125,2-1-81</inkml:trace>
  <inkml:trace contextRef="#ctx0" brushRef="#br0" timeOffset="-181299.03">15854 6907 1552,'0'0'-12,"-12"-1"17,12 1 6,0 0 16,0 0 8,0 0 11,0 0 6,0 0 8,-10-3-3,10 3-7,0 0-3,0 0-4,0 0-1,0 0 4,20-8-4,-11 3 1,1 3 0,1 1 3,1-4-2,4 3 0,-2-1-2,3 1-4,0 0-1,0 0-5,-5 2 1,4 0-3,-2 0-2,-1 2-1,4 2-2,-4 1-4,-1 1 1,1 1 0,-2 1 0,-4 4 0,0-3 4,-1 3-2,1 1 1,-4-1-1,-1 1-1,0-2 1,-2 0-3,0 4 3,-2-2-1,0-2-1,-3 0 0,2-1-3,-2 1 1,0-1-2,0-2 0,4 1 0,-3-1-1,2-3 4,-2 1 0,1 1 9,1-5-3,0 4-2,0-2-4,2-4 1,-2 5-2,-1 0-3,3-5-1,0 0-2,0 0-7,9 3 4,-9-3-5,13 0 0,-3 0 3,-2 0-3,6-1-1,-3 1 0,5 0 2,-3 0-2,2 1 0,-1-1 1,-1 2-1,0-2-1,-1 2 1,1 2 5,-2 0-4,0 0 4,-3 1 2,0 3 3,-4 0 2,2 0 2,-2 1 2,-2 2-1,-2-1-2,-2 3 10,-4 0-6,0 1 6,-4 3-1,-3-2-4,-4 1-6,-6 4-1,-3-1-1,-4 0-2,-3 4-1,1-6-3,-3 1-11,1-5-29,-2-1-64,-1-1-96,-1-2-121,6-3-217,3-3 46,4-3 68,8-3-170,-1-3-84</inkml:trace>
  <inkml:trace contextRef="#ctx0" brushRef="#br0" timeOffset="-178688.93">14666 7315 1230,'0'6'219,"0"-6"-72,-5 6-44,5-6-18,0 0-7,0 5-6,0-5-3,0 0-4,0 0 0,7 6 1,-7-6 2,15-2 1,-15 2 2,21-4 0,-4 3 1,2-3 7,9-2 3,4-2 2,6-2-1,13-5-4,22-6-8,10-3 3,6-3 3,6-6 1,6 3-4,8-3-5,-1-2-2,0-2-2,-2 2-10,-9 4 6,-5-1-14,-12 6-4,-7 2-3,-17 6-5,-14 3-1,-8 4-6,-6 4-2,-3-3 1,-1 3-1,-6 2-6,0-1 0,-4 0-11,-2 3 3,-3 1-8,-2 2-11,-7 0 5,0 0-12,0 0-6,-32 19-5,2-6 0,-14 5-5,-23 9 0,-17 3 2,-4 1-1,-12 3 3,-4 4 4,-5-2 0,-6-2 0,-4 3 3,-3-5 6,1-1-1,5-5 5,14-2 0,9-2-1,12-3 0,22-6 2,13-4 1,9-1-3,10-3 3,8 2-3,8-6 7,8-1-4,3 0 0,0 0 2,56-11-2,-7 0 2,22-6 1,10-4 2,12-5-2,9 2 4,5-3-2,11-1 10,-2 1 1,1 2-4,-3 3 3,-12 1 6,-9 3-10,-13 3-1,-19 4 3,-14 2 0,-12 4-3,-6-1-2,-8 5 5,-9 1-4,-7 1 0,-5-1 0,0 0 3,-40 20-7,2-9 7,-33 10-5,-11 1-3,-9 2 6,-9 5-2,-7 1-3,-8 3 6,-6-2-4,3 1 1,3 3-3,14-2 0,9-3 2,11-3-3,16-1-4,19-5 3,14-1-3,13-9-1,15-3 6,10-3-2,8-3-2,12-2-4,13-4 1,15-5 1,27-6-1,8-4 1,9-5 4,10 1-3,8-5 1,0 2 4,-2-1 0,-3 1 3,-10 2-6,-8 3 4,-12 3 4,-19 3-4,-14 5 0,-9 0 3,-6 2 4,-5 3 3,-8 1 0,-5 2-2,-6 1-2,-9 1 1,0 0-6,-26 9-10,-11-2-17,-20 4-20,-26 7-16,-13-1-13,-9 2-1,-4 1-2,-2-2 3,0-1 7,6-2 4,5 1-3,13-4-16,23-3-32,16-2-50,5-5-102,11-2-176,9-2-179,5-3-121</inkml:trace>
  <inkml:trace contextRef="#ctx0" brushRef="#br0" timeOffset="-176869.49">13877 6070 1688,'0'0'-17,"-5"-10"3,0 3 11,2 4 10,0-1 13,3 4 19,-6-8 24,4 3 16,-2 1 5,4 4 2,-2-5-4,2 5-2,-5-6 1,5 6-1,-4-6 1,4 6-7,0 0 1,-4-5-10,4 5-6,0 0-4,0 0-10,-4-3-3,4 3 3,0 0-2,-6 14 3,5-7-1,1 4 7,-2 6-2,2 0 0,2 3 7,-2 3-4,1 4 5,5 1-12,-2 3-3,0 2 5,0 4-4,1-4-3,-1-3-2,0-2 2,2 1-11,-4-5 4,2 2-2,1-8 1,0 1-6,-3-4 1,0 1 9,0-3 14,-2-1 20,2-2 17,0-3 5,-2-3-11,0-4-9,0 0-8,0 0-4,0 0-11,0-24-4,-2 6-6,0-3-3,0-3-5,0-7-5,0 0 2,-3-5-6,0-2-6,1-2-2,-2 2-4,-2 2 3,1-1-4,-1 1-2,-2 4-2,3 5 1,0 0-1,1 5-4,0-1 3,2 6-2,-2 0-1,0 2-1,0 1-5,2 2-4,0 4-4,2 1 4,-2 5 1,4 2 2,0 0-1,-8 17 2,8-3 3,0 3-2,0 2 1,2 6 2,0 4 0,2 0-3,2 6 6,-2 0 1,2-1-2,2 2-1,-2-1 3,-4-7-5,2-1 5,0-1-2,0-2 1,-2-6-2,0 1 2,3-4 3,-5 1 0,2-6 4,0 3 11,-2-6 9,2-1-5,-2-6-2,0 0-4,0 0-1,0 0-1,-6-21-6,3 6 1,1-7-4,0-2-1,-4-5 0,2-5-2,-2 0-4,0 0-1,-4 1 0,2 1-4,0 5 2,-1 3 2,2 0-2,1 7-4,2 0 0,-2 3-3,2-1-2,-1 4-1,3 4 3,-2 5 0,0 0 0,4 2 2,0 0-1,-8 20 2,8-6 3,2 3 1,2 8 0,2-1 0,0 9 5,3-1-3,-1 3 0,3-2 0,-2 0 2,-1 0-2,-2-7 2,2 1 0,0-2 3,-2-5-4,-2 0 3,0-5 1,0 0 2,0-2 4,-2-1 8,0-4 1,1-4-1,-3-4-6,0 0 0,0 0-1,0 0-4,-7-26-1,5 9-1,-2-1-2,2-10 0,-2 2-1,0-4-1,0-4-4,-2 0 2,2-1-4,-2 0 3,0 4-3,2 5 2,-2-1 0,1 5 0,1 3-2,0 2 0,-1 2-5,1-1 1,2 5-3,-2 2-1,2 3 1,0 2 3,2 4-4,0 0 5,-7 15 1,7-2 0,0 7 1,2 0 2,3 9 2,-1 5 3,4 2-1,-1 3 0,1-1 1,1-1 1,1 2-1,-2-3 0,0-2 1,0-7 0,-2-2 1,-2-2 1,0-4 3,0-2 0,1-3 4,-3-1 0,0-6-3,0-1-1,-1-4-1,-1-2 0,0 0-7,0 0-6,-7-28-15,2 12-9,1-6-5,-2-2-9,0-2-2,0-7-7,-4-1 3,4-1 3,-2 0-1,0 2 4,-1 1 4,3 3 6,-1 5 4,1 0 1,0 2 5,-1 5-4,3 2 2,0-1 0,2 3 6,-2 4-3,0 2-5,2 6 7,2 1 5,0 0 0,0 0 1,-3 19 6,3-8-5,5 5 9,-1 1-3,0 0-24,3 5-27,0 0-28,0 4-35,1-4-46,-1 2-60,-1-4-56,1 4-168,-1-7-67,-2-2 49,0-2-149,0-2-116</inkml:trace>
  <inkml:trace contextRef="#ctx0" brushRef="#br0" timeOffset="-175754.53">13419 5992 1604,'0'0'-26,"-3"8"21,1-4 7,2-4 8,-2 5 12,2-5 4,-2 7 11,2-7 3,0 0-4,0 0-2,4 5-2,-4-5-3,9 3 3,-9-3 2,15 1-1,-7-1 1,5 0-2,1-1-2,2 1 2,2 0-3,2 0-4,1-3 0,-2 3-3,0 0 1,-2-1-5,2 1 1,-4 0-3,-3-2-1,-1 2 6,0 0 6,-1 0 9,-10 0-4,13-2-4,-13 2-1,0 0-5,0 0-3,0 0 0,-31 4-3,12-4-2,1 1-2,0 2 0,-4-3-2,1 0 0,0 1 0,0-1-1,3-1 0,2 1 3,3 0 0,0 0-4,1 0-1,3-3-12,0 2-22,9 1-21,-6-4-31,6 4-32,0 0-44,11-9-73,-3 4-445,1 2-169</inkml:trace>
  <inkml:trace contextRef="#ctx0" brushRef="#br0" timeOffset="-175391.77">13732 5791 1737,'0'0'-23,"-8"0"21,8 0 10,-10 2 9,10-2 12,0 0 7,-11 2 9,11-2-6,-6 1 2,1 3 0,2 4 5,-1 0 8,2 4 4,2 6 9,-2 1 7,4 4 1,2 4-2,-2 2-5,6 6-6,-1 4-4,2-2-7,2 9-3,1-2-38,1-3-61,0 5-85,-5-11-120,4-2-194,-2-7-169,-4-2-117</inkml:trace>
  <inkml:trace contextRef="#ctx0" brushRef="#br0" timeOffset="-172560.73">13382 6271 1681,'-8'-8'-11,"2"3"1,-2-1 7,-1 0-1,0 1 9,0-2 11,4 5 22,-2-5 13,1 2 6,0-1 0,2 2-2,4-3-7,0-1-2,2-1-3,2 2 5,6-1 3,2-4 5,6 0 4,3-2 5,10-1 0,2 0 1,9-4-2,3 2-2,-1 3-7,1-3-3,-5 6-4,-7 2-8,-4 0-4,0 2-4,-6-1-4,-3 5-4,-4 3 1,-6 0-2,-3 6 1,-9 3-2,-7 3-1,-7 5-1,-16 7-3,-24 11 2,-4 1-3,-8 2 4,-5 0 0,-1-3 0,2-3 1,0-6 1,7-1-3,14-8 7,7-3-2,8-4 1,6-3 5,2-3-4,7-6-3,5-4-2,2-3-3,5-5-2,8-1-5,5-6-2,6-6-1,14-7-4,12-15 0,11-5-8,8 1 3,3 1 2,9 3 0,0-1-6,1 9 4,-3 0 0,-3 9-2,-12 9 2,-10 6-3,-5 6 0,-6 4-3,-3 7 4,-3 0 2,1 8-2,-4 6 2,-2 3 1,-4 7-2,-3 3 0,-4 2 4,-7 2 4,-7 6 0,-4 8 2,-7 0 6,-16 14-5,-5-3-2,-5-3 4,-5-7-3,-3-2 2,1-7-1,4-8-5,7-6 0,-2-6 3,6-4-1,1-3 2,5-8-1,6-2-3,-5-2-4,5-5 2,4-6-4,4-3-2,3-3-13,4-7-4,7 0-3,2-6-2,9-4 0,4-6 6,5-1-1,6 4 0,1 1 2,5 4 1,0 3 2,-4 9-3,3 2 6,-1 7 0,-4 3 2,2 7-2,-5 5 5,3 5 1,-4 4 1,2 5 7,-3 7 6,-7 1 2,-1 7 1,-6-3 1,-10 5 3,-4 2 1,-7 6-2,-7-1 1,-5-2 0,-4-4-2,-2-1-5,0-3 5,-2-6 1,0 0-3,4-9 5,-1-2-8,5-5 2,0-3 2,6-7-7,0 2 1,1-11 4,2-2-2,6-6-5,2-1 2,8-4-12,1-5 4,6 3 0,4-6-7,2 3 2,8 0-8,1 4-12,2 3-22,4 3-28,1 3-27,1 7-37,5 5-48,-2 0-111,5 3-195,3 1 52,5 3-93,3 1-40</inkml:trace>
  <inkml:trace contextRef="#ctx0" brushRef="#br0" timeOffset="-172022.15">14661 6086 1609,'-12'-2'60,"1"0"1,3 1 15,-1-1 18,9 2 19,-13-4 15,13 4 0,-11-2-6,11 2-7,-3-6-12,3 6-12,0 0-11,11-10-4,-1 6-7,2-1-6,6-1-6,1 0-4,2 1-5,2-2-1,-1 1-7,-4 2-5,4-3-3,-5 4-1,0-1-8,-2 1 4,-3-2-8,1 5-1,-2-3-1,-3 1-2,0 0 0,-8 2-2,7 7 4,-7-2-1,-2 2 5,-6 5-2,-2 3 2,-4 2 7,-7 5 1,-2 4 3,-7 3 2,-2 0-2,0 3 3,1-1-7,-3 1 9,4-4-3,1-1-2,3-3 2,5-2-8,0-2-3,4-5-2,2 0 2,2-4-1,3 2-4,2-4-3,-2 0 10,6-1 2,2-1 6,6-3 3,5 2-5,2-4-3,5 0 0,8-2 1,3-2-8,4 0 2,4 1-6,6-6-3,-1 4-33,0-3-38,-1 1-45,0-3-65,-3-1-81,0-1-88,-2-4-218,-3 1 12,-1-2 76,-2-3-179,-5-2-142</inkml:trace>
  <inkml:trace contextRef="#ctx0" brushRef="#br0" timeOffset="-171826.19">15174 5830 2017,'-14'-9'109,"0"4"-5,4-1 2,4 0 14,0 1-7,2-1-10,4 0-9,2 1-7,4-2-14,2 4-22,4-4-43,6 2-52,-1-1-60,6 5-72,-4-2-109,5-2-177,1-1-189,-9 1-148</inkml:trace>
  <inkml:trace contextRef="#ctx0" brushRef="#br0" timeOffset="-171607.15">15641 5484 1909,'-8'-9'134,"2"1"15,0 1-5,0 0-1,2 2 5,-2-1-8,1 2-14,5 4-14,0 0 5,-13 15-2,9 2-12,2 1-4,2 5-9,2 6-9,4 6-8,1 2 0,4 9-10,1-2-36,0 4-53,4-3-63,-6 1-82,3-3-95,-5-3-193,-1-1-65,-3-3 75,3 0-185,-7-5-130</inkml:trace>
  <inkml:trace contextRef="#ctx0" brushRef="#br0" timeOffset="-170535.5">13644 7645 1776,'-1'-6'0,"1"6"11,0-8 8,0 2 7,0 6 6,0-7-4,0 7-3,1-4-1,-1 4 8,0 0 7,0 0 4,16 19 5,-9-7-3,0 3-1,-2-1 3,3 4-1,-1 3-3,2 1-2,-3-2-3,-2-1-3,0 0-5,0 0 2,1-2-6,-1 0-2,0-3 0,-2 1 0,0-5 0,1 1 2,-1-1 8,-1-2 11,2-1 4,-1 0 8,0-3-7,-2 0-4,0-4-5,0 0-5,0 0-4,0 0-3,0 0-3,7-17-6,-5 12-2,0-3 0,0 4-3,0-2-3,-2 6-3,6-6-3,-6 6 0,8 2-3,-8-2 1,16 7-1,-8 1 0,3 0 1,-2 0-2,3 1 1,1 1 1,-3-3 0,0 4 0,0-7 0,-2 2 4,-1-2 1,2 0 3,0-4-1,0 0 14,-1-4 0,1-1 7,-2-3 7,2-4-7,-2-1 1,0 0 2,-1-3-5,0 1-2,-2-2-10,-3 2-3,4-2 0,-3-1-3,0 1-6,-2 2-27,3 4-27,-3-3-46,0 4-53,-3 5-38,3 1-32,0 4-56,-2-3-129,2 3-67,0 0-133,0 0-100</inkml:trace>
  <inkml:trace contextRef="#ctx0" brushRef="#br0" timeOffset="-170284.5">14226 7770 1608,'4'-4'33,"-2"1"23,-2 3 19,2-10 20,-2 6 22,0 4 17,-4-7 6,4 7-8,-2-6-12,2 6-13,0 0-9,0 0-10,0 0-7,0 0-8,-15 17-3,11-6-5,-1 3-10,3-2-5,-2 6-6,2-2-2,0 3-2,4-2-5,0 2-5,2-2 1,-1 2-6,7 0-8,-2-2-12,5 1-26,-3-7-34,3 0-46,3-3-62,0-1-51,-1-3-74,2-2-168,2-2-4,1 0-121,0-4-82</inkml:trace>
  <inkml:trace contextRef="#ctx0" brushRef="#br0" timeOffset="-169885.22">14607 7836 1684,'0'-7'43,"0"7"2,-2-8-1,2 5-1,0 3 0,0 0 26,0 0 20,0 0 5,0 0 2,14 15-3,-9-5 0,4 0-7,-4 1 1,6 2-8,-5-2-4,3 0-12,0 1-3,-1 0-5,-2-1-6,-2-2-3,1-1-6,1 1-1,-4-2-3,2-2 0,1 3-6,-3-5 5,0 3-1,-2-6 3,2 4-6,-2-4-3,0 0-5,0 0 2,0 0-6,-13-13-3,9 5-1,2-2-2,0-1-3,2 2 3,0-2-3,0 1-7,4 0 5,-2 1-3,2-1-2,3 3 0,-1 1-1,3 0 3,1 1 0,0 2 1,4 2 3,-4-2-5,3 6 9,0-2 0,1 2-4,-1 2 2,-2-1-1,4 1-4,-3 3 11,-1-2-9,-1 2 1,1-1-16,-5 1-28,3-2-39,-3 0-53,0 1-53,0-2-59,2 1-130,-2-2-128,-1 0 39,4-1-117,2-2-75</inkml:trace>
  <inkml:trace contextRef="#ctx0" brushRef="#br0" timeOffset="-169720.93">15132 7870 1777,'-2'-10'93,"2"10"17,-2-10 18,4 6 8,-2-2-10,2 2-11,0-1-13,3-1-8,2 1-13,5-1-5,-2 0-23,2 2-42,3-3-55,-2 0-67,2 5-72,-1-4-118,2-2-158,-2 2-155,-1-1-112</inkml:trace>
  <inkml:trace contextRef="#ctx0" brushRef="#br0" timeOffset="-169411.39">15390 7643 1799,'-4'-4'70,"4"4"19,-2-8 21,2 8 10,0-7-1,0 7-10,4-8-3,1 3-7,1 2 6,2-1-15,0 3 6,6-3-2,-2 1-1,1 3-5,0 0-10,-1 0-3,-1 3-1,-3 1-4,1-1-1,-2 5-4,-1-2-1,-5 3 3,-1 1 2,-1 1-7,-1 0-8,-2 2-5,-3 2-3,0-2-6,3 0-6,-2 0 0,2 1-7,-2-1 0,5-2 0,1-2-2,5 4-3,2-4-21,6-2-20,1-1-27,2 0-24,1-4-29,2 0-26,2-2-59,1-2-49,-2-2-66,0-2-137,1 1-77,3-5 35,-6-1-122,0-5-100</inkml:trace>
  <inkml:trace contextRef="#ctx0" brushRef="#br0" timeOffset="-169195.32">15782 7452 1801,'-2'-3'68,"2"-1"7,0 4 19,12-6 31,-3 4 21,7 2 10,-1 2 10,9 0 17,3 6 12,2-1-2,4 2-7,-1 4-10,0 4-13,-4 3-11,-3 1-14,-2 1-11,-6 5-9,-7 4-13,-9-2-7,-4 0-22,-11 6-68,-9 8-86,-18 9-118,-2-3-140,-10 4-238,-3-2-17,-7 0 87,-4-3-268,-1-6-262</inkml:trace>
  <inkml:trace contextRef="#ctx0" brushRef="#br0" timeOffset="-133604.84">12836 13643 1481,'9'4'37,"1"-5"-23,5-5 9,6-5-14,11-2-1,13-7 4,25-17 6,10-9 6,16-8 12,11-11 14,37-17 0,17-8 3,17-5-3,15-3-8,4-2-1,6 1-5,7 6-3,8 3-1,0 8-3,-4 9-3,-8 10-7,-6 9-1,-7 8-13,-8 8-14,-39 13-14,-13 6-19,-9 7-28,-9 7-27,-17 1-49,-26 4-122,-22 4-239,-16 1-13</inkml:trace>
  <inkml:trace contextRef="#ctx0" brushRef="#br0" timeOffset="-133289.05">13347 14139 1634,'-98'38'140,"18"-3"-12,2-4-10,3 3-16,23-12-10,13-5-14,17-4-9,14-5-3,13-7-2,16-6-2,26-12-3,36-22 2,28-16-2,46-21 6,29-9 15,39-11 8,67-23-4,9-6 1,21 1-3,11 3-9,-5 6-8,4 15-10,-62 23 0,0 9-8,1 3-1,-10 8-8,-16 5-8,-12 13-16,-17 4-18,-15 4-29,-46 12-32,-13 5-40,-15 2-53,-13 2-64,-21 0-59,-25 7-137,-23-3-33,-13 4-196,-11 0-144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4T10:21:24.223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5828 2481 1187,'0'0'32,"0"0"11,0 0 5,0 0-1,-12-11 5,12 11 0,0 0 0,0-6-3,0 6-8,0 0-4,0 0-10,0 0-18,-4-3-26,4 3-23,0 0-34,0 0-26,0 0-29,0 0-79,0 0-169,0 0 110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0:35:21.9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1291 1492 525,'0'0'191,"0"0"-79,0 0-21,0 0-11,0 0-7,0 0 0,0 0-7,0 0 5,0 0 2,14-12 10,-14 12 4,3-5 2,-3 5 3,4-7 1,-4 7 0,2-5-1,-2 5 3,0-8-2,2 4-2,-2 4-3,0-7-2,0 7-5,0-10-7,0 5-1,0-2-5,0 2-2,-2 0 2,2-4 2,-2 4-2,0-1 3,-3-1-3,1 3-5,0-1 1,0 0-5,-4 2 1,-2-1-10,2 1-1,-4 3-3,-1 3-7,-6-1 1,1 1 0,-5 4-5,-1 0 4,-2 2 4,-4 4-7,-1 3 1,-8 7 3,1 0-2,0 2 2,2 3-2,-2 3 1,4-1-2,-8 14 5,8-6-12,5-6-3,7 3-3,3-7 1,2 3 2,5-3 0,3-2-4,4 1 3,3 1 9,6-2-6,1-4 2,6 2-7,5 0-1,8-1-5,1-2 4,6-4 1,4-2-9,0-1 3,6-3-2,1-3-4,0-1 3,-1-3-3,-1 0-16,-6-2-22,2-1-13,-4-2-27,-1 1-31,1-4-20,-2 2-26,-1-3-30,-1 1-28,-2-2-31,2 1-15,-1-1-13,-3-2-19,3 1-62,3-3-43,-7 0-292,6 3-172</inkml:trace>
  <inkml:trace contextRef="#ctx0" brushRef="#br0" timeOffset="562.07">1928 1889 1704,'6'-5'-44,"0"2"31,2-4 23,-4 3 24,0 1 17,-2-3 11,0 0 18,-2-1 9,0 1 2,-2-1 0,0-2 0,-2 2 3,0-1-4,-4-1-2,2 1 0,-2-1 1,-2-1-2,-1 2-4,-2 1-2,2 1 1,-1 0-7,-3 1-6,0 1-3,3 2-8,-3 0 0,0 2-5,-2 2 1,0 2-3,-2 3-4,2 1 1,-3 1-7,2 3-6,1 2-1,0-1-3,0 4-7,2 0 2,3 0-5,-1 0-4,2 2 1,2-4 0,5 3-7,0-1 7,0-2-7,2 0 3,4-1-5,0-3 1,0 0-4,4-1 0,-1-2 3,3-1-1,3-3 3,-3-2-4,5 0-4,-3-4 6,4 0-7,0-2 2,-1-3 4,0-1-7,-1-2-1,-2-3 6,0 0-2,5-4-2,-7 2 2,-1-4-6,0 2 4,2 2 4,-5-2-11,1 5 8,-1-2 6,0 2-3,-2 4-1,2-1-1,-3 0-7,2 3 3,2 1 5,-3 1-7,-2 4-3,0 0 9,0 0 1,8 9 1,-6-1 3,3-1-1,-1 5-2,0 2-2,1-2-4,1 2 4,-2-1 2,0 2 0,2-1 4,3-1-10,-2 0 4,-1 0-2,0-1-13,0 0-16,3-3-18,-1 1-24,1-3-31,0-2-40,-1 0-52,6-2-44,-2-3-86,2 0-144,2-5-4,2 2 46,1-6-131,5 0-56</inkml:trace>
  <inkml:trace contextRef="#ctx0" brushRef="#br0" timeOffset="1011.86">2339 1838 1581,'0'0'56,"0"-8"16,0 4 18,0 4 19,-5-11 16,3 4 6,-1-3-1,2 3-2,-1-4-5,0 1-9,-2-4-12,0 3 0,2-4-12,-2 4-3,-1-6-4,1 8-10,-1-2-3,1 2-6,0 0-12,-2 1-4,-1 1-8,-1 4 1,0 1-9,-3 2-1,-2 2-2,3-1-10,-3 6 0,-2 0 2,2 1-8,1 1-3,1 2 3,2 2-4,1-3-3,2 4-6,2-1-5,2-1-4,2 0 2,0 0-3,6 2-2,0-1 4,2-2-2,3 2-1,2-1 5,2 0 1,-1-1-4,6 0 3,-4 1 3,2 0 0,-6-3-3,3 2 4,-2-1 1,0-1-3,-1 0 3,-4-1-3,0 2 0,2-1 7,-6-1-2,-2 1 1,0-1 4,-4 1-2,0 0 2,-4-2 2,-2 1-3,2-1-2,-2-1-3,-2-2 2,-1-1-5,0 1-9,-1-2-15,-1-2-21,1-2-26,-2 0-35,4-1-25,0-1-27,1-2-21,4 0-28,-1 1-34,4-1-97,4-1-78,2-2-147,1 4-67</inkml:trace>
  <inkml:trace contextRef="#ctx0" brushRef="#br0" timeOffset="1354.94">2773 1811 1489,'6'-3'11,"-1"-3"22,1 0 11,-5 1 17,5-1 12,-6 1 18,0-2 8,0 7 7,-2-11 4,-2 5 1,3 1 1,-3-1 0,-1 2-8,-1 0 1,0 2 3,6 2-13,-18 2 1,8 0-4,1 4-8,-3 0 0,0 3-1,-2 3-8,4-2-7,-5 6-4,5-1-9,-3 2-6,2-1-3,1 1 0,4 1-5,-3-3-4,2 2 0,3 0-5,2-3 1,0 1-16,2 2 11,2-5-3,1 2-14,7-2-10,-1-1-13,1-4-22,1 1-16,6-2-19,0-3-34,0-1-36,6-2-32,-2 0-34,2-2-23,5-1-3,1-3-42,3-3-67,4 0-41,1 1-208,-5-1-90</inkml:trace>
  <inkml:trace contextRef="#ctx0" brushRef="#br0" timeOffset="1818.18">3262 1913 1515,'9'-4'6,"-5"0"34,1-3 25,-1 5 13,-4-5 19,0 2 10,0 5 18,-7-12 3,3 7-5,-1-3 2,-3 2 1,0-1 4,1 1-9,-3-1-7,-3 0-8,0 2 1,-1-1-10,1 4-3,-4 0-12,0 0-3,2 2-10,-2 4-10,-1 0-2,0 2-4,0 4-7,2-1 1,-1 2-13,3 3 2,-2 0-7,2-1-2,3-1-5,3 4 2,-1-3 1,3 1-6,2-1 2,-2-2-8,6 1-5,0-1-5,0-2-7,6 0-2,-1-2-2,5-1-11,-2-2 3,3-3-5,0 1-8,4-2 10,-3-2-4,1-1 4,1-1 1,1-2 3,0-1 0,-3-3 4,0 0 8,-2-1-9,0 0 8,-1 0 2,0 1 2,-3 2 14,0-2 1,-2 5 0,1-3-2,1 4-4,-2-1-6,0 1 3,0 2-2,-4 2-1,0 0-4,0 0 4,14 6-1,-10-2 4,0 1-3,-2 3-1,2-1 0,0 2-1,0 1 0,0-3 4,1 4-8,4 0-10,-3-2-17,2-1-13,0-1-21,1 2-25,0-4-30,0-2-34,1 2-40,2-1-31,-1-4-57,2-2-116,-3 0-44,5-4-195,-3-1-133</inkml:trace>
  <inkml:trace contextRef="#ctx0" brushRef="#br0" timeOffset="2722.22">3732 1298 1718,'0'-10'10,"-2"-2"26,0 5 18,-1 1 18,2 0 17,-1 1 14,0-2 4,0 4-6,2 3-7,-3-7-13,3 7-7,0 0 8,0 0 7,0 0 0,-3 22-8,5-9 0,-2 5-4,1 3-11,2 5-2,-1 5-9,3 3-7,0 4 7,-3 1-14,5 0-6,-3 0 1,0-1-2,2-1-3,-1 0-7,-1-2 5,1-6 0,-1-2-11,-2-3-4,2-2 2,-2-3-8,0-2 1,0-2-4,0-3 4,0-1-2,0-4-2,2-1-7,-1 1 1,-3-7 1,0 0 3,0 0-4,0 0 2,5-17 5,-5 5-8,-5 0 3,2-2-2,-3 4-3,2-4 0,-4 3 6,0 1 3,-4 1 0,0 0-1,-6 2 2,2 4 4,-3 3 3,0-3 3,-2 8 3,0-2 3,-1 4 1,0 3-3,0 0-3,1 3 0,2 0-4,0 2 3,3 1-3,2-1-1,1 0-4,5-1 5,-1 1-4,5-2-3,0 0 5,4-1-1,0 0-2,4-3 4,3-1 1,-1-1-4,2-3-15,3 2 8,-1-3-13,6-3-3,-4 0-1,5-3-2,0-1 4,-2-2 1,0-1-3,2 1 3,-4-2 0,1 3 0,-1-2 5,-3 2-4,-1 2 7,-1 1-6,-2-1 1,-6 3 8,14 0-4,-14 0 4,7 8 10,-4-3-8,1 2 8,-2 0 5,2-1-9,0 2 8,1-3 3,0 3 1,1-3 2,0 2 6,0-2 2,5 0-3,-1 0 1,1-3-1,4 0-2,-1-2 1,2 0-7,2 0-7,2-2 6,-1-2-5,-1-2-1,4 1 6,-1-2-10,3 0-2,-7-3 4,6-1 0,-5 0 4,-2-3-5,1-1-7,-1 0 7,-2 0 4,-2-3-6,-4 5 2,-2-1-3,1 3 0,0 0 6,-3 2-9,0-1 0,-4 4 2,0 0 4,-2 1 3,2 5 2,-6-4 0,6 4 5,-16 2 0,16-2 1,-12 9 1,4-3-4,0 1 3,2 2 1,0 2-6,0 0 3,2 2-1,0-2-1,4 2-4,-4-2 2,8 2 2,0-1-2,2-1 1,2-1-1,4-2 2,0 3-15,2-5-15,4-1-33,1 1-32,2-5-36,2-1-53,1 0-67,2-1-56,4-5-140,3-4-91,2-2 36,3 2-230,7-8-212</inkml:trace>
  <inkml:trace contextRef="#ctx0" brushRef="#br0" timeOffset="3106.51">5569 1352 1986,'-5'-8'5,"1"-1"21,-1 4 19,2-1 21,2 0 19,-1 1 16,0 1 6,2 4 4,-5-8-1,5 8-4,0-3-6,0 3-11,0 0-6,-3-5-11,3 5 7,0 0-3,-2 23-4,2-12-13,-2 8 5,2 1-5,2 6-11,-2 3-4,0 1-2,2 4-6,-2 4 1,2-1-1,-1-4-9,-1 1 8,3-2-31,-3-2-20,2-2-22,-2-2-31,0-4-37,0-2-40,2-3-52,-2-2-25,2-4-34,-1-4-84,2 0-69,2-6-24,-5-1-101,0 0-38</inkml:trace>
  <inkml:trace contextRef="#ctx0" brushRef="#br0" timeOffset="3683.26">5585 1409 1397,'-4'-15'9,"4"2"19,-4 1 39,2 2 14,2 3 11,2-1 7,-2 3 5,4-3 6,0 1 2,5 1-1,3-2 0,6 1-5,4 0 2,4 0-4,2 2-4,-1 1-9,1 0-9,-1 2-7,-1 2-8,-3 2-4,-2 0-5,0 1-8,-3 4-4,-2 1 2,0 1-12,-8 2 1,-2 3-3,-4 0 2,-4 3-3,-6 1 2,-4-1-9,-6 6 1,-1-2-5,-5-1-2,1 0 3,0-1-4,4-4 2,-2 1 0,0-3 1,1 0-2,4-2-4,0-1 1,6-3 1,-3 3-3,3-3-3,4-2-3,-3 1 0,2-1-3,1-1 0,2 2-5,-2-3 7,4 1-2,0 1-5,2-5 4,-2 10 3,4-5-4,0 0-2,0 3 1,4-2-3,0 1 4,0 1 5,3 1-9,2 0 4,-1 4 4,1-5 1,4 8-4,0-3-2,-1 3-2,2-1 4,-2 2 6,3-2-18,-2 1 14,0-1 1,-1-1-3,-1 3-2,0-7 2,-3 4-4,1-3 1,0-1 7,-3-1-5,-1-2 3,1 0-1,-2 0-4,-2-1 3,2 0 1,0-3-2,-2 3 2,2-2 4,-2-2-1,-4-2-1,6 4-14,-6-4-13,0 0-14,0 0-31,0 0-42,9-8-49,-9 8-52,2-9-49,-2 1-105,0-2-125,2 0 28,2 3-190,5-4-145</inkml:trace>
  <inkml:trace contextRef="#ctx0" brushRef="#br0" timeOffset="4173.76">6191 1792 1737,'0'0'-13,"0"0"19,0 0 11,0 8 23,0-8 28,0 6 21,0-6 13,2 3 6,-2-3 7,5 4 8,-1-2-3,-4-2-1,12 2-5,-1-2-3,-11 0-11,23-2-9,-8-2-10,2 2-4,0-1-11,0-3-4,4 0-9,-2 1-1,-2-4-5,2 2-10,-1-1-1,-4-1 1,-1-1-6,4-1 2,-5 0-5,-1 1-6,-1-2-1,-2 3-1,0 0-2,-3-1-8,-2 3 1,-1-4-4,0 6 0,-2 0-3,-2-2 2,-4 4-4,-4 1 1,0 2-2,-2 2 2,-1 0-6,-2 2 8,0 1-1,1 4-1,-4-2 0,4 3-3,-3 1 0,2 2 2,0 0-1,1 1-2,0 1 1,4-2 7,0 2-5,1-2 4,3 3-4,-1-1 3,3 0 5,2-1-4,2-2 3,4 3 0,2-4 6,3 2-4,6 1-1,3-3 4,2-1 2,1-3-6,3 1 3,-2-3 1,3 0-3,-1-2 1,-2-1-1,-2 1-2,2-3-1,-1 0-10,-2 0-18,-2 0-17,0-5-36,-4 2-39,-3-2-49,1 0-49,0-3-51,-1 1-123,1-1-122,-3-1 55,7-2-171,-4 4-121</inkml:trace>
  <inkml:trace contextRef="#ctx0" brushRef="#br0" timeOffset="4707.94">7315 1804 1644,'0'0'42,"-2"-10"22,0 5 17,0-2 17,-2 0 14,-2-1 13,2-1 5,-3 2 6,-2-3 0,3 0 1,-2-2 0,-3 3-12,3-2-2,-1 1-9,-1 3-10,-3-2-9,3 0-12,-4 1-9,-2 6-5,3-3-7,-2 5-8,-3 0-5,0 2-5,-1 3 0,3 2-14,-6 1 2,3 3-1,0 0-6,2 1-4,0 2 6,2 1-7,3-3-9,1 2 1,2 1-4,1-1-11,3-1-3,1 0-7,2-2-2,4-2-2,0-1 7,3 1-10,1-2 0,3-3 6,-1-3-2,5 2 1,-1-3 0,0 0 2,2-4 3,0 0 9,0-3-8,-2 1 0,1-5 4,-1 4 1,0-2 10,-2-1 9,-2 5 14,-3-3-8,5 3 7,-3 1-4,-4-1 0,4 3-11,-1-3-2,-1 3-6,-5 2-5,0 0 9,10 7-13,-6-5 11,0 5-6,-2 2 9,3-1-2,-3 1-11,4 2 9,-1 1-2,-1 2 4,2-3-8,0 2 7,1 0-1,0-1-2,-1 1-12,2-3-21,-2 1-24,1-2-27,-1-1-34,0-1-39,3-2-56,0 1-37,-1-6-62,2 1-116,2-2-45,0-3 34,0-3-108,2 0-45</inkml:trace>
  <inkml:trace contextRef="#ctx0" brushRef="#br0" timeOffset="4963.95">7475 1564 1572,'-7'-12'70,"0"5"33,1-3 23,2 5 23,2-2 20,-2 2 16,2 1 3,2 4-8,-4-5-10,4 5-15,-5-4-16,5 4-16,0 0-14,0 0-5,0 0 2,-5 13-8,8-1 1,-1 1-8,0 2-8,2 4-9,1 0-3,-1 4-7,0 2-9,2-2-3,-2 1-4,1-1-3,0 2-8,-3-2-17,2-3-44,0 0-27,-2-1-39,2-2-43,-2-2-54,0-1-47,0-3-44,0-4-71,3 2-112,-3-5-40,0 1 63,-2-5-154,0 0-91</inkml:trace>
  <inkml:trace contextRef="#ctx0" brushRef="#br0" timeOffset="5141.31">7660 1527 1600,'3'-11'19,"-3"4"28,-3-3 17,3 3 18,0-1 13,-1 1 5,1 0-4,-2 1-9,2 1-9,0 5-12,0-8-8,0 8-20,0-5-25,0 5-22,0 0-30,0 0-47,0 0-38,0 0-54,0 0-126,6 18-276,-4-10-79</inkml:trace>
  <inkml:trace contextRef="#ctx0" brushRef="#br0" timeOffset="5341.74">7705 1646 1594,'0'10'6,"0"-2"30,0 4 16,0-3 18,0 3 20,0-3 13,-2 4 2,2-2 3,0 2 0,0-2-1,0 0-6,0 1-11,2 0-6,-2 1-4,0-2-11,0 2-4,2-4-8,-2 4-5,2-4-11,-1 1-22,3-1-32,-2-1-40,0-1-46,0 0-48,-1 0-45,2-3-86,-3-4-104,9 4-255,-9-4-135</inkml:trace>
  <inkml:trace contextRef="#ctx0" brushRef="#br0" timeOffset="5809.85">7978 1663 1781,'0'-7'44,"-2"2"18,2 5 22,-2-7 18,2 7 15,-3-6 9,3 6 2,0 0-11,0-6-5,0 6-10,7-4-10,-4 1-7,7 1-6,-1-2-6,1 2-11,2-2 1,3 3-2,0-3-4,2-1-3,-4 3-4,0-1-2,-3 1 3,3-1-15,-2 1 12,-2-1 0,-1 1-1,-2 0 4,-6 2-6,12 0-4,-5-1-7,-7 1-6,0 0 0,7 10-1,-9-5-5,0 3-2,-1 3 0,-2-1-2,-1 5-4,0-1 3,0 3-7,0-2 2,-4 2 2,4 0-5,-2 0 0,2-2-2,-1 1 0,1-1 2,2-2-3,-2 0 3,1-1-5,1-2 1,2-1-5,-1-1 8,-1 1-3,4-1 4,-2-1-4,4 0-1,0-3 1,0 2-2,3 1 2,2-4 2,1 1-5,-2 0-5,5 0-17,-1-3-14,3 1-19,0 0-18,-1-2-26,4 0-34,-2-2-42,3 0-41,2 1-30,2-3-35,-1-2-63,5 1-67,3-4-24,-2 1-161,1 3-93</inkml:trace>
  <inkml:trace contextRef="#ctx0" brushRef="#br0" timeOffset="6275.68">8700 1751 1575,'9'-8'3,"-4"2"29,-4-1 29,2-1 22,-1 0 20,-4 0 18,-1 1 13,2-1 7,-2 1 9,-1-3 6,-1 0 4,1 2-8,-2 1-3,-1-3-3,-1 3-17,0 0-7,-3-1-19,0 3-10,-2-1-5,3 1-16,-1 5-5,-1-3-5,-3 3-6,1 3-8,-5 2-8,6 1-1,-4 3-5,4 0-2,-4 5-5,4-2-4,0 1-5,3 0-5,0 0-6,4 1-18,-2 1-5,2-2-16,2-2-6,4 3-2,0-4-2,2-2 1,0 3-3,4-4 1,2-1-2,0-1 1,2-3 7,0 0 1,4-2 7,-2 0 5,1-4-1,1 1 9,2-3-3,-1-2 4,1-2 6,-3 1 4,2-2 7,-3 1 7,2 1 8,-4 0 4,0 1 7,-2 1-2,2 2 0,-4 0-1,1 1-2,-2 1-7,1 0-4,-1 1-4,-5 2 2,10 5-1,-6-1 2,1 2-3,-3 1-3,2 4 3,1-2-4,-3 0 1,2 3 9,-2 0-13,0-2 1,2 2-12,-2-2-18,2 1-16,1 0-21,-2-4-28,1 2-32,-2-3-35,2 1-39,2-3-34,-2-2-65,5 0-107,-1-4-37,-8 2-176,20-6-116</inkml:trace>
  <inkml:trace contextRef="#ctx0" brushRef="#br0" timeOffset="6526.18">9112 1472 1735,'-2'-8'61,"2"1"30,-3-1 27,3 3 21,-2 1 13,2 4 8,-2-7 3,0 3-10,2 4-22,0 0 1,0-7-22,0 7 13,0 0 7,0 0 4,0 24-7,0-13-6,0 2-10,2 5-7,0 0-12,0 3-6,1 0-11,-3 2-7,2 0-3,0 2-8,0 0-6,-2-2-21,2-2-39,-2 0-49,2-3-47,-2 1-83,-2-2-59,4 0-40,-4-5-80,0-2-122,2-3-24,-2-1-255,2 0-256</inkml:trace>
  <inkml:trace contextRef="#ctx0" brushRef="#br0" timeOffset="6728.29">9033 1646 2156,'-4'-10'21,"0"1"31,0 1 24,2 1 23,-2 1 10,0 1 1,4 0-3,0 5-13,3-12-12,2 9-10,1-1 1,2 0-7,4 0-7,4 2-7,1-1-3,-1 1-9,4 0-10,-2 0-30,2 0-41,-3-2-53,0 0-68,4 3-53,-5-3-114,4 0-139,-1-4 45,-2 3-127,4-3-51</inkml:trace>
  <inkml:trace contextRef="#ctx0" brushRef="#br0" timeOffset="6897.01">9514 1326 1604,'4'-8'57,"-2"0"27,0-1 15,-2 4 17,2-3 11,0 1 0,-1 2-7,-1 5-1,3-7-14,-1 2-11,-2 5-14,3-5-24,-3 5-26,0 0-30,0 0-38,0 0-43,6 15-37,-3-8-47,-1 3-102,0 0-137,-2 2-190,2 1-93</inkml:trace>
  <inkml:trace contextRef="#ctx0" brushRef="#br0" timeOffset="7028.75">9554 1518 1606,'0'15'4,"-2"0"26,2 3 21,0-1 20,0-2 4,-2 2-3,0 0 1,2-2-5,-2 2-9,2-1-2,0 1-6,0-4-14,0-1-37,0 0-49,4 0-59,-2-2-58,2-3-135,2 2-254,0-1-56</inkml:trace>
  <inkml:trace contextRef="#ctx0" brushRef="#br0" timeOffset="7701.18">10209 1577 1518,'4'-15'81,"-4"1"21,-4 1 28,-5 1 25,4 3 22,-3 0 13,-2-2-3,-5 2-4,2 1 2,-2 1-8,1 1-19,0 2-13,0 3-17,-1 1-14,-2 1-11,0 3-10,0 0-8,2 5-10,1 2-8,0-2-5,2 6-1,0 0-9,1-2-4,2 2-10,1-3-5,1 0-14,2 2-14,2-6-8,1 3-9,0-4 3,4 1-19,0-3-2,1-1 7,4-2 2,-7-2-2,16 0 0,-6-4 10,3-2-6,-1-1 3,4-2 1,2-2 0,1-6-8,1 2 4,-2 2-2,4 0 2,-4-3 0,4 5 1,-3 0 2,0 1 2,-2 4-2,2 2 1,0 3 1,2-1 6,-1 4 4,0 2 1,4 2 7,-3 1 8,3 2-3,-4 4 5,2-1 6,-3 1-7,-2 3-4,0-1 4,-4 0-6,2 1-1,-5-3 6,0-2 0,-1 2 1,-3-1-2,-1-2 5,-3-1-5,-2 1 6,-2-1-10,-2-4 9,1 2-6,-1-2-1,-1-2 5,5-3-8,-12 2-2,12-2-5,-10-7-2,3 1 1,2 2 0,3-7-6,-1 2 4,2-4-4,2-2-5,4-1 1,5 1-1,0-2 1,2-1-2,2 1 1,2 2 1,3 2 0,1 1-1,-2 1 7,4 3-1,-1 2-3,-2 3 2,2 1 6,0 2-2,0 0 4,1 4 16,-1 0 3,1 3-2,0 3 8,-3-1 7,0 3 5,-2-1-7,-5 2 1,2-1 0,-4 1-3,-2 1-5,3-1 0,-5 2 5,-1-2-8,-1-1 1,0-1-21,-2 0-38,-2 1-48,3-4-62,-3-1-80,2 0-77,-2-2-155,0-2-70,0-3 39,8 3-221,0-3-205</inkml:trace>
  <inkml:trace contextRef="#ctx0" brushRef="#br0" timeOffset="8723.73">11766 1383 1924,'-9'2'14,"9"-2"20,0 0 14,0 0 13,-11-8 22,8 4 18,3 4 1,-7-12 3,4 5-2,-4-1-4,4-1-8,-1-2 11,-1 1-10,-1 0 0,1 2-9,1-1-8,0 1-2,0 1-3,-1 2-11,3-1-8,-2 0-8,2 1-7,-2 1 0,-2 1-6,-1 0-8,7 3 5,-15 1-4,7 1-3,0 1-4,-1 1 1,0-1-4,1 1-5,-1 1-1,1 0 0,2 0 4,-3-1-4,2 2 0,3-2-2,0-1 2,4-3-1,-10 7 6,10-7-8,-6 0 4,6 0-2,0 0-1,-6 3-1,6-3 1,0 0-1,0 0 1,16-13 2,-10 6-7,2 0 3,3 0 5,0-1-9,0 1 2,1-2 5,1 4-6,0-3-3,1 1 7,0 1-5,-2 0-2,3 1 1,-3 1 2,1 0-4,0 2 0,-3-2 4,4 4-6,-4-3 0,0 3-3,1 3 4,-3-1-5,3 4 9,0 2 3,-1 3-7,-2 3 3,-2 1 2,3 7-1,-2 1 10,-3 4 0,-2 4-2,2 5 5,-2 1 1,0 7-1,3 0-2,-3 0 11,0 8-6,-2-4 1,2-5 3,-2 3-8,2 0 5,-2-2-2,0-3 0,0 1-5,5-6 0,-4-3-2,2-3-4,-1-3 6,2-3-1,1 0 7,1-7-3,0-3 3,2-2-9,1-4-1,2-2 2,-3-3 1,2-3-3,1-1-1,-2-5-13,-1-4 0,-1 1-13,-1-7 0,-2 0-9,-4-3-4,-2-5 5,-2 2 0,-3-2 7,-3 2-2,-5-2-1,-2-2 6,1 3-1,-6 2 4,5 4 0,0 0-1,0 2 10,3 1-3,0-1 3,4 6 2,2-2 2,-1 2-5,0 0 2,5 1 2,2 1-2,-1 1 2,6-1 3,3-1 1,4 2-12,4-1-10,0 0-22,8-4-31,1 2-44,5-3-48,4 3-50,-1-4-60,5-3-144,4-1-48,2 0-173,3-2-140</inkml:trace>
  <inkml:trace contextRef="#ctx0" brushRef="#br0" timeOffset="8934.1">12796 1361 1735,'0'0'93,"0"-5"41,0 5 15,0 0 7,4-4-1,-4 4 2,0 0-10,4-8-10,2 8-12,4-5-13,0 3-12,3-2-9,2 1-5,4-1-8,-1 0-14,2 0-13,1 2-37,-2-1-38,0 0-46,1 2-54,-3-2-61,1 2-46,-6 1-85,-2 0-103,2 0-28,-12 0-155,8 4-100</inkml:trace>
  <inkml:trace contextRef="#ctx0" brushRef="#br0" timeOffset="9150.57">13010 1346 1795,'-12'0'95,"5"2"24,7-2 17,-10 3 9,10-3 9,-7 1-9,7-1-2,-8 2-4,8-2-18,-5 5-9,5-5-15,-4 5-7,2-1-5,0 4-5,2 1-1,0 2-4,0 2-6,0 0-8,0 5-4,2-1-4,-2 3-8,0-2-7,2 1-22,0 0-38,0 0-35,-2 0-49,3-2-67,-1 3-68,-2-7-95,0-2-140,2 1-19,0-2-200,-1-1-189</inkml:trace>
  <inkml:trace contextRef="#ctx0" brushRef="#br0" timeOffset="9361.66">12780 1754 1948,'-18'4'67,"3"-2"32,5 0 20,3-1 8,-1-1 6,8 0 6,-7 2-5,7-2-7,0 0-11,0 0-12,0 0-12,0 0-5,32-9-13,-15 5-4,5 0-14,2 1-29,2-3-32,2 1-45,-1-3-60,1 1-66,8 0-42,-7-3-94,3-3-151,2-2 16,-3 2-144,1-2-92</inkml:trace>
  <inkml:trace contextRef="#ctx0" brushRef="#br0" timeOffset="9569.37">13380 1379 1584,'-6'-6'67,"2"2"27,0 1 9,0-2 5,-1 3 6,5 2 2,-6-5-5,6 5-11,0-6-11,0 6-8,9-4-8,1-1-4,0 1-9,2 2-5,2-1-5,3-1-16,-2 4-26,2-2-35,-3-2-46,2 2-51,-2 0-39,-3-1-52,0 0-128,-3 2-328,-2-2-165</inkml:trace>
  <inkml:trace contextRef="#ctx0" brushRef="#br0" timeOffset="9775.4">13499 1298 1805,'-6'5'17,"6"-5"39,-6 2 21,6-2 23,0 0 10,-9 4 2,9-4-3,0 0-15,-7 5 3,5 1 6,0 1-1,2 1-3,0 1-8,0 6-6,0-3-5,0 4-9,0 0-3,0 3-10,0 3-6,0-3-24,2 2-31,-2 0-35,2-3-57,-2 2-61,2 1-55,-2-4-95,0 3-129,-2-4-11,2-1-141,0-1-86</inkml:trace>
  <inkml:trace contextRef="#ctx0" brushRef="#br0" timeOffset="9978.93">13282 1710 1705,'-11'-1'91,"-2"1"26,4-3 19,1 3 6,1-1 7,7 1 3,-12 0-9,12 0-14,0 0-17,-10-3-9,10 3-6,0 0-11,0 0-13,27-7-4,-10 5-33,2-2-28,-2 3-39,6-5-48,2 0-58,1 1-58,0-3-52,-2-1-118,4-1-82,-1-2-181,3 1-127</inkml:trace>
  <inkml:trace contextRef="#ctx0" brushRef="#br0" timeOffset="10235.88">13760 1339 1766,'-2'-6'65,"-2"3"35,1-1 24,3 4 13,-4-8 4,4 8 0,-3-4-2,3 4-11,0 0-16,-3-4-10,3 4-17,0 0-10,0 0-3,2 20-2,-1-9-10,2 2-4,-3 4-8,2 2 1,3 0-8,-3 6 0,2-2-4,-2 2-8,2-2-14,0 2-17,-2-4-23,-2-1-26,2-3-32,0 3-42,-2-5-35,2 0-35,0-4-29,0-4-64,2 1-87,-2-1-50,0-5-147,-2-2-72</inkml:trace>
  <inkml:trace contextRef="#ctx0" brushRef="#br0" timeOffset="10635.53">13792 1377 1514,'-2'-16'0,"2"6"35,0-2 17,2 4 11,-2 1 8,2-1 3,2 2 1,0-1 8,2 2 6,7-2 5,-2 0 3,4 3 2,1-2 1,2 2 4,0 3-8,4-1-7,-5-1-10,0 3-6,-2 3-12,-1-3-3,-1 2-5,-2 1-5,-1 1-4,-4 1-2,-4 3-2,-2 1-9,-4-1 3,-4 4-3,-5 0-4,-3 2 1,1 1-6,-3-5-4,1 6 0,1-3 0,-2-2-2,4 1-4,2-2-1,-2 1-3,4-4-4,-1 1-3,3 2 3,0-2 1,3-1 3,1-1-2,-1 3-1,5-1 6,2-1-2,1 4 2,1-3 3,0 1-3,5 3-1,-1 0 0,3-1-1,-1 0-3,1 4-2,0-3 4,0 0-1,0 1-1,5 0-2,-4-1 0,-1-1-18,-1-1-28,0-3-39,1-1-50,-1-1-63,4 2-47,-1-6-133,-1 1-112,3-4 58,1 2-141,6-4-71</inkml:trace>
  <inkml:trace contextRef="#ctx0" brushRef="#br0" timeOffset="10981.2">15096 1084 1661,'-4'-11'55,"2"-1"19,-3 0 23,1 1 16,0 0 9,-2-3 10,-1 2-5,-2-1 3,3 2-5,-2 1-8,0 1-2,-1-1-18,2 2-9,-1 3-11,0 3-11,-4 0-4,2 2-4,2 4-9,-3 1 1,3 6-8,0-2-7,-1 6-5,0 3 1,5-1 6,0 9-5,2 1 2,0 1-5,4 5 3,0 5-5,2 0 1,0 2-4,3 1-3,-1 2-1,1-3 0,-1-1-1,2 0 0,-1-1-4,1-4-25,-4-5-14,1-1-22,-3-6-24,0-3-25,-1-3-36,2 0-56,-3-4-45,2-5-61,-2-1-97,0-2-81,0-4-196,0 0-163</inkml:trace>
  <inkml:trace contextRef="#ctx0" brushRef="#br0" timeOffset="11170.35">14804 1371 1845,'-4'-5'23,"-1"-2"25,1 4 18,4 3 11,-3-4 6,3 4 1,0-6 1,0 6 3,14-2 4,-4 2-1,5-3-8,-1 1-10,6 0-7,-2 0-8,6 2-3,-3-2-13,1 0-32,1 1-44,-4-3-54,4 2-63,-1-2-55,-4-2-104,2 1-129,-4-1-153,-1 1-93</inkml:trace>
  <inkml:trace contextRef="#ctx0" brushRef="#br0" timeOffset="11340.17">15237 1189 1598,'0'-2'44,"0"2"30,2-7 25,-2 7 14,4-7 16,-4 7 10,0-6-6,0 6-9,0 0-9,0 0-7,2-5-8,-2 5-15,0 0-19,0 0-31,0 0-25,0 0-32,0 0-44,0 0-36,2 15-41,0-10-50,-1 2-110,2 2-135,-3 1-142,2-1-81</inkml:trace>
  <inkml:trace contextRef="#ctx0" brushRef="#br0" timeOffset="11527.3">15289 1339 1602,'1'9'14,"2"2"40,-1-2 29,-2 0 24,2 1 11,-2 1 10,0-2 9,2 1 0,-2 2-4,3-1 2,-3 0-8,2 1-2,0 2-16,-2-3-9,2 2-8,0 0-16,-2-1-2,2 0-6,0-2-13,0 2-15,0-3-24,0 1-40,-2-3-46,2 1-52,0-1-58,2-7-63,-4 0-152,8 2-84,-8-2 60,0 0-125,14-10-46</inkml:trace>
  <inkml:trace contextRef="#ctx0" brushRef="#br0" timeOffset="11788.43">15678 1148 1633,'2'-5'107,"-2"1"20,0 4 12,2-8 13,-2 8 0,0 0 0,0-5-10,0 5-9,0 0 3,0 0 10,0 0 3,0 0-2,3 20-6,-3-8-6,2-1-7,-2 2-11,2 5-8,0-1-13,0 1-11,-2 2-6,5 1-6,-3-1-10,0 0-2,0 1-7,0-4-16,0 0-37,0 2-39,2-4-41,0 1-31,-2-4-41,-1-3-46,6 2-45,-5-4-32,2-3-85,-2 0-116,2-2-19,-4-2-212,0 0-200</inkml:trace>
  <inkml:trace contextRef="#ctx0" brushRef="#br0" timeOffset="12053.07">15898 1064 1943,'-2'-8'43,"2"3"43,0-1 21,0 6 14,-2-7 14,2 7-8,-2-6-11,2 6-11,0 0-13,0 0-2,0 0 16,0 0 11,0 0-13,6 27 9,-2-12-7,2 2-8,-1 6-6,0 0-9,-1 2-9,2 2-7,-2-1-6,0 1-3,1 0-6,-3 0-2,0-3-29,0 0-35,1 1-31,-1-4-49,-2 1-61,0-5-67,1 0-36,-2-6-78,-1 0-130,4-2-28,-4-2 66,4-3-135,-2-4-65</inkml:trace>
  <inkml:trace contextRef="#ctx0" brushRef="#br0" timeOffset="12230.13">15882 1284 1629,'-7'-6'87,"3"0"24,-2 1 14,3 1 5,-1 0 0,4 4 6,-2-4-19,2 4-16,0 0-10,6-10-8,1 8-16,4-1-35,-1 1-38,2-1-47,6 3-47,-2 0-47,1-5-46,-1 5-86,-2-2-97,2 2-197,-2 0-75</inkml:trace>
  <inkml:trace contextRef="#ctx0" brushRef="#br0" timeOffset="12865.82">16138 1288 1489,'2'3'-4,"0"2"20,-2-5 21,4 5 19,-2-1 20,-2-4 13,5 4 16,-5-4 9,6 1 4,0 2-2,-6-3-8,15 0-8,-6 0-2,1-3-8,-2-1 3,4 1-7,-2-2-5,3-2 1,-3 0 3,-1-1-1,1 1-8,-1-3-2,-3 1 2,0 1-5,-2-1-1,-2-1 2,0 2-7,-2 2-4,0-1-8,-4 3-10,0-2 3,4 6-7,-10-3-8,2 3 0,8 0-5,-18 3-2,10 3-1,-1 0 1,-1 1-3,2 3-4,-1 2 2,4 0-4,-1 2-1,2 1-1,1-1-2,3-1 1,0 2 2,3 0-3,1 0-2,2-2 8,4 1-7,-3-2 2,6-3 3,2 0 0,0 0 0,0-2-7,1-4 3,2 2 3,1-5-3,-2-3-2,2 1 3,5-6-4,-5 1 0,6-4 5,-6-2 6,-1-4 1,4-5 3,-6-2-2,2 0 0,-8-2-3,1 4-1,-5-2-1,-2 2 3,1 0 3,-5 4 3,0-1 1,-3 0 1,1 4 0,0-3-4,-2 5-1,2-1-3,0 4-5,0 0-3,0 0-5,0 3-5,2 1-2,0 0 2,0 6-1,0 0 1,0 0 1,0 0 2,12 12-1,-6-5-2,3 4 1,0 0 0,1 6-1,2 0 1,0-1 2,-2 5 0,1-2 0,1 2-1,-1 1-1,0 0 0,-3 0 4,2-2-2,0 1 0,-2 1 1,-2-5-2,0 0 3,-2-3 1,3 1-3,-2 2 2,3-5-1,-2 3 1,5-4-17,3 4-35,6-2-50,0-4-55,8 0-81,9-2-105,2-2-212,8-2-22,4-3 77,9-7-309,30-8-291</inkml:trace>
  <inkml:trace contextRef="#ctx0" brushRef="#br0" timeOffset="42803.94">1089 2800 657,'0'0'84,"0"0"-31,2 4-12,-2-4-16,0 0 7,0 0 3,2 4-8,-2-4 1,0 0 0,0 0 15,0 0 1,0 0-2,0 0 7,0 0-3,7 4-2,-7-4-2,0 0 0,0 0-5,0 0-1,4 1-3,-4-1-7,0 0-3,0 0-1,7 2-5,-7-2 6,6 2-4,-6-2 2,11 2 2,-11-2-1,14 2 7,-3-2-5,0 0-1,-1 0-1,5 0-1,0-2-2,2 2 4,4-2 4,6-2-2,3 3-2,2-3 3,1 0-5,8 0 0,0 0-5,5 1 1,0-1-4,10-1 0,1-2 1,2 1-4,3 2 0,-1-1-1,2 1 1,1-2-1,19 1 0,-12-1-4,-7 0 0,21-1 0,-2-3-1,4 2 1,1-1-1,4 0 1,5-3 1,0 0 0,4 4 0,2-3-1,-2 4-2,-2-4-2,-4 1 3,3 1 1,-4 2-3,-3-1 3,0-2-1,2 0 16,0 1 0,0 0-5,2-1 0,2 3-2,-1-4 0,2 4-3,-1-1-2,-1-1 7,4 3 1,1-1 9,-4 1 3,0-1-1,4-2 1,4 6 0,0-3-1,4 0 3,-1 1-3,6 1 3,0-2-2,9 2 2,2 1-1,0-1-4,2-1-1,-2 5-4,4-5 0,0-1-2,2 4-3,3-2 0,10 1-3,0-1-1,2-2-3,-2 2-1,5 1 1,-3-3 0,1 3 1,4-1-2,-1-2-2,4 1 2,1 0-1,-2 3-4,-3-1 2,-2-1 0,5-1 1,-3 2-1,7 1-2,2-4-1,4 2 0,2 3-1,0-3 2,-2 2 0,-6 0-1,0 0 2,0-1-2,-3 3 1,1 0 1,3 0-2,-1 0 0,1 0 1,-9-3 0,1 3 1,3-2-1,-1-1 0,4 1 0,-3 0-2,5-1 2,-2 2-1,-1-1-1,1 0-1,-1 0-1,-5 0 5,1 0 1,-3-1-5,5-1 2,3 2-1,-3-2 2,-1 2-2,-6 0-5,1 1 3,-5-3 1,-3 2 2,-6-1 2,5 2-1,-5-1-1,3-3 1,-3 5-2,-1-2 2,-5 0-1,-3 2 1,4 0-4,-5 0 3,-1 0-1,-7 0 3,-5-3-1,-8 3-2,-7-2 0,-16 2 0,-14-1 2,-6-1 0,-7 0 0,-6-1 0,-1 3 6,-9 0 5,-5-3 6,1 1 6,-9 2 3,-1-2-1,0 2 5,-3-2-1,-4 2-4,0-2 1,-2 2-4,0 0-4,-3-1 1,1 1-5,-2-2-1,-1 0-5,0 2-2,-8 0 4,7-2-2,-7 2 0,9-2-11,-9 2 6,0 0-3,6-2-10,-6 2-5,0 0-8,0 0-9,0 0-19,2-5-27,-2 5-41,0 0-52,0 0-81,-12-11-182,4 8-25,0-4-132,-4-3-90</inkml:trace>
  <inkml:trace contextRef="#ctx0" brushRef="#br0" timeOffset="47842.09">2835 3742 1008,'-4'-3'117,"-1"-1"-40,5 4-18,-9-5 7,9 5-10,-6-6 8,4 4 3,0-2-2,2 4 10,-6-4 1,6 4 1,0 0-2,-4-5-1,4 5-5,-6-4-5,6 4-4,0 0-9,0 0-5,0 0-5,0 0-4,0 0 2,-7 13 2,7-6-4,-3 7-2,3 2-3,-2 4-1,0 5-2,0 4-3,2 2-3,0 8 0,-2 3 0,0 1-3,2 3-3,-2-2 0,2 0 1,-2 1-2,4-4 1,-4-1-11,2-2-3,0-6-13,0-1-19,-2-5-25,2-2-24,0-2-30,2-3-28,-2-2-49,0-4-100,2-4-359,0-4-140</inkml:trace>
  <inkml:trace contextRef="#ctx0" brushRef="#br0" timeOffset="48170.88">3275 3703 1703,'2'-4'-30,"1"-2"15,-3 6 8,0-6 15,0 0 10,0 6 14,0 0 7,-5-4 1,5 4-1,0 0-6,0 0 0,0 0-3,0 0 3,-9 11 5,9-1 5,-3-1 7,3 8-4,3 4 8,-3 5 3,2 8-3,1 3-2,-1 3-6,0 4-1,-2 1-6,2 9 0,1-3-3,-3-3-2,0-2-4,0-2-3,0-3 0,-3 0-4,3-7-11,0-2-21,-2-3-24,4-4-32,-4-3-33,4-1-27,-2-3-45,0-9-57,3 1-447,-6-1-169</inkml:trace>
  <inkml:trace contextRef="#ctx0" brushRef="#br0" timeOffset="48411.99">2795 4226 1839,'-9'-1'-14,"0"1"10,9 0 10,-8-1 11,8 1 11,-8-3 8,8 3 4,-5-3 0,5 3-8,0 0 5,0 0 0,15-9 1,0 4-4,8-3 0,3 3-6,9-5-2,5 0-3,9 2-19,3-2-29,-2 0-33,3 2-32,-6 3-49,-5-3-88,2 0-366,-1 3-92</inkml:trace>
  <inkml:trace contextRef="#ctx0" brushRef="#br0" timeOffset="48755.67">3936 3914 1537,'-2'-9'-36,"-3"-1"21,2 1 12,0 1 21,-1-2 11,-1 2 14,1-1 12,-1 1 10,2 3 3,-1-2 0,0 1-1,0 1-4,-2 1-8,2-2-3,-1 4-7,5 2-7,-9 0 4,9 0 0,-15 8 4,6 1-2,-1 3 2,1 2 1,-1 6 1,0 1 3,-2 1 1,4 5-4,-4 3-2,3 1-6,0 2 0,1-1-7,2 1-1,-1-3-2,5-1-2,0 1-3,2-3 0,2-1-2,0 2-7,5-6-22,1 0-17,3-4-26,0-1-36,5-4-51,2-1-36,0-7-70,3-3-121,-1 0-276,0-4-135</inkml:trace>
  <inkml:trace contextRef="#ctx0" brushRef="#br0" timeOffset="49193.77">4154 3950 1676,'-17'-7'2,"0"2"17,2-1 10,4 2 14,1 0 17,4 1 19,0 0 5,-1 1-4,2-1-11,5 3-8,-8-4-7,8 4-5,0 0-3,0 0-1,18-6-5,-6 4 0,4 0 0,4-2-5,1 2-3,1 1-3,-4-2-3,4 0-3,-7 3-2,3-2-5,-3 2-2,-2 2-1,-1-2 0,1 3-3,-3 1 1,-3 2 6,-1 4 0,-3-1 0,-3 3 5,-3 3 1,-1 0-1,-2 5-1,-2-1-1,-1 1-2,-2 3-3,1-2 1,0 1-4,-2 0 2,2 1-4,-1-4 0,1 2-2,2-4-2,-1-2 3,3 0-5,1 1 1,1-3-2,2-2 2,0-1-1,2 2 4,0-3-1,2-1 0,4-1 0,2 1 1,2-5-1,-2 3-1,7-1 4,-1-2-8,2-1-22,-2-2-27,0 0-45,6-2-42,-1-1-45,5-2-50,-2-4-131,2 1-99,-3-2-85,3-1-47</inkml:trace>
  <inkml:trace contextRef="#ctx0" brushRef="#br0" timeOffset="49517.9">4516 3749 1403,'-13'-10'-8,"2"1"24,1 3 26,4 0 22,-2 2 19,4 0 12,-3 1 2,7 3-4,-7-6-7,5 4-11,2 2-11,0 0-9,0 0-4,0 0 2,0 0 4,20 8 5,-6-1 1,5 4-1,2 3 2,5 6-5,3-2 0,2 7-3,-1 2-6,2 0 0,-2 1-1,-2 2-1,-7-3-2,-1 2 0,-2-3-6,-3 3 0,-8 0 1,-2-3-4,-5 3-2,-5-1 0,-2 3-5,-6-3-2,-1 1-18,-4-2-29,-2 0-37,0-7-46,-1 1-58,2-6-58,0-1-137,-3-4-134,5-5-170,3-1-155</inkml:trace>
  <inkml:trace contextRef="#ctx0" brushRef="#br0" timeOffset="50355.74">5319 4045 1856,'2'-8'21,"-2"8"19,2-7 8,-2 7 13,2-3 16,-2 3 16,0-6 1,0 6-1,0 0-6,2-5-9,-2 5-9,0 0-6,4-6-7,-4 6-10,2-4-15,-2 4-24,6-2-36,-6 2-41,14-4-57,-14 4-48,14 0-76,-3 0-142,-3 0-211,1 2-103</inkml:trace>
  <inkml:trace contextRef="#ctx0" brushRef="#br0" timeOffset="50521.96">5386 4196 1672,'-6'10'29,"-1"-5"2,3 1 4,-2 1 14,4-5 14,-2 3 6,4-5 0,-4 5-9,4-5-4,-2 5-10,2-5-1,0 0-7,10 5-36,0-5-54,5 2-69,2-4-117,4-2-393,5-2-127</inkml:trace>
  <inkml:trace contextRef="#ctx0" brushRef="#br0" timeOffset="54612.16">5979 4068 290,'0'0'153,"0"0"-52,0 0-25,0 0-9,0 0-2,-12-3-7,12 3 9,0 0-10,0 0 2,0 0 5,0 0 2,0 0 4,0 0-1,0 0-1,0 0-5,0 0-4,0 0-5,0 0-6,0 0-6,0 0-2,0 0-6,0 0-2,0 0-5,0 0 2,-5 6-5,5-6 0,0 0-2,0 0-2,0 0-5,0 0-1,0 0 2,5 9 4,-5-9-2,8 2 6,1 0 1,3-1 2,6-1-1,2 3-1,6-3-5,8 0 3,16-3-1,10 0 1,27-5-2,2-1 2,4-2-1,6-4 2,5 3-2,2 1-2,-1-5-1,2 3-6,-4-3 2,-1 3-2,-4 0 0,-7 0-3,-9 2 1,-14 3-1,-13 0-4,-11 0 0,-2 3 2,-1-3-3,-7 4 4,-4 1-5,-3-1 1,-3 2 0,-4-2 1,0 0-1,-1 1-4,-4 2 2,-1 0 1,-1-1 0,-1-1 0,0 3 1,-4-2-3,0 1-13,0-1-8,0 2-18,-8 0-31,14-5-52,-10 4-48,-4 1-88,0-10-351,0 10-107</inkml:trace>
  <inkml:trace contextRef="#ctx0" brushRef="#br0" timeOffset="55383.9">6314 3571 1556,'7'-5'-9,"-5"2"20,-2 3 20,4-7 9,-2 4 11,-2 3 15,4-7 8,-4 7 10,2-3 0,-2 3 0,4-4-9,-4 4-7,0 0-5,4-4-12,-4 4-6,0 0-8,0 0-6,0 0-3,0 0-4,0 0-4,5 13 3,-3-3-5,-2-2-2,0 3-2,0-1-3,0 3 2,2 0 1,0-1-5,-2 1-11,1 1 3,2-3 1,-3-2-2,2 3 3,-2-4-1,0-1 7,3 1 3,-3-2 19,2-1 15,-2-1 12,0-4-8,0 0-5,0 0-4,0 0-4,0 0-4,-2-21-4,-1 12-3,1-3-3,2-4-1,-3 0-3,0-1-5,3-1-2,-2 0 1,0 0-3,0-1 0,-1 2-1,3 2-2,-2 2 0,0 0-1,2 2-2,0 2-7,-2 0-4,2 1 1,0 2-2,2 3 1,-2 3 1,11-2 0,-11 2 3,15 7 0,-2 1 2,-3 1-1,2 0-2,2 4 3,0-2 0,1 2 1,0 0-1,0-2 1,-3 1-1,2-2 3,-4-1-1,0 1 2,-1-5-1,-3 1 3,3 0 1,-3-1 11,0-2 14,-6-3 0,11 1-3,-11-1-7,6-7 0,-4 3-2,2-3-2,-2-1-3,-2-4-4,3 0-1,-6 2-11,3-6-12,-2 1-17,0-2-8,-2 0-11,0 3-22,0-1-22,0 2-27,-5 1-31,4 3-27,-5 1-42,-1 1-78,1-1-129,0 2-146,0 2-74</inkml:trace>
  <inkml:trace contextRef="#ctx0" brushRef="#br0" timeOffset="55681.07">6742 3267 1552,'0'0'36,"4"-7"10,-4 7 14,1-5 4,-1 5 8,3-4 1,-3 4 2,0 0-7,4-3-8,-4 3-7,0 0-7,0 0-5,0 0-6,0 12-1,-2-1-3,2-2-1,-2 5-4,2-2 2,-3 3-3,3 3-3,0-2 0,0 0-2,0 2 0,3-3-3,-1 2 2,0-1 0,0-1-5,3 0 1,-3-2-1,4 0 2,1 1-1,-1-4-14,2-3-27,2 0-48,4-1-46,0 0-51,-1-8-69,3 0-145,0 0-178,0-4-63</inkml:trace>
  <inkml:trace contextRef="#ctx0" brushRef="#br0" timeOffset="56025.83">7065 3284 1503,'-7'-2'-16,"2"0"19,-1 0 12,1-1 13,5 3 14,-10-2 10,10 2-5,-6-5-8,6 5 1,-8-1-6,8 1-3,0 0-3,0 0-4,0 0-3,0 0 0,0 0 0,0 0-4,0 0-2,0 0-1,0 0-5,30 6-1,-27-4 2,3 3-3,-5 3 4,2-2-4,-3 3 3,0 1-2,-3 0 2,2 2 3,-3-2-2,-1 3-3,2 0 1,-4 0 1,3-2-8,0-2 2,2 0 2,-3 1-2,0-1-2,4-3-1,-1 2 4,-1-2-2,3-1 1,0-5 5,6 8-3,4-6 2,0-2-2,3 0-13,-1-2-20,6-1-35,-1-2-38,2 0-50,0-2-90,-1-6-299,2 2-42</inkml:trace>
  <inkml:trace contextRef="#ctx0" brushRef="#br0" timeOffset="56291.31">7229 3122 1403,'-2'-4'-6,"-3"0"30,5 4 11,-6-5 7,4 1-2,2 4 6,0-6 7,0 6 6,10-5 1,-1 3-2,1 2 0,4 2-3,2 0-2,2 5-2,2 0-2,-2 5-2,5 1-5,-6 1-1,3 3-3,-3 0-2,1 2-5,-6 2 0,-1 0-1,-5 2-3,-2-1 0,-4-1-19,-4 4-46,-4-2-54,-1 3-62,-6 2-140,-4-2-339,-1-1-130</inkml:trace>
  <inkml:trace contextRef="#ctx0" brushRef="#br0" timeOffset="57079.48">6596 4591 1624,'-4'-6'-42,"4"6"29,0 0 15,0 0 12,-5-3 10,5 3 14,0 0 7,0 0 8,0 0-1,0 0 1,0 0-6,0 0 0,0 0-7,0 0-4,0 0-3,0 0-9,0 0-2,0 0-5,0 0 2,0 0-5,0 0-3,-2 17 2,0-8-1,2 2-1,0 2-2,0 1 0,0 3-9,0-2-18,-3 3-20,3-1-33,0 4-34,0-4-50,-2 0-88,0 0-296,2-2-42</inkml:trace>
  <inkml:trace contextRef="#ctx0" brushRef="#br0" timeOffset="57430.57">6350 4599 1459,'-4'-4'4,"-3"0"11,3 0 2,2 1 1,2 3 0,-4-4 1,4 4 17,0 0 6,21-6 7,-8 6 1,4 0 2,3 0-2,4 1 0,4 1-6,-1 5-2,0-2-2,1 1-6,0 3 0,-3 0-2,-2 1-1,1 2-1,-3 1-2,-2 2-1,-4 0 0,-5 5-1,-4-3-10,-2 2 7,-1 0 0,-9 0-2,3 4-3,-7-2 2,-2 1-3,-4-1-1,-3 4-2,1-4-2,-4-1-16,3-3-21,0-4-22,0-2-33,0 1-41,4-7-33,1-2-80,2-3-375,2-5-107</inkml:trace>
  <inkml:trace contextRef="#ctx0" brushRef="#br0" timeOffset="57736.37">7026 4497 1606,'0'0'3,"-3"-8"13,3 8 10,-2-5 16,2 5 10,0 0 12,-6-2 1,6 2-4,0 0 3,0 0-6,-15 10 4,11-3 2,-2 1 0,0 3-1,-2 0-6,2 5-2,0-1-6,0 0-4,2 3-7,-1 0 0,1 1-3,2 1-4,0-2-2,0 0-1,2 1-5,2 0 4,0 0-6,2-3-14,0-1-24,3-4-29,1 0-43,3-3-46,4-1-55,-3-4-99,1-6-146,4 1-107,-3 0-44</inkml:trace>
  <inkml:trace contextRef="#ctx0" brushRef="#br0" timeOffset="58104.01">7233 4574 1496,'-4'-4'8,"4"4"8,-9-3 13,5 0 8,4 3 9,-4-4 5,4 4-5,-4-4-4,4 4 0,0 0-3,0 0-2,10-6 1,-4 3-2,3 1-6,1 0-1,-1 0-4,2 0-3,-1 2-4,-4-1 0,-6 1-3,18 1-2,-12-1-1,0 4 1,0 0-5,-3-1 8,1 3 2,-4 2 3,0 0 4,-4 2 0,-1 1-2,1 0 2,-2 2-4,-2 0 3,1-1-5,-2 0-2,3-1-1,0 0-3,-2 1-3,3-2 0,-1-5-3,4 5-1,-3-5 2,1 3 1,2-4-1,2 1 4,0-5 1,6 6-1,1-4-4,2-2 3,1 0-15,0-2-26,6-4-33,2 3-42,3-5-45,3-1-70,0-3-153,2-3-171,0-2-46</inkml:trace>
  <inkml:trace contextRef="#ctx0" brushRef="#br0" timeOffset="58374.05">7540 4301 1536,'-8'0'39,"1"-2"7,3 1 0,4 1-4,0 0 9,0 0 13,0 0 13,0 0 12,23 3 5,-3 1 2,0 4 1,4-1-6,1 5-4,1-2-3,-1 8-8,0-1-3,1 2-5,-5 2-1,-4-2-8,-4 3-2,-5 0-2,-4 2-7,-6 1-4,-8 1-28,-8 6-47,-10 2-67,-9 12-80,-13-4-113,-1-2-198,4-9 45,7-9-91,0 1-37</inkml:trace>
  <inkml:trace contextRef="#ctx0" brushRef="#br0" timeOffset="59279.84">8560 3716 1437,'-10'2'-4,"10"-2"29,-8 4 11,8-4 18,-4 3 15,4-3 11,-9 2 9,9-2 3,0 0 5,0 0-1,-9 3-8,9-3-4,0 0-8,-4 4-3,4-4-10,0 0-6,0 0-9,0 0-2,0 0-3,0 0-5,0 0-3,18 3-13,-8-3-30,4 0-40,4 2-48,3-2-56,0 0-67,2-2-167,0 4-238,-2-4-123</inkml:trace>
  <inkml:trace contextRef="#ctx0" brushRef="#br0" timeOffset="59467.7">8529 3980 1764,'-11'4'4,"3"3"9,2-3 14,1 0 15,5-4 12,-4 3 5,0-1-2,4-2-3,0 0 5,0 0-3,19 2-2,-7-4-7,6-2-26,0 3-57,6-2-74,-3-2-98,7 1-192,-3-2-130,-4 2-33</inkml:trace>
  <inkml:trace contextRef="#ctx0" brushRef="#br0" timeOffset="62517.89">9797 3489 557,'0'0'182,"0"0"-58,0 0-29,0 0-11,0 0-8,0 0-11,4-4 7,-4 4-3,0 0-1,0 0 4,0 0 0,0 0 0,0 0-2,0 0-6,0 0-6,0 0-4,0 0-6,0 0-3,-18 10 4,14-3 4,2 1 3,-1 2-1,3 1-5,-2 3 2,0 4-1,0 4-5,2 2-2,-2 1-3,0 2-4,2 1-4,0 1-1,0 0-1,0-2-7,0 1 0,0-3-1,0-2-2,0-2-3,2 0-2,-2-4-16,0 0-18,2-2-17,-2-1-18,0-2-17,2-4-16,0 1-34,0-2-30,3-3-28,-5-4-74,0 0-340,0 0-93</inkml:trace>
  <inkml:trace contextRef="#ctx0" brushRef="#br0" timeOffset="62838">10054 3478 1540,'2'-7'-42,"-2"-1"19,2 2 30,-2-1 21,0 7 23,0-11 13,2 6 14,-2 1 6,0 4 0,-2-7-7,2 7-8,0 0-12,0-6-7,0 6-5,0 0-4,0 0 3,0 0 2,0 17 2,0-6 2,0 1-3,0 4 6,0 3 1,2-2-6,0 4-4,0-1-4,0 7-3,0 0-1,3 0-2,-3-1-5,3 1-2,-3-1-1,2 1-2,-2 0-2,2-3-3,-2-4-21,0-1-24,0 0-31,0-5-23,0 3-32,0-6-18,-2 0-30,2-4-41,-2 0-97,-2-4-339,2-3-134</inkml:trace>
  <inkml:trace contextRef="#ctx0" brushRef="#br0" timeOffset="63079.22">9781 3913 1711,'0'0'-12,"-15"-1"10,15 1 16,-9-3 20,5-1 0,4 4-3,-2-8 0,2 3 1,4-3-2,0 1 3,5-3-1,2-1-3,1-2-3,0 4-2,8-2-1,-1 0-6,0-1 1,-1 3-15,5-1-20,-7 4-34,8-1-31,-3 3-27,5-1-29,-8-1-63,4 3-313,-1 2-18</inkml:trace>
  <inkml:trace contextRef="#ctx0" brushRef="#br0" timeOffset="63351.47">10382 3875 1317,'0'0'-5,"-5"3"27,5-3 22,0 0 15,-4 4 8,4-4 11,0 0-1,-2 4-4,2-4-8,0 0-10,-2 7-3,0-3 8,2 4 1,-2 0-4,0 0 0,2 3-3,0 2-1,0 0-3,-2 3-4,2-1-5,0 0-2,0 2-8,0 0 1,0 1-7,2-3 2,-2-1-4,2 1-24,-2-4-31,2 0-35,0 1-47,0 0-36,0-8-43,2 2-140,-2-2-235,1-1-70</inkml:trace>
  <inkml:trace contextRef="#ctx0" brushRef="#br0" timeOffset="63677.84">10640 3575 1580,'0'-9'12,"0"3"22,-2-1 14,2 0 18,-2 2 19,2-1 15,0 6 1,0-9-3,0 9-7,0-6-10,0 6-11,0-6-6,0 6-12,0 0-3,0 0-3,0 0-5,0 0 0,-6 23-2,6-14-1,-2 5-2,2 3-3,-3 1-1,3 0-3,3 3-2,-3 0-1,0 3-1,2-4-5,0 1-1,4 4 1,3-2-4,-3-3-24,5-3-29,-3-1-40,7 0-38,-2-5-40,3-6-47,0 0-107,5-4-149,-3-1-106,0-1-66</inkml:trace>
  <inkml:trace contextRef="#ctx0" brushRef="#br0" timeOffset="64043.94">11003 3571 1536,'0'0'10,"-2"-8"13,2 8 5,-3-3 0,3 3 2,0 0-1,5-7 4,-5 7 7,8-5 6,-2 2 6,3-1 1,1 0 0,1 2-1,0-2-5,3 1-4,-3 1-4,2 0-6,-3 0-5,-2 0-2,1 2-3,-9 0 0,15 2-2,-9 0 1,-3 2-1,1 2-1,-4 3 1,0 1-4,-2 0 2,-3 2 0,1 4-1,-2-1-3,-1 3 1,3-4-3,-2 3-1,-1-1-6,3 0 6,-2-2-6,2 1-2,0-1 3,2-5-4,-1 2 2,3-1-1,0 0 4,0-3 1,5-1-2,-3-1 4,4-1-2,2-1 1,1-2-3,1-1-11,3-1-28,0-3-37,-3 1-28,8-4-55,-5 0-104,3-3-169,-2 1-113,2-4-42</inkml:trace>
  <inkml:trace contextRef="#ctx0" brushRef="#br0" timeOffset="64373.39">11310 3427 1489,'-7'-2'25,"3"-2"13,4 4 2,-7-5 10,7 5 0,-2-4 3,2 4 11,7-6 7,-7 6 6,15-2 3,-2 2-2,-1 2 3,6 0-10,0 3-1,1 1-2,2 5-1,1-3-8,1 4-5,-2 1-3,0 0-3,0 3-2,-3-1 2,-2 4-6,-3-2 1,-2 3 2,-3-2-6,-2-1-1,-4 3-4,1-1-1,-6-1-3,-1 4-1,0-1-4,-4-3-6,1 0-19,-2-3-20,1 0-25,0-4-26,0-1-21,-2 0-41,4-3-26,-2-1-40,-2-6-56,10 0-116,-11-3-245,11 3-114</inkml:trace>
  <inkml:trace contextRef="#ctx0" brushRef="#br0" timeOffset="64769.93">12366 3609 1852,'0'0'65,"-8"0"5,8 0 11,0 0 16,0 0 9,0 0-3,-11 0-5,11 0-10,0 0-9,0 0-9,0 0-14,0 0-25,0 0-46,0 0-52,0 0-62,0 0-35,0 0-87,0 0-183,0 0-157,0 0-90</inkml:trace>
  <inkml:trace contextRef="#ctx0" brushRef="#br0" timeOffset="65098.25">12911 3294 1672,'-2'-6'70,"0"2"8,0-2 4,2 6 7,-2-5 7,2 5 7,-6-6-7,6 6-8,0 0-12,-2-7-9,2 7-7,0 0-2,0 0-5,2 22-5,-2-12 0,3 3-4,0 3-3,-3 2-4,2 1-4,2 4-1,-2-2-3,0 4-3,2 0-1,-2-1-2,2 0 0,-2 2-4,0 1-2,1-5-14,1-1-24,0-1-31,-2-3-38,-1 0-39,3-3-35,0-1-44,0-6-102,0-2-133,0-1-142,3-4-85</inkml:trace>
  <inkml:trace contextRef="#ctx0" brushRef="#br0" timeOffset="65334.07">13186 3292 1663,'-2'-6'46,"2"0"13,0 1-1,0 5-1,-2-8-6,2 8-5,0 0 3,-2-4 13,2 4 9,0 0 10,0 19 3,2-9 0,-2 3-5,2 3-5,0 1-7,0 1-8,0 3-7,0 0-1,0 4-4,2-1-6,-2 2-9,0-1-27,0-1-37,1 2-47,0 0-59,-1 0-54,-4-8-64,-1 2-145,3-3-218,-3-4-118</inkml:trace>
  <inkml:trace contextRef="#ctx0" brushRef="#br0" timeOffset="65508.11">13000 3642 1722,'-9'-8'13,"2"0"14,1 3 4,2 0 1,1-2-5,6 2-2,-1-1 0,6-1 0,4-1-7,2 0 1,5 1-22,2-1-30,2 1-42,3 0-39,0 0-68,-1-1-348,1 3-33</inkml:trace>
  <inkml:trace contextRef="#ctx0" brushRef="#br0" timeOffset="65885.18">13516 3534 1470,'5'1'31,"-5"-1"17,6 2 12,-6-2 14,6 2 10,-6-2 1,6 2 0,-6-2-11,11 0-6,-11 0-3,15 0-4,-6 0-11,-9 0-2,16 0-5,-5 2-1,-2 0-5,-1-1-6,0 3 2,0 2-5,-1 1 3,-4 0-6,2 0 4,-5 3-1,0 3 2,-2 0-7,-6 0-6,-3 5 4,-1-1-4,-1 2 0,-4-1 0,-4 2-4,2-3-1,0 1-2,-1-1 0,4 1-1,-2-4-1,2 0-5,1-1 3,2-2-2,3-1-4,-1-1 3,5-1-2,0 0 3,0-3-2,3 1 2,6-3 7,-3-3-3,8 4 1,0-2-1,2-2-1,3-2 1,4 2 0,2-4-6,3 1-22,-4-5-32,2 3-38,5-2-49,7-6-49,-4 0-86,-4-6-141,6 3-178,0-1-94</inkml:trace>
  <inkml:trace contextRef="#ctx0" brushRef="#br0" timeOffset="66177.79">14067 3267 1544,'-8'-8'7,"3"4"15,-2 0 11,3 3 11,-2-3 1,6 4 5,-8-2-6,8 2 9,0 0 7,-14 7 18,11 0 10,-4 1 8,1 1-4,-1 2 0,0 4-1,2 0-5,-3 0-5,0 4-2,5-2-7,-3 3-3,3-1-5,-1 0-6,1 1-4,3-2-6,0 1-1,3 1-4,1-2-7,2 1 2,4-2-10,0-2-23,2 1-38,3-8-49,2-1-52,4-3-59,1-1-58,1-3-139,-4 0-75,4-5-113,-3-1-79</inkml:trace>
  <inkml:trace contextRef="#ctx0" brushRef="#br0" timeOffset="66535.3">14321 3360 1588,'-6'-4'15,"1"0"25,1 2 8,4 2 4,-10-3 13,10 3 1,-3-4-6,3 4-8,-2-4 0,2 4 5,0 0 2,17-4-3,-4 3-1,0 1-7,1-3-2,4 2-6,-4 1-3,3 0-7,-4 0-1,2 1-3,-5 2-2,3 1-1,-4-1-2,-1 1 1,-4 1-4,0 3 3,-4 0-1,0 2-2,-4-2 0,0 3 0,-2 2-5,0-2 1,-4 0-2,2 1 0,2 1-5,-2-1 2,1-1-2,3-1-1,-2-3-2,3 3-1,-1-1 2,2-1-1,4 0 0,0-3 3,3 1 1,3-1-1,3-1 0,1-1 0,6-1-1,-2-1-6,2-1-26,4-1-34,-1-4-48,5 1-56,-5-1-86,5-2-155,-5-1-226,2-1-127</inkml:trace>
  <inkml:trace contextRef="#ctx0" brushRef="#br0" timeOffset="66855.69">14855 3156 1820,'0'0'25,"-6"-1"4,6 1-5,0 0-3,0 0 3,0 0 11,0 0 16,0 0 16,9 13 10,4-8 0,0 3 9,4-1 0,0 5-5,4 0-3,0 1-4,-2 2-4,1 0-6,-2 3-5,0-2-3,-2 1-3,0 3-3,-6-1-1,0 0-8,-1-2-3,-6 2 0,0-2-5,-3 3 0,-3-3-2,-2 2-2,-4 0-5,-1-1-18,-1 0-25,-4-3-27,3 0-35,-1-3-41,0-1-44,1-3-55,-3-2-101,4-3-136,-2-1-186,5 0-142</inkml:trace>
  <inkml:trace contextRef="#ctx0" brushRef="#br0" timeOffset="67081.59">15623 3423 1900,'0'0'86,"8"-4"2,-8 4 3,5-2 12,-5 2 3,0 0-4,5-4-6,-5 4-9,0 0-11,0 0-11,6-3-9,-6 3-21,0 0-35,6-4-54,-6 4-72,6-2-58,-6 2-137,7-6-143,-1 3-129,-4-1-92</inkml:trace>
  <inkml:trace contextRef="#ctx0" brushRef="#br0" timeOffset="67382.23">16280 3002 1758,'-4'-6'75,"4"6"3,0-7 0,-2 3 5,2 4 3,-3-8 0,3 8-6,0 0-9,0-5-11,0 5-5,0 0-6,0 0-1,5 17 1,-3-6-2,2 5-6,0 1-3,2 3-2,0 3-1,0 2-5,0-1-3,0 3-1,0-2 0,-2 3-3,0-2-3,1 1-3,-3-3-21,0-1-29,0-2-36,0-2-40,1 0-40,-1-2-34,0-6-70,0-1-136,0-2-235,2-1-121</inkml:trace>
  <inkml:trace contextRef="#ctx0" brushRef="#br0" timeOffset="67619.06">16565 3028 1768,'3'-7'33,"-1"-1"8,0 2 11,-2 3 2,0 3 0,2-8-6,-2 8-8,0 0-2,0 0 0,0 0 2,0 0 7,3 22 5,-3-12-2,2 8-1,0 0 3,0 5-7,2-1-1,-2 4-4,2 1-2,0-1-2,0 3-5,0 0 0,1-2-21,-2-3-35,1 0-31,-2-2-51,0-3-55,-4 0-110,2 0-178,-2-2-115,-2-4-65</inkml:trace>
  <inkml:trace contextRef="#ctx0" brushRef="#br0" timeOffset="67798.12">16392 3404 1613,'-8'-6'54,"3"0"7,0 1 0,4-1-3,1 1-11,0 5-1,8-12-4,1 6-4,6-2-3,1 3-3,10-2-15,-1-3-31,5 3-44,3 0-51,4-2-103,-6 1-370,-1 3-83</inkml:trace>
  <inkml:trace contextRef="#ctx0" brushRef="#br0" timeOffset="68308.84">17053 3321 1660,'0'0'39,"6"2"15,-6-2 13,5 5 11,-5-5 15,0 0-4,0 0-2,6 3-5,-6-3-8,0 0-10,7 0-2,-7 0-1,10 0-10,-2 3-4,1-2-5,-9-1-5,12 3-5,-5 0-3,-1-1-1,0 4-1,1-3-4,-3 3-2,-3 0 0,2 0-1,-3 1-2,-3 0-3,0 0 1,-2 0 0,1 1-3,-2-1-8,-3 3-3,3-3-4,-1 0-7,2 1-4,-2-3-2,2 0-1,1 2 1,0-4-2,-1 3 1,4-3 2,-1 1 0,2-4 2,-2 10 0,2-10 4,2 5 0,0 0 1,2-3 5,2 3 2,-2-1 4,6 0 2,-3 0 2,2 1 1,0 1 10,1-3-5,1 3-1,1 0 5,-3-1-2,3 2 4,0-2-1,-2 3 2,-2-2 1,1 1 2,-1-1 6,-1-1-3,-3 1 7,0 2 3,-1-1 3,-3-2 4,-3 3-5,-3 0 2,-3 2 4,-1-2-5,-5-1-3,1 1-7,-8-1-2,1 0-6,-3 0-10,-1-2-17,2 0-20,-2-2-34,3-1-31,-1-2-43,0-2-42,1 0-36,-1-4-66,6 1-118,-4-4-61,7 1-118,2-6-74</inkml:trace>
  <inkml:trace contextRef="#ctx0" brushRef="#br0" timeOffset="68649.96">17769 2928 1578,'0'0'18,"-6"-8"11,3 5 12,3 3 13,-5-7 13,5 7 10,-4-5 3,4 5-1,-4-5-9,4 5-5,0 0-7,0 0-1,0 0 3,-17 13-1,11-6 4,0 4 0,-3 4-1,-1 2-1,0 3 0,3 1-2,-1 1 1,0 2 3,1 0-12,4 1 2,-1 1-7,1 0-3,3-6-3,0 4 0,3-2-7,3-1-3,0 1 1,6-2-5,0-3-16,3 0-32,1-3-40,5-4-49,2-3-50,-1-2-45,0-3-78,-1-2-124,3-2-43,0-1-87,2-5-42</inkml:trace>
  <inkml:trace contextRef="#ctx0" brushRef="#br0" timeOffset="69079.44">18116 3028 1433,'-5'-3'17,"5"3"24,-6-6 18,6 6 8,-6-3 15,6 3 3,-2-7 0,2 7-7,0 0-8,-2-3-1,2 3 2,0 0 2,19-4-2,-8 2 3,1 2-6,4-2-4,2 0-5,-6 2-5,5 0-3,-4-2-7,0 2-6,-1-2 0,0 2-6,-2 0-6,-2 2-2,1-2-2,-4 2 4,3 2-2,-4 2 0,-2 1 1,-2 3 1,-2 1 0,-2 3-1,-4 1-2,3 2-4,-2-1-1,-3 2-5,2 2 0,-4-2 0,4 0 0,-2 0-1,1-1-2,1-3 1,1-1-3,3-1 1,-2-1 1,1 0 5,1-2-1,0-2 2,0 0 4,2-1 2,4 0 6,0-1 6,2-1-3,5-1-5,-1-2 0,3 1-2,2 1 0,1-3-3,4 0-1,0 0-13,4-3-25,-1 1-32,-1 1-47,0-6-64,5 2-63,-6-2-131,4-3-149,1-1 28,-3-3-98,2-3-74</inkml:trace>
  <inkml:trace contextRef="#ctx0" brushRef="#br0" timeOffset="69374.71">18612 2769 1554,'-5'-5'46,"1"-1"16,-3 3 6,7 3 5,-6-6 5,4 2 4,2 4 6,0 0 11,0 0 5,15-2 5,-15 2 3,29 7 3,-8-1 6,7 5-9,2 3 6,4 3 6,4 4-4,0 4-9,0 2-11,-3 2-6,-2 2-4,-5 1-6,-5-1-4,-9 0-5,-3-3-3,-9 0-3,-8 0-4,-9 2-18,-10 4-56,-10-2-71,-19 5-99,5-11-124,-13 5-274,6-11 48,5-5 73,2-8-204,5-3-155</inkml:trace>
  <inkml:trace contextRef="#ctx0" brushRef="#br0" timeOffset="74791.39">6566 2994 287,'2'4'43,"-2"-4"9,0 0 3,0 0-11,0 0-10,0 0-2,0 0-5,0 0 7,0 0-1,-11 8 0,11-8-1,-6 1 1,0 1-4,6-2 2,-9 4-5,3-1-4,-1-1 0,-1 1-1,-1 1-6,-4 2 1,1 1-5,-4 1-2,3 1 5,-7 0-2,4 3-4,-5 0-1,4 1 2,-6 0-2,5 3 4,-5-2-6,4 4-1,-5 1-1,3 0 4,1 4-2,-2-2 3,3 3-3,-2 2 0,0 1-3,1 1 6,2 2-2,-2 7 3,1-1-4,-2 4 0,2 2 6,3 4 4,-2-1-13,1 2 2,0 1 4,4 2 11,1 1-2,-1-1 0,2 0-6,5 3 6,-2-2-1,2-2 7,4-3-2,-1-3-4,1 3 6,4-3-1,1 1-4,-1-5 1,2 3 1,0-2 1,0 1-8,0-2 11,2 2-6,0-4-5,-3 1-1,4 1 3,-1-3-2,0 0 1,3 3 1,-3-3-6,3 0 0,-1-1-3,1-2-3,-1 2 8,2 1 1,2-2-1,-2 2 10,4-2-2,-1 0-5,6 4 1,-5-4 0,5-2-3,1 2 5,-3-3 0,4-1-1,2 3-1,1-5 0,-2-4 3,5 7 0,-4-6 0,2 0 2,-1-3-2,1-1-1,-1 1 0,0-2 4,4-3 0,-3 0 1,3-3 0,2-1-3,-4-4 2,1 1-1,1-3 4,3 2-6,-1-4 1,2-1-4,0-2 5,3 0-2,-2-4-12,10 0 4,0-4 0,1 1 1,9-5 0,-2 0 1,5-1 1,17-8-3,-1 1 3,5-4 2,-2-1-1,2 0 2,-3 1-4,-2-4 2,-2 4-3,-4 1-1,-13 1-1,-7 3-1,-3-1 4,-1 1 1,1-1 8,-11 1 3,5-5 3,-5 5 5,-2-5 1,-3 3-2,-1-2 4,-1-1-1,-2-3 1,0 0 0,-1-1-2,-4-4-3,2 0-3,-3 1-1,0-5-6,-3 2 0,-1-3-1,-1 0-5,2-1 1,-6-2-3,0-1-2,1 0-1,-3-7-1,-1 5-3,0-10-1,-2 7 0,-1-2 1,-2 3-2,0-3 1,-2 0-2,-1-5 1,0-1-3,-4 1 0,-1 0 2,-1-1-2,-4 2-2,2 4-1,-8 0 1,6 0-2,-5 3 0,-2-1 0,1 5 0,-5-2-1,-4 4 2,1-1-4,-13-10 3,-3 2 0,7 7-3,-12-2 2,1 1 0,-4 0 2,5 0-2,3 5 1,7 7 1,-2-2-1,3-1 1,0 3 0,2-3 0,-4 3 1,3-1-2,2 1 1,-1 1-3,-1-1 2,2 2 1,-4-1-2,1 1 1,-2 1-4,3 2 2,-4 1 1,0 2-4,4 3 2,1 0-3,-2 4 1,-1 2-1,-1 1-3,2 2-1,2 1-1,1 3-5,-2 0-1,-1 4-4,2 2-6,1 0-10,-5 3-1,2 4-17,-3 1-8,2 5-15,-6 1-20,4 3-16,0 1-12,-1 4-15,5-2-18,5-2-32,5 1-319,-2-4-18</inkml:trace>
  <inkml:trace contextRef="#ctx0" brushRef="#br0" timeOffset="75826.89">10316 4652 1386,'-16'-2'-39,"-4"0"15,0 0 18,4 1 8,-1-2 16,0 3 17,0-1 10,4-2 8,1 2 9,1-1-1,1-1 1,-1 1-2,3 2-3,0 0-3,8 0-5,-14-2-12,14 2 0,-6-3-3,6 3 0,0 0-1,0 0-1,43-4 4,-7 0 0,19 0-3,31-5 6,8 1 3,1-4 2,13-2-3,4-1 2,12-1 2,8-2-6,2 6-6,1-4 0,-4 3-6,-7 2 1,-12 1-2,-8 1-3,-12 1-2,-6 0-3,-25 1 2,-11 3-4,-7 1-1,-9 0-2,-4 0 2,-3 1-1,-4 0-3,-2 0-5,-1 0-10,-4 1-14,2-1-16,-6-1-25,1 1-39,0 0-45,-5-1-70,5-2-151,-3 2-271,-2-3-132</inkml:trace>
  <inkml:trace contextRef="#ctx0" brushRef="#br0" timeOffset="76279.83">13692 4271 1750,'-13'3'-5,"5"0"4,0-1 15,-2-1 17,1 1 15,2 0 13,-2-2 10,9 0 0,-10 4-2,10-4-7,-8 2-3,8-2-8,-7 2-4,7-2-7,0 0 4,0 0 2,23 1 4,0-2 3,11-1 4,11-2 2,15-3 1,33-2-1,8-6 1,12 2-4,5 0-6,-5-2-4,-2 3 0,-6-1-8,-10 2 2,-9-1-6,-18 2 1,-15 3-3,-8 1-4,-8 2 2,-5-1 0,-2 1 9,-5 0 6,-3-2-1,-4 4-3,2-2-6,-6 3 2,1-3-11,-2 2-12,0 0-29,-5 2-38,2-2-47,-2-1-48,2 3-56,-2-2-53,-2-3-148,1 4-94,-2-6-121,0 4-119</inkml:trace>
  <inkml:trace contextRef="#ctx0" brushRef="#br0" timeOffset="76833.9">16922 4080 1686,'-3'4'-3,"3"-4"15,-6 4 9,4 0 16,2-4 17,-5 3 12,5-3 11,-2 5 4,2-5-1,0 0-3,-2 5-10,2-5-5,0 0-5,15 0-4,-2 0-5,10 0-5,9-2-1,17-1-2,40 1-2,10-4 2,9 2 2,8-4-1,7 2 3,7-1 6,7-3-1,10 0-5,7 1-2,5-2 2,-3-3 0,-3 3 0,-5 0-1,-12 0-3,-7-2 1,-8 4-4,-15-2-1,-7 2-3,-15-1 0,-21 3 13,-15 0 15,-11 5 9,-5-5-16,-4 3-6,-2-2-3,-5 4-10,-3-2-6,0 1-10,-6-3-18,-1 4-27,0-1-24,-5 1-28,1 0-41,-7 2-39,8-3-59,-4 2-44,-4 1-151,0-7-105,0 7-148,0 0-161</inkml:trace>
  <inkml:trace contextRef="#ctx0" brushRef="#br0" timeOffset="77741.59">19891 3286 1192,'0'0'162,"-14"-2"-58,14 2-18,0 0-5,-10-2-10,10 2-14,0 0-14,-9-2-10,9 2-3,0 0-4,0 0-18,-6-2-28,6 2-41,0 0-39,0 0-41,0 0-121,0 0-184,0 0 47</inkml:trace>
  <inkml:trace contextRef="#ctx0" brushRef="#br0" timeOffset="77930.59">20964 3263 1418,'0'0'65,"6"-5"-7,-6 5-6,0 0-5,4-8-6,-4 8-4,2-4-6,-2 4-19,5-4-34,-5 4-39,7-4-52,-7 4-59,10-4-302,-2 2 19</inkml:trace>
  <inkml:trace contextRef="#ctx0" brushRef="#br0" timeOffset="78099.65">22045 3213 1444,'10'-1'47,"-10"1"-7,8-5-6,-8 5-1,6-2-3,-3-3-16,-3 5-30,0 0-38,8-5-61,-4 2-140,3-1-154,-3 1 80</inkml:trace>
  <inkml:trace contextRef="#ctx0" brushRef="#br0" timeOffset="78258.95">22518 3183 1139,'9'2'30,"-9"-2"2,0 0 14,0 0 0,0 0-3,0 0-6,2-10 0,-2 10-15,0 0-28,5-4-42,-5 4-46,0 0-76,2-5-209,-2 5 108</inkml:trace>
  <inkml:trace contextRef="#ctx0" brushRef="#br0" timeOffset="78612.74">22860 2619 1180,'-7'-7'87,"3"0"6,0 4-6,-1-1-3,1 0-1,4 4-9,-4-4-10,4 4-8,0 0-6,0 0 2,0 0-2,6 22 3,1-7 7,-1 4 3,3 3 3,-1 5-5,2 6-2,2 1-3,-2 2-4,-2 5-2,0-4-8,-1 4-1,0-2-5,-3 1-2,0 1 0,0-4-4,-2-1-1,2 3-5,-1-9 4,-3 3-3,4-5-11,-2 0-17,0-1-25,-1-1-30,2-6-29,-1-1-30,0 0-27,1-2-30,3-5-52,-1-3-448,-1-1-168</inkml:trace>
  <inkml:trace contextRef="#ctx0" brushRef="#br0" timeOffset="78910.01">23256 2893 1927,'0'-11'7,"-3"2"26,1-1 19,2 1 16,-2-1 9,0 3 4,0-2-5,2 4-7,0-1-11,-2 1-7,2 5-10,0-6-4,0 6-6,0 0 0,0 0-5,2 24 0,0-8 0,-2 1-5,2 4 1,2 5-4,-1 1 1,-1 1-4,0 1-2,2 2 3,0-1 1,-2 2-2,2-5-4,-2 3 3,2 1-6,-1-1-20,2-4-26,-3 1-36,0-3-39,2 0-46,-2-4-44,0-1-122,-1-2-349,-1-3-170</inkml:trace>
  <inkml:trace contextRef="#ctx0" brushRef="#br0" timeOffset="79124.04">22785 3310 1820,'-12'-5'-4,"1"-1"15,3-1 12,1 3 16,1-2-3,6-1-1,2 3-7,4-1-3,7-3-3,6 1-4,9 0 0,12 1-3,3 0 1,5 3-16,7-1-31,-4 2-36,-1 2-47,-1-4-56,1 4-145,-6 0-163,-3-2 15</inkml:trace>
  <inkml:trace contextRef="#ctx0" brushRef="#br0" timeOffset="79760.85">23605 3246 1326,'-8'2'14,"8"-2"8,0 0 13,-9 0 11,9 0 6,0 0-4,0 0-4,-7 3-8,7-3-2,0 0-5,-4 4 0,4-4-5,0 8 3,-2-3 2,2 2 3,0 2 2,0-1 7,0 3-5,2 0 3,-2 1 1,0 0-2,2-1 2,-2 2-6,2-1-1,-2-2-2,1 2-3,-1 0-2,0-1-2,0 0 2,3-3-2,-3 0-1,3 0 9,-3-3 13,0 1 10,0-6 15,0 8 9,0-5 5,0-3-7,0 0-11,0 0-5,0 0-5,0 0-5,0 0-5,2-17-7,1 8-1,-3-2-6,2 2-4,2-2 0,-2-2-3,0 2-3,0 0-4,2-3-2,-2 2-4,-1 3 0,2-1-2,2 1 1,-3 0-1,-1 1-4,2 1 0,-1 0-1,0 2-5,0-1-1,-2 6-3,5-4-1,0 2 3,-5 2 0,0 0 0,18 7 1,-12-1 0,0 2-2,5-1 1,-1 4 2,0-1-2,2 2 4,-1 0 0,-1-1-4,1-1 3,-3 1 2,2-2 0,0 1-2,-4-4 1,2 1-2,-2 1 4,-2-3 3,3 0 4,-3 0 13,3 0 10,-3 0 10,0-3-9,-4-2-2,0 0-1,0 0-4,17-9-2,-13 2-3,0-1-3,-2-1-5,3-2 1,-3-1-3,1 1-5,-1 0-1,2 1 1,-4 0-16,2 3-22,0-1-33,-2 1-42,2-1-58,0 3-54,0-2-53,-2 7-111,0-8-133,2 5 39,-2 3-47,2-6-25</inkml:trace>
  <inkml:trace contextRef="#ctx0" brushRef="#br0" timeOffset="80755.46">24033 2738 1397,'-3'-10'-12,"1"3"10,0-1 18,2 0 14,-2 2 15,2 1 7,-2-1-7,2 6-5,-4-8-9,4 8-3,0 0-2,0 0 0,0 0-1,-11 17 9,7-4 8,-2 2-3,2 3 5,0 1-3,-4 3-3,1 0-4,2 2-5,-1 0 1,2 2-1,2-1-5,-2 1-1,1-1 1,1-1-4,2-4-1,2 3 0,1-2-13,1-1-18,-2-3-21,2 3-27,2-5-24,4 0-33,2-2-35,-4-2-63,4-2-319,1-2-37</inkml:trace>
  <inkml:trace contextRef="#ctx0" brushRef="#br0" timeOffset="81147.88">24149 2939 1465,'-6'-8'12,"2"3"16,0-1 12,1 3 10,1-1 10,2 4-3,0 0-6,2-13-7,3 10-1,5-1-8,2 0-2,6 0-4,-1 1-3,6-1 1,0 2-3,1 0-1,-4-1-4,1 3-1,-1-2 0,-3 0-4,-3 2-2,-1 2 1,-2 0 6,-2 3 2,-5 1 4,-2 1 4,-4 1 1,0 4-3,-5-1-1,-2 3-4,-1-2 2,-2 5-2,-2 0-1,2-1-4,0-3-1,2 3-3,0-3-2,0 1-2,3-2 0,1 0 0,-1 0-1,2-4 2,3 1 1,0 0 0,-2-1 2,4 0 3,6-3 3,1 2-2,2-2-2,6-1 1,0 0-2,4-3-5,-3-1-19,6 0-28,-3 0-31,0-4-40,6 1-57,-3-7-94,-3 1-420,4-3-174</inkml:trace>
  <inkml:trace contextRef="#ctx0" brushRef="#br0" timeOffset="81400.96">24632 2706 1784,'-2'-5'-36,"-2"-1"42,4 3 15,0 3 4,0 0 6,8-8 11,0 8 14,-8 0 9,28 4 12,-9 2 5,2 1 9,4 5 7,5 3 0,0 2-4,-3 0-9,3 5-6,-4 2-5,-3 0-5,-4 3-8,-2-1-4,-7 6 0,-6-6-4,-6 4-7,-10 3-21,-14 1-66,-18 7-104,-11-2-182,-8-3-217,-10-4 79,-1-4-86,-4-6-52</inkml:trace>
  <inkml:trace contextRef="#ctx0" brushRef="#br0" timeOffset="94649.61">4266 8100 624,'0'0'91,"0"0"-21,0 6-10,0-6-5,0 0 6,0 0-4,0 0 4,0 0 4,0 0 0,1 4-5,-1-4-3,0 0-6,0 0-5,0 0-7,0 0-3,0 0-5,0 0-5,0 0-4,0 0 1,0 0-6,0 0-3,0 0 2,-3 5-3,3-5-5,0 0 4,0 0-3,6 4 5,-6-4 1,7 5 4,3-3 4,-1 4 4,5-2 4,6 0 10,7 2-2,5-3 1,13 1 5,9 0-4,15-2-2,28-2 0,6-2-5,8-2-2,11-1 1,16-3-2,5 0-5,7 0 2,10 1-3,1 0-2,-6 1-1,-5 2-2,-6-1-2,-8 5-2,-8-2 2,-7-1-3,-6 1-4,-12 2 1,-2 0 0,-8 0-1,-23-2-1,-10 2-2,-10-1 1,-6 1-1,-8 0 11,-5-2 17,-1 2 8,-4 0 6,-5-2 7,-1 2 2,0-3 3,-6 3-3,2 0-2,-3 0-7,-1 0-3,-2 0-5,2 0-5,-2 0-6,-10 0-6,14 0-13,-5 0-17,-9 0-32,9-3-33,-9 3-28,0 0-31,0 0-36,0 0-30,0 0-57,-18-6-142,8 2-241,0 0-132</inkml:trace>
  <inkml:trace contextRef="#ctx0" brushRef="#br0" timeOffset="95673.51">2621 8453 1630,'0'0'-24,"-4"-4"4,0-1 12,4 5 6,-3-8 4,1 3 10,2-2 1,0 1 8,0-4 2,0 3 1,2-4 0,3 3 2,-1-4 0,2 3-1,-2-3-2,2 3-2,3 0-2,0-2 0,-3 4-4,0 1-3,3 2-1,-3 2 1,0 2 1,-6 0-1,18 8 3,-11 3 2,3-3 1,-1 6-2,2 1 4,-4 1 4,1 1-2,-3 1-1,3 1 0,-4-2-1,0 1-18,0 1 3,-1-1-4,-1-3 8,0-1-3,0 0-1,-4-3 4,4 1-3,-1-3 1,-1-1 3,4 1 18,-4-3 1,0 0-2,0-6 0,0 0-6,0 0-4,0 0-1,0 0-2,4-21-2,-4 9-4,2-5-1,0 0 0,0-4-5,0-6-1,0 3-2,0-4 1,-2 2-3,0-1 1,0 5 1,0-1 1,0 5 1,-2-1 5,2 3 2,0 3-2,0 1 1,0 0-4,0 1-4,0 3-1,0 3 2,0 5 0,0 0 0,0 0 5,0 0 1,-4 16 2,4-4 5,0 1 3,0 3 1,2 1 0,0 3-4,0-2 2,0 1-1,2 0 1,2 0 0,2 2-3,-4-4 1,4 1 0,0-2-2,1-2-1,-1-1 2,5-1-1,0-1-11,3-3-22,4-3-28,-1-1-36,4-2-35,-3 0-35,5-4-43,0-1-86,1-5-306,-4-1-91</inkml:trace>
  <inkml:trace contextRef="#ctx0" brushRef="#br0" timeOffset="95943.96">3211 8093 1625,'-12'-8'-26,"2"1"15,0 2 13,0 1 17,2 0 10,-1 3 7,1-3 1,-1 4 3,9 0-4,-13 1 7,7 3 6,-2 4 8,2 4 1,-1 3 3,4 0 2,-1 3-6,0 2 1,4-1-4,0 3-3,0 0-4,2-1-1,2 2-6,1 0-7,0 0 0,3-2-2,0-1 0,2-1-5,4-2 1,-2 1-5,5-3-3,-2-2-12,4-3-23,1 0-30,0-6-29,0 3-52,1-3-25,-3-4-25,2-2-111,-4-2-331,1-1-117</inkml:trace>
  <inkml:trace contextRef="#ctx0" brushRef="#br0" timeOffset="96389.72">3449 8222 1639,'-5'-6'-17,"1"1"21,0 1 12,2 0 7,2 4 4,-7-6 4,7 6 2,-4-3-4,4 3 11,0 0 12,0 0 5,0 0 1,6 17-3,-1-6 2,1 0-1,1 1-7,-1 0 3,0-2-1,1 2-5,-1 1-3,0-2-3,-2-1-6,0-1-1,4 1-2,-4-2-4,-2-1 0,2-1-3,0-1 2,-2 1 3,0-2 9,0 1 3,-2-5-3,0 0-3,0 0-5,0 0-5,0 0-4,0 0 0,-4-24-2,2 11-2,2-1-4,0 1-1,0-4-2,2 2-2,0 0 1,-2 1-2,2-1-3,2 1-2,1 2 0,1 0-1,3 0-2,1 3 0,-1 2 1,1 1-2,0 2 0,4 4 2,-4 0-2,3 2 1,2 4 0,-1-1 2,1 3 1,-2 1-1,0 1 1,-3 0 0,3 1 0,-2 0 0,-4 0 5,2-1-4,-2 2 2,-1 0-7,-2-3-18,0 0-23,-1-1-30,1-1-34,-2 1-38,-2-3-62,0 0-124,0-5-160,0 0-61,0 0-55</inkml:trace>
  <inkml:trace contextRef="#ctx0" brushRef="#br0" timeOffset="96646.96">3690 7928 1556,'-2'-5'9,"-1"-2"9,3 2 12,0 5 4,0-7 13,3 2 6,-3 5 14,10-3 6,-1 3 15,2 3 3,1 4-3,3 2 1,2 4 3,2 4-6,1 5-3,-2 2-2,1 5-10,-2 0 3,-2 0-4,-3 3-7,-2-1-5,-4 4-2,-4-4-7,-4-1-4,-6 5-22,-4-1-48,-6 4-70,-2-1-93,-5-6-182,-5 1-159,0-1-113,0-7-139</inkml:trace>
  <inkml:trace contextRef="#ctx0" brushRef="#br0" timeOffset="98463.25">7372 7843 1588,'0'0'-82,"-6"-3"21,6 3 15,0 0 14,-8-1 12,8 1 11,-6-3 13,6 3 7,0 0 12,0 0 9,-9-3 13,9 3 3,0 0 1,-6-2 3,6 2 9,-5-4-2,5 4 7,0 0 0,0 0-3,-8-2 2,8 2-4,0 0 1,0 0-2,0 0-3,-5-4-2,5 4-4,0 0-2,0 0-6,0 0-3,0 0-9,0 0-2,0 0-3,0 0-8,0 0-1,0 0-1,0 0-1,0 0-2,3 15-1,1-11 0,-1 2-1,5 1-1,-4 4 2,4-2-1,1 4 2,-1 0 3,6 3-2,-2 0 2,2 0 0,1-1 0,-2 5-1,2-5 2,-1 3 0,2-1-6,-4-2 4,1-1-4,0 0 3,-5-3-1,3 1-4,-3-3 1,-2 1 1,3-3-1,-4 1 3,1 0 4,-2-2 2,0-1 4,0 1 8,-2-2 0,2 0 4,-3-1 6,-1-3 1,8 6-5,-5-2 6,-3-4-5,4 4-4,-4-4-6,2 3-1,-2-3-2,0 0-2,0 0-3,2 6-2,-2-6 0,0 0-7,0 0 4,0 0-4,0 0-5,0 0 2,0 0 2,0 0-5,0 0 1,0 0 0,-15 0-2,15 0-4,0 0 4,0 0-2,0 0-1,-13 3 1,7-2-3,0 3 0,-3 0-1,-2 4-2,-1 3 2,-5 0 2,-2 2 2,-1 5 0,-5 1-4,2-1 2,-3 1 0,6 1-15,-4-2-24,5 2-25,2-5-35,0 0-39,3 1-48,2-4-35,2-2-58,4-3-133,0 0-67,4-2-83,0-2-63</inkml:trace>
  <inkml:trace contextRef="#ctx0" brushRef="#br0" timeOffset="99039.96">7610 7757 1511,'-4'-8'-25,"0"3"13,-1-2 13,1 5 18,-1-5 16,1 1 15,2-1 7,-2 3 11,2-1 7,-2 1-4,4 4-2,-6-10-6,4 7-5,2 3-7,-5-7-9,5 7-4,0 0-4,0 0 3,-9 16 2,9-5 1,0 5 3,0 3 0,2 7-3,-2 5-2,5 8-2,0 2 1,-1 9 1,0 1-6,2-1-3,-4 4-2,2-4-1,-2-4-2,0-2-3,0-3 1,-2-1-2,1-1-2,3-7-3,-4-2-1,2-2 0,-2-6-6,2-1-11,1-1-13,-3-4-8,0 1-8,0-6-25,0 1-37,2-5-34,-2 0-25,2-4-17,-2-3-34,0 0-90,0 0-281,8-11-77</inkml:trace>
  <inkml:trace contextRef="#ctx0" brushRef="#br0" timeOffset="100442.53">7548 7589 1497,'-4'-4'-52,"4"4"20,0 0 10,0 0 19,-6-2 4,6 2 11,0 0-16,0 0 10,0 0-1,0 0 11,0 0-1,-6-4 0,6 4 0,0 0-4,0 0-1,0 0-2,0 0-2,0 0 4,0 0-1,0 0 7,0 0 5,0 0 2,0 0 9,25 10 10,-8-8 6,4 0 2,11-2 2,6 0 1,11 0 4,12-4-2,25-2-1,15-1 2,4-2 3,16-1-2,13 1 1,13-6-2,7 3-4,-2-2-4,-2 2-6,-4-1-3,-4 0-6,-7 2 1,-9-1-5,-13 3-4,-8-1 0,-18 5-3,-22-2-1,-15 2 2,-9 1 1,-9-2 10,-2 5 3,-5-3-5,-6 0-4,-4 1-2,-3 1-4,2-2-2,-6 1-2,-2 2-6,-2-3 0,-4 4-2,6-3-2,-6 3-3,0 0-5,0 0-5,0 0-2,0 0 1,0 0 0,0 0-1,0 0-1,0 0 2,0 0 1,0 0-1,0 0 0,-18 11-2,18-11 3,0 0-1,-6 4 4,4-1-6,-3 1 4,-1 0 2,5 2-1,-1 1 1,-2 0 0,0 5 0,2 4 0,0 0 2,0 5-1,0 4 2,-1 6 0,3 1 1,0 9 1,-2 2-1,2 10 2,-2 3-1,0 1 1,2 0 2,0 2-2,2-4 1,-2-1-1,2-1 2,0-8-3,-2-1 2,3-2-1,1-1-3,-2-5 5,0-4 1,0 0-4,0-4-1,0 1 0,0-3 3,1 2-3,-3-8 0,6 0 2,-6-3-2,2 0 0,1-2 1,-3 1 1,2-5 0,-2 0 2,2-1 0,0 0 0,-2-3 9,0 1 8,0-1 7,2-1 3,-2-1 3,0-5-1,2 8 2,-2-4-9,0-4 0,0 5-2,0-5-8,-2 7 2,2-7-4,-4 4-1,4-4-2,0 0-5,-7 1 3,7-1-4,-8 3-2,8-3 5,0 0-6,-13 0 2,4 0-4,1 2-2,-2-2-6,-4 1-1,0 1 0,-4 0-3,-2 0-2,-4 0-1,-6 1-4,-7 3 3,-4 0-3,-11 1-2,-10-1-1,-29 3 2,-9 1 0,-3 0 3,-8 1 1,-3-1 1,2 2 0,1-2 16,6 0 1,3 2-4,3-1 3,6 0-1,2-2-3,6-1 3,15-1-2,11-4 2,0 1 0,11 0 0,2-4 0,1 2-6,4-1 4,7-1 4,0 0-2,4 0 0,0 0 2,5-1-3,1-1 1,1 2 1,2-2 0,4 2 1,-2-2 0,4 2 6,3-2-3,-1 2 4,-1 0-3,3-2 3,1 2 0,10 0-2,-16 0-4,7 0 3,1-1 2,8 1-5,-12 0 1,12 0 0,-15-2-3,15 2 1,-7 0-2,7 0 0,0 0 2,0 0-1,-12-3-5,12 3 3,0 0-1,-9 0 2,9 0-1,0 0 0,0 0-9,-6-1 10,6 1-2,0 0-2,0 0 1,0 0 2,0 0-1,0 0 0,0 0 1,0 0 1,-9-4 1,9 4-1,0 0 1,0 0 9,0 0 6,-2-4-4,2 4 4,2-8-5,-2 8 0,0-9 1,3 1-7,-3 1 2,2-5 4,-2 0-8,0 2 5,0-8-4,0-2-2,-2 0-1,-1-6 0,-1-3-5,-1-5-9,-1-5-7,0-2-9,-2-9-14,-3-2-14,0-18-17,-1-3-19,1 15-25,3 5-19,1 5-38,1-2-41,-3 2-96,3 3-199,-2 5-92,2 5-100</inkml:trace>
  <inkml:trace contextRef="#ctx0" brushRef="#br0" timeOffset="101030.16">8059 8157 1682,'3'-4'17,"0"0"23,-3 4 12,4-6 15,-4 6 9,4-4 5,-4 4-3,5-3-12,-5 3-5,0 0-11,6-3-5,-6 3-5,0 0-3,0 0-1,5 20-1,-5-10-3,0 1-2,0 0-1,0 3-3,0 1-2,0-1 0,0 3-6,0 0 1,0 0-1,0 0-3,-2-2 2,2 2-11,0-3-17,2-1-22,-2-2-25,0-1-32,2 2-28,-1-3-28,4-3-32,1-1-80,-1-1-364,3-2-121</inkml:trace>
  <inkml:trace contextRef="#ctx0" brushRef="#br0" timeOffset="101282.01">8298 8078 1657,'-2'-3'-27,"-1"-1"8,3 4 14,-3-7-1,3 7 8,-5-4 0,5 4-3,0 0 21,0 0 10,0 0 8,-4 13 6,4-5 2,-2 1 6,2 3 0,0 1-2,0 2-5,0 3-3,-2-3-4,4 4-2,-2-2-6,2 2-2,-2-2 4,1 2-8,2 1-15,-3-4-37,2 1-31,-2 1-42,0-3-52,-2 0-76,-2-2-332,0 1-63</inkml:trace>
  <inkml:trace contextRef="#ctx0" brushRef="#br0" timeOffset="101471.08">8091 8388 1565,'-7'-6'0,"3"0"6,2 3 8,2-4 5,0 2 8,2-3 3,5 2 9,-2-1-7,4 2 0,4-3-2,2 1-1,4-2-7,-3 4-13,6-1-30,1 0-34,1 2-52,-6-1-76,2 1-323,1-3-12</inkml:trace>
  <inkml:trace contextRef="#ctx0" brushRef="#br0" timeOffset="101697.54">8522 8270 1452,'0'0'42,"0"0"9,0 0 11,0 0 8,0 0-2,0 0-5,0 0-7,0 0-7,0 0-5,-6 9 2,6-9 0,0 10-4,2-3-1,-2 0-1,2 3-4,0-1-4,-2 1-3,1 0-3,-1 1 1,0-1-7,4 1-21,-4-2-27,0 1-33,2 0-43,1-1-62,-6-1-105,6-3-311,1 1-83</inkml:trace>
  <inkml:trace contextRef="#ctx0" brushRef="#br0" timeOffset="101972.87">8785 8102 1637,'-4'-7'28,"0"2"15,2 1 17,2 4 0,-7-5-2,7 5-5,-6-3-5,6 3 8,0 0 9,-8 10 1,4-3-2,-1 2-3,0 2-3,5 0-7,-4 3 3,2-1-8,-2 1-2,2 1-8,0 0 0,0-1-2,2-1-4,2-2-3,0 2 1,0 1-7,2-2-12,0-3-29,3 0-28,0-3-34,5 2-46,1-3-67,-1-5-113,1 2-370,4-4-172</inkml:trace>
  <inkml:trace contextRef="#ctx0" brushRef="#br0" timeOffset="102327.74">8984 8140 1753,'-6'-1'-21,"0"-5"31,6 6 9,-7-3 19,7 3 3,-6-2 4,6 2-5,-5-4-2,5 4 1,0 0-1,11-7-3,-4 5-4,3 0 3,1-1-6,-1 0-3,2 2-2,-1-1-2,2 2-2,-4-2-2,2 2-2,-3 0-3,0 2-2,-8-2 0,11 3 3,-7 1 0,-2 2-1,-2 1-1,0 1 1,-2 0 0,-2 0 0,2 1-1,-2 2-1,-1-1 1,-1-1-5,2 1 2,0 0-1,2-1 0,-3 1-3,1-3 2,2 3 1,-1-3-2,3 0 0,0 0 1,0-1 0,5-2 1,1 1 0,1-3 0,1 0 0,3 0-12,-1-2-20,3 0-35,2 0-48,-1-4-56,0-3-98,0 0-387,-1 0-146</inkml:trace>
  <inkml:trace contextRef="#ctx0" brushRef="#br0" timeOffset="102582.01">9230 7972 1787,'-7'-3'10,"0"1"22,7 2 7,-7-5 6,7 5 1,-4-1 7,4 1 11,0 0 11,0 0 7,0 0 6,36 3 4,-21 2 3,5-2-9,1 5-5,0 0-6,1 1-5,-1 2-6,-2 1-6,0 0-5,-1 3-2,-4-1-7,-1 3 2,-5 3-4,-3-1-4,-7 0-30,-5 4-66,-10 1-88,-7 0-149,-5 2-249,-9 1 62,-2-1-96,-5-3-79</inkml:trace>
  <inkml:trace contextRef="#ctx0" brushRef="#br0" timeOffset="104390.56">10293 4642 563,'0'0'80,"-22"-4"-21,22 4-8,0 0-8,-7-3-4,7 3 5,-7-3-5,7 3 4,0 0-5,-7-2 0,7 2-5,0 0-3,0 0 1,0 0-7,-10 0-4,10 0-3,-10 8 0,5-1 3,-5 2-8,2 4 4,-9 6 0,2 8-1,-7 11 8,-9 28 5,-5 13-3,-5 11 2,-3 8 0,-1 3 0,1 5-3,0-5-3,-1-3 3,3 0-5,-1-8 1,5-3-4,-2-7-1,3-5 2,4-3 0,-1-9-1,2-2-4,-2-3-3,9-11 3,-1-5-3,4-5 2,0-3-1,1-3-3,4-5 0,0-1 1,3-6-3,2 0 3,2-4-4,2-1 3,-2-3 1,3 0 2,2-1 5,-2-3 1,4 0-5,-5-2 0,7-2-2,1-3-13,-4 5-5,4-5-18,0 0-11,0 0-25,0 0-21,0 0-31,0 0-74,4-22-251,-6 15 50</inkml:trace>
  <inkml:trace contextRef="#ctx0" brushRef="#br0" timeOffset="104770.91">9078 6168 1240,'-5'-6'43,"3"1"6,0-1 1,-2 2 0,4 4-3,-4-7-7,4 7-11,0 0 7,0 0 16,0 0 4,-7 14 5,9 0 7,1 4-1,-1 2-3,0 6 1,2 0-8,-2 4-3,0 1 0,2 7-5,-1-2 0,-1-1-6,-2 4 1,0-6 0,0-1-4,0 0-3,0-4-5,-2 0-1,2-8-2,-3 2 1,3-5 10,0-2 8,0-1 12,0-1 6,0-4 5,7-3-4,1-2-10,7-6-4,4-2-10,11-6-18,2-5-45,14-4-73,19-9-81,-3-9-141,4 2-188,-5 2 54,5-4-91,-10 3-42</inkml:trace>
  <inkml:trace contextRef="#ctx0" brushRef="#br0" timeOffset="106287.76">10139 8139 1351,'0'0'-84,"8"-6"19,-8 6 13,0 0 13,0 0 15,0 0 11,0 0 5,0 0 13,0 0 4,0 0 9,0 0 5,0 0 3,0 0 0,0 0 8,0 0-2,0 0 4,0 0 0,0 0 3,0 0 2,0 0 1,0 0 2,0 0-4,0 0-1,0 0-1,0 0-13,0 0-3,0 0 3,0 0 0,0 0-5,0 0-4,0 0 0,0 0 3,0 0 0,0 0 5,0 0 7,0 0 0,0 0 2,0 0 2,0 0 1,15 7 0,-15-7 0,0 0-2,6 1 3,-6-1-2,0 0 2,7 5-6,-7-5-1,5 2 0,-5-2-3,0 0 2,9 1-1,-9-1 1,0 0 1,10 2 1,-10-2 0,10 0-1,-10 0 2,10 0 1,-10 0-1,10 0-2,-3 2-4,-7-2-3,12 0 3,-3 3 2,2-3 1,-1 1 1,5-1 1,2 0-1,6 0-2,5 0 1,6-1-3,2 1 0,11 0 1,1-5-2,3 5 1,6-3-2,5 1 0,1-3 4,0 3-6,24-4-3,-15 1 1,-6 1-3,0 1-2,-3-1 0,3 0-1,-5-2-2,1 3-1,-5-3 1,0 3 4,-2-2-2,-8 0 3,-5 1 3,-1 1 2,-9-2 5,1 1 10,-5 0 0,-3 3-2,-4-3 3,0 2 4,-3 0-3,-2-2 1,-3 4 4,-1-2-6,1 1-2,-2-1-1,-3 2-3,2-2-2,0 2-4,-4-2-4,-6 2-2,12 0 1,-6-3 0,-6 3-3,11 0 0,-11 0-10,9-1 6,-9 1-7,8-2 10,-8 2-13,0 0 1,9 0 3,-9 0-1,0 0-10,0 0-5,10-2-16,-10 2-3,0 0-10,0 0-10,0 0-23,0 0-31,0 0-32,0 0-36,0 0-28,0 0-47,-10-12-65,8 9-138,-3-2-43,1 0-119,-2-1-109</inkml:trace>
  <inkml:trace contextRef="#ctx0" brushRef="#br0" timeOffset="107757.76">10837 8095 1554,'0'0'-70,"0"0"18,0 0 19,0 0 8,3 7 21,-3-7 17,0 0 4,0 0 9,0 0 12,0 0 3,3 4 0,-3-4 2,0 0 4,0 0 1,0 0-6,0 0 0,3 4-6,-3-4-3,0 0 0,0 0-1,4 3-4,-4-3-3,2 4-1,-2-4-1,4 5 0,-2-1-3,0 0 0,-2-4-1,2 10 2,0-4 0,0-1 3,2 1-4,-4 0 4,0-1 2,0 1-1,0-1 1,0 1 2,0 0-2,0-6 2,-4 10-2,2-7 4,2-3 3,-4 4-5,4-4-2,0 0-3,0 0 1,0 0-4,0 0-3,0 0 0,-14-13-2,14 5-3,0 3-3,0-5 0,0 3-3,2 1 0,0-2-1,0 0-1,-1 4-1,2-3 0,1 1-3,0 2 0,2 1 0,0-1 0,-2 2-2,-4 2 0,10 0 2,-10 0-3,8 4 2,-1-2 0,-3 1 1,-4-3-2,7 6-2,-5-4 4,2 1 2,-4-3-2,4 6 3,-4-6-1,0 4 0,0-4 4,0 0 0,-8 6-1,8-6-1,0 0 3,-11 0 0,11 0 0,0 0-1,-15-6 3,9 3-1,2-1-2,4 4 1,-9-6-4,6 2 2,-1 0-1,0 1 1,4 3-2,-4-8-13,4 8-9,-6-5-20,6 5-25,-4-4-32,4 4-45,-2-7-63,2 2-190,0 0-216,0 5-110</inkml:trace>
  <inkml:trace contextRef="#ctx0" brushRef="#br0" timeOffset="108427.67">10636 7277 1605,'-4'-4'-34,"0"1"11,-1-2 3,5 5 14,-6-5 3,6 5 7,-6-4 2,6 4 3,-4-3-2,4 3 15,0 0 9,-7 9 2,5-4 2,0 1 0,4 2 1,-2-1 1,2 4-3,3-3 2,-3 1-1,6 2-4,-4 0-4,5-2-1,-3 1 1,4-1-5,-1-1-2,2 0-1,-1-2 3,3-1-4,-2-1 1,-1-1-1,1 1-4,1-4 0,-1 0 0,0 0-2,-2-4 4,0 3-8,1-5 2,-2 2-4,-2-3 1,-2-1 0,2 0-2,-4 0 2,3-1 0,-4 2 0,2-1-1,-1 1-1,-2-1 6,0 0 2,2 3 3,-2-2-5,0 2-1,0 5-5,0-6 2,0 6-3,0 0-3,0 0 5,0 0 0,0 0-2,-8 18 1,8-9 6,-2 0 1,2 3 0,0 3 7,0 3-1,2 1 6,-2-1-3,1 3-2,-1 1 0,3-2-3,-1 3 1,-2-4-2,2 2-4,-2-3 1,2 0-1,-2-4 0,0-1 0,3 0 2,-6-1 4,3-3 0,-2 2 4,0-3-1,-3 1-1,-1-2 0,0-2-3,-3 0 0,0-2-3,-2-1 1,0-2-5,1 0-1,-3-2-13,-2-4-14,2 0-14,-3-2-19,2 1-15,2-3-24,-1 3-22,5-1-25,-1 1-26,1-3-41,3 1-114,3-1-235,0 3-55</inkml:trace>
  <inkml:trace contextRef="#ctx0" brushRef="#br0" timeOffset="108660.34">10894 7461 1468,'0'0'-13,"0"0"17,0 0 4,0 0 0,9 3-1,-9-3-1,4 3 14,-4-3 10,6 8 12,-1-5 8,-3 4-5,4 0 1,-1 3-1,-3-2-5,2 1-1,0 2-6,0 0-1,-2 1-4,0 0-3,2-1-21,-4 0-40,2-2-38,1 3-39,0-4-47,-3 0-136,0-1-142,0-3 52</inkml:trace>
  <inkml:trace contextRef="#ctx0" brushRef="#br0" timeOffset="108961.95">11076 7292 1177,'0'-7'2,"0"-1"12,-3 1 14,3 1 18,-1 0 14,-1 1 4,2 5-1,-2-7-3,2 7-3,-4-3-1,4 3 3,0 0 4,0 0 2,-12 13 2,9-5 1,-1-1 0,1 4-3,-1 1-2,2 0-2,-1 1-4,2 2-8,-1 0-4,0-2-5,4 2-3,-2-1-3,3 1-3,0 1 1,1-1-4,3-2-4,0-2-9,1-1-27,0 0-26,5-3-38,0 0-37,-3 0-38,3-6-35,-1 2-97,0-3-309,-1-4-91</inkml:trace>
  <inkml:trace contextRef="#ctx0" brushRef="#br0" timeOffset="109424.13">11227 7331 1507,'-4'-4'-65,"4"4"17,0 0 3,-5-4 25,5 4 6,0 0 22,0 0 16,0 0 13,0 13 3,5-7 15,-5 1 10,4 1 0,-2-1 3,0 3 0,1-1-5,-2 1-6,4 1-5,-3-1-1,0 1-5,0 1-6,0-3-2,0 1-3,-2-2-3,2-1-2,0 0-3,-2 0 1,2-2-4,-2 0 6,2 0 5,-2-5-5,0 0-2,0 0-3,0 0-4,0 0-5,0 0-4,0 0-8,-10-18-5,10 9-7,0 0-4,0-3 0,0 1 2,0 2-3,0-1 3,2-2 1,0 2 1,-2 3-2,2-3 1,2 4 1,-2-2-3,3 1 3,0 3-3,1 0 5,0 3 3,2-1 0,-8 2 5,17 2 9,-8-1-3,0 3 2,-1 2 3,-2-1 1,2 0-2,0 3 1,-2-1 0,0-1 0,-2 2-4,2-1 1,-2 0 2,-2 3 0,3-2-18,-3-2-28,0 2-38,0-3-39,-1 1-41,-1-2-66,0-4-420,4 5-136</inkml:trace>
  <inkml:trace contextRef="#ctx0" brushRef="#br0" timeOffset="109677.83">11395 7182 1720,'-3'-7'-25,"1"4"11,2 3 11,0 0 22,0-8 29,0 8 22,0 0 11,17 0 14,-6 4 7,3 0 1,4 2 1,-3-1-5,5 4-1,-1 2-8,2 0-6,-3 2-5,0 0-6,-3 3-5,-4-1-5,-3 0-8,-3 2-3,-7 3-8,-5 0-44,-5 7-66,-8 0-77,-4-2-94,-7 5-230,1-4-9,6-2-108,-2-5-84</inkml:trace>
  <inkml:trace contextRef="#ctx0" brushRef="#br0" timeOffset="111162.26">10907 8157 1475,'0'0'-66,"0"0"20,0 0 11,6-6 10,-6 6 8,0 0 16,0 0 6,3-3 6,-3 3 1,0 0 8,0 0-1,0 0-1,0 0-1,0 0-1,0 0-9,0 0-1,0 0 2,0 0 3,0 0-1,0 0 3,0 0-7,7 9 0,-7-9 3,0 8 6,3-5 3,-3 3 4,0 2 0,2-3 1,-4 3 7,2 0-3,-3 0 2,2-3 5,-1 3 1,0-3 3,-3 3 2,3-5 2,-2 3 0,0-2 2,-1 0-5,5-4-2,-8 3-4,8-3-4,0 0-4,0 0-1,-18-9-2,16 6-3,-4-5-2,4 0-3,0 1-2,0-1-1,2-2-3,0 1 2,0 1-4,0-1 1,2-1-2,2 3-3,-2-1 2,4 1-3,-2 0 1,0 0-2,-1 1 1,4 2-3,-3 1 1,0-1-1,-4 4 2,9-2 0,-9 2 2,13 4 0,-10 0 3,2-1-3,0 3 1,1 0 4,-4 1-1,2 3 0,0-2 5,-2-1-3,0 3 2,-2-3 4,0 3 3,0-2 1,-2 0-4,0-1 3,-2 1-3,2-3 1,-2 1 1,-2 0-3,-1-3-4,3-1 5,4-2-3,-13 4 2,13-4-7,0 0 1,-15-6 0,11 0 0,0 1-6,1-2 4,2-2-2,-1 1-1,0 1 1,2 0 1,2-1-2,-2 2-5,2-1 5,-2 1-3,1 1 1,2 1-3,-3 4 2,4-10 1,-2 8-4,-2 2 4,0 0 0,4-3-2,-4 3-10,0 0-17,0 0-31,0 0-41,0 0-51,0 0-127,-10 13-372,10-13-146</inkml:trace>
  <inkml:trace contextRef="#ctx0" brushRef="#br0" timeOffset="113583.07">10461 3113 407,'-10'-3'39,"0"0"-6,0-1-12,-3 0 14,0 1-1,-1-1 8,-2-1-4,4-1 10,-1 1-4,-2 1 4,3-1 1,-3 1-2,5 0-2,-4 0-5,1-1 5,2 1-4,-5 2-8,1-2-2,-1 2 3,-4-2-10,0 3 10,0 1-13,-1 0 1,-1 0 3,-2 1-3,-2 2-6,-1 2 4,-3 1-1,2 1-2,-3 2 4,-4 3-8,2 1 9,-4 1-9,3 1 0,-1 1 4,-5 2 0,2 1-6,-1 2 2,1 3 4,0-3-4,-1 2-6,0 1-1,3 2-2,0-1 10,2 2-7,0 2 1,2-1-2,1 3 7,1 1-3,3 0 1,1 7-1,3-1-22,2 4 10,2-1 2,1 3-3,6 2 1,2-8 6,3 3 2,2 0 4,5-1 0,0-2 4,5 2 3,4-3 1,-1 0-2,2 0-2,3-1 2,6 2 4,0-1 9,3-2-4,0-1 1,4-2 0,2 0 1,-5-8 1,7 3 2,-5-3 0,1 0-2,-2-3 1,4-1-2,-2 0 0,0-1-3,1-2 3,3 0 3,-3 0-1,-3-5 1,-2 0 1,9 2 0,2-2-1,-2-3-4,4 1 0,-1-1-5,-4-1-1,5-1 0,1-1-4,0-1 1,2 2-1,1-2-1,-1-1-2,-2 0-2,8-2 2,-4 2-3,2-3 0,1-1-1,-5 2 1,-2-2-2,0 0-2,1 0 1,-2 0 1,-1 0-4,2-2 1,0 2-2,-2-1 0,-1-1 1,-1 0-2,1 0 2,-2 0-4,1-2 4,0 2-3,-2-1 1,-1 1 0,-1-3 0,-2 3 0,2-1 2,0 1-3,-1-1-2,-1 0 1,0-1 0,-1 1-2,-2-2 3,1 2 0,1-1-3,-4 2 2,7-1 0,-4-1-2,2 0 4,0 1-2,1-1 1,-1 0-2,1-1 3,1 1-3,0-1 3,1-1-1,-3 2-1,6 1 1,-6-1 0,2-2 0,1 2 0,-1 1-4,-2-3 5,1 4-1,-1-3 0,2 2 0,-3-2 2,0 0-1,0 2-1,1-1 4,-5-1 4,3 0 1,-2 0 6,2-1 3,-1 1 2,1-3-1,-4 0-2,4-1 1,-1-1-1,-2 0 0,2 1 1,-1-2 0,-1 0-1,-1-4 1,0 4 2,1 0-4,0-2-1,-2 0 0,1-1-2,-1-1 1,-2 2 1,-1-1 3,0 0 2,-2 0 4,-1 1-1,2-5 2,-4 5-6,-3-2 1,0 1-3,0-3-1,2 0-4,-4-2 1,0 2 0,0-5-4,-2-2 0,-1 2-6,-2-4 1,-1-1 1,0 1-2,0-3 1,-1 4 0,-2-4-3,-1 0 0,0 2-1,-4-2 4,2 3-3,-6-3-3,-1-1 1,2 1-2,-8 3 0,3 0 0,-2-2-2,-2 2 3,-3 2-2,0 0 1,-4-1-2,1 2-1,-8-4 3,0 5 2,-2-1-4,0 0 5,0 0-5,0 0 2,-4 3-3,1 0 2,-1 2-3,3-1-1,-4-1 3,-1 1 0,4 2-1,-5 2 1,7-1 0,0 1 0,0 3 1,1-2 0,-1 0-1,3 3-2,1 0 0,-1-2 1,1 5 0,-2-2 3,4 2-2,1 1 0,-1-1-1,0 3 2,1-2-1,-3-1-1,2 3 3,1 0-2,-1 1 4,0-2 0,1 0-2,-1 3 0,2-3 2,1 2-1,0-1 6,-2 1-9,1-1 1,-4 2-1,0-1 0,1 2 3,-4 1-2,-1 1 1,2 0 1,-3 0-2,3 0 0,-2 1 3,-1-1-1,3 4-1,1-2 0,1-1-1,0 1 1,4 3-1,1-1 2,-1-3-3,8 1 2,-5 2 3,7 0-3,-4 0-1,4-3 3,1 3-1,-2 0-1,2-1 1,2 2-1,0-2 1,3 1 0,-4 0 0,4 0-1,2 0 1,0 0-1,0 0 1,2-4 1,-1 5-2,1-3 2,2 2-2,0-2 1,-2 2 0,2-3-1,6-1 0,-9 4 1,4-2 0,5-2-2,-9 4-3,9-4 4,-6 3-5,2 0-1,4-3 0,0 0-2,-9 4-4,9-4-6,-7 3-2,7-3-4,-4 5-8,4-5-4,-4 5-13,4-5-11,-3 4-18,3-4-16,0 0-21,-1 8-20,1-8-20,4 5-33,-4-5-84,7 2-316,-7-2-91</inkml:trace>
  <inkml:trace contextRef="#ctx0" brushRef="#br0" timeOffset="117941.38">12769 2710 1487,'0'0'-94,"0"0"13,0 0 11,0 0 12,0 0 13,0 0 8,0 0 12,0 0 9,0 0 10,0 0 0,0 0 6,0 0 5,0 0-3,0 0 0,0-7 2,0 7 0,0 0-2,0 0-1,0 0 2,0 0-3,0 0-2,0 0 3,-29 7 2,22-3-5,-4 3 1,-2 0 6,1-1-4,-1 3-4,-2 0 5,2 3-1,-3 0-2,0 1 5,2 0-10,-1 2 6,2 0-3,3 5 4,-3-1-1,5 2-2,-3 0 2,2 1-2,3 3 2,-2 2-4,1-2 3,3 3 2,-3-1-1,3 2 0,0-1 6,0 0-6,0 3 3,2-1 1,-3 1 0,3 0-1,0-1 1,2 3 0,-3-1-1,3 0 2,0 3-1,0 4 3,5-1 0,-3 3 11,3-1-6,1 2 11,2-2-5,-2-1-1,6 5 0,2-2 4,1 2 4,4-4-2,0 0 3,5 1 2,-2-2-2,4 0-2,2 0 7,9 9-4,-3-9-5,-5-1 0,7-6 3,-3-1-2,3 0 1,0-2-2,2-1-3,3 0 6,-1-2-6,1-4 2,5 1 2,-2-2 0,3-2-2,2 0-2,-4-1 4,6-4-2,2 3 0,0-4 0,-1-2 0,1 0 0,-1-2 0,1-1 1,-2 1 1,1-5-4,4 2 2,-9-2 4,10-1 0,0-2 2,3-1 3,1 2 0,1-4 1,1 1 1,2-2-1,-1-1-2,-3 1 0,1-2 1,-5-2-1,-3-3 1,2 3-3,-5-3 0,0-1-3,-5 0 0,-1-1 0,-7 0 0,-3 0 0,2-5-1,-3 3-5,0-4-1,-2 4 0,-3-5 0,1-1-2,-2 0-1,-2-3-3,4-2-2,-5-1-2,0 1 1,4-4-1,-4-2-2,-1-1 1,1-1 1,-2 1-2,0-4-1,1 3-1,-3-2 1,0-4-2,0 6 1,-7-1-3,4 2 3,-4 0-1,4 2 0,-7-1 3,1-2-4,-2 5 0,-2-1 0,0 3-1,-2-3-2,-2 1 1,0 0 0,-4-1 1,2 0 0,-2 0 0,-2 1 0,0-1 0,-4-5-2,2 5 2,-6-4-2,2 1-1,-4 1 2,-1-2 0,1 0-2,-6 3 1,-2-7 0,-7 5-3,3 0 3,-8 0-2,0 1 0,-2-2 1,-1 3-2,-17-8-1,-1 4-2,-7 0 0,0-1-2,-4 3 2,-3 3-2,-2-1 1,4 2-1,1 0-1,1 4 2,10 1-1,4 6-2,0 0 3,0-2-1,-1 1-1,-1-1 5,-1 5-1,0-1-1,-15-5 0,10 6 4,8 0-1,-5 4 0,4-2 0,-1 2 1,0 3-2,7 2 3,-3 1-3,3 2 2,-3 0-2,0 4-3,-1 2 1,0-1-3,-8 5-3,1 0-3,0-1-4,5 3 1,-4 0-2,5 4-5,7-4 1,2 0-4,4-1 1,0 1-4,4 0 0,4-3-7,3 0-3,2 1-2,4-2-1,2-1-5,0 0 0,2 0 3,3-2 1,1 2-3,0-1-9,3-1-6,0 1 0,2 0-6,-2-2-2,2 2-15,4 1-16,-2-1-31,4-4-247,0 9 105</inkml:trace>
  <inkml:trace contextRef="#ctx0" brushRef="#br0" timeOffset="119282.69">12118 7513 1015,'3'-7'-10,"-1"-1"14,0 0 4,0 0 12,-1 4 13,-1-5 3,3 4 14,-3-3 13,-3 1 6,3-1-2,-1 2 0,1-2 2,-2 1 7,0 1 6,0-2-1,-2 2 4,2 1-8,-3-2-7,1-2-3,-1 1 1,-1 1 3,2 1-8,-2-1 2,-2-1 0,5 1 0,-4-1 2,2 1-4,-2-1 1,-1 1-2,1 0-4,1-2-4,2 1-3,-5 1-4,2-1-2,3 1-1,-2 0-4,2 2-2,-2 0-8,1 0-3,1 2-5,2-1-5,2 4-2,0 0-1,0 0-3,-16 14 0,15-3-1,1 6-4,-2 0 2,0 6-1,2 7 2,2 10 1,1 4-2,3 7 3,-2 7-4,6 17 5,-1 0-1,1 2 2,-2-4-2,2-10 0,-2-9-1,-3 1-2,2-3 5,-1-2-5,1-9-1,-2 2 2,-1-6-2,0-1 1,0-5-6,-1-2 5,0-3-3,2-1 1,-3-6-2,2 0 3,-4-2 1,2-1-7,0-5 7,0 0-5,0 0-12,0-5-40,-2 0-28,2-1-25,-2-5-28,0 0-38,0 0-51,0 0-69,-4-20-128,2 6-259,0-2-170</inkml:trace>
  <inkml:trace contextRef="#ctx0" brushRef="#br0" timeOffset="120825.96">12062 7195 1669,'0'0'-93,"0"-8"22,0 8 16,0-5 6,0 5 11,-4-7 8,4 7 18,0 0-6,0-5 9,0 5 9,0 0-4,0 0 6,4-6 2,-4 6 2,0 0 6,0 0-1,0 0 5,0-5 0,0 5 13,0 0 3,0 0 7,0 0 0,10 0-4,-10 0 3,13 0 6,-13 0 4,18 0 0,-3-2 1,0 2-1,5-2 2,3 0-2,4-2 1,8 0-1,5 1 1,17-3-2,27-3 1,14 2 3,13-4-3,10 0 4,11-1 0,5 0-1,3 2-5,1-4 0,-4 1-5,-1 0-1,-5 0-8,-10 1 1,-3 0-5,-13 1-2,-9 0-1,-13 2-3,-20-2-2,-12 6 1,-11-1 9,-8 2 8,-3 1 6,-3-2 4,-2 4 2,-6-3-1,0 2-5,1 0-2,-8 0-6,2 0-2,1 0-4,-4 2-5,1-1-1,-3 1-5,0-3 5,1 3-11,-1-1-3,-8 1-2,13 0-1,-13 0 2,8 0-3,-8 0-2,0 0 0,14 0-2,-14 0 1,0 0-7,10 1 5,-10 3-3,2 0 0,-2 4 2,0 0 0,0 3 0,2 4-1,0 2 0,0 2-1,1 5 1,3 3 1,0 7 0,1 3-1,1 5 3,1 5 0,1 6 0,0 21 0,0-1-2,-2 5 2,0 0 1,-2-1-1,-1 3 2,1 0 0,-2-2 2,1-11 1,-3-12-1,2 2-4,0-1 5,1-3-1,-1-1-1,0-1-1,-2-10-1,2 0 1,-2-2-2,2-2 5,-3-1-3,2-6-3,0-2 4,0-4 0,-1-5-1,0 0 0,0-2 2,0-2 2,-2-1-1,2-1-1,-2-1 4,1-3-6,-1-4 3,0 3 0,0-1-1,0-5 0,0-2-3,-1 7 3,1-7 0,-2 5 2,2-5-5,0 0-6,0 0 3,0 0-1,0 0-2,-22-4 5,22 4-2,-14-3-6,3 3 5,-4-2-5,2-1-1,-3 3 5,-4 0-4,-1-2 0,-2 2 1,-4-3 0,-3 3 1,-5 0-3,0 0 3,-8 0 0,0-2-1,-3 2-1,-2 2 4,-1-2 0,-10 3 1,2-1-2,-5-2 1,1 3-2,-5 1 0,2-3 4,1-1-4,-4 4 2,0-4 0,0 3-2,3-1 1,-1-1 3,2 3-3,-1-2 2,2 0 0,1-2 1,4 3-1,8-3-2,1 3 2,-3-2 2,4 1-3,3 2 2,-1-4-1,3 2 0,6 0 2,0 1-5,-1-3 3,5 2 1,1-2-1,-1 2 0,4 1 2,4-3 1,-2 1 0,3-1 1,1 0 0,2 0-2,-2 0-2,5 0 5,-2 0-4,2-1 3,3 1-2,-4 1-5,6-2 2,-3 1 3,0 0-4,1 0 2,3 0 1,-2 0-2,0 0 1,0 0 1,1 1 1,1-1 3,3 0-7,-3 0 1,11 0 2,-16-1 0,8 2-1,8-1-1,-12 0 2,12 0 0,-12 0-2,12 0 2,-11 0 0,11 0-1,-10 0 1,10 0 1,0 0 3,0 0-2,-11 0-3,11 0 1,0 0-3,-13 0 4,9 2-1,4-2 1,0 0 0,0 0 2,-12 2-3,12-2 3,0 0-1,0 0 6,0 0 10,-12-2 8,12 2-2,0 0-4,-6-2 1,6 2-4,0 0 0,0 0 0,-10-4-3,10 4-2,-7-4-2,5 1 1,2 3-4,-9-4 2,9 4-1,-8-6-3,2 2-2,1 3 2,1-5 0,0 2 3,-3 1-4,2-4 4,0-1-3,1-1-4,-3 0 0,3-2-3,-1-3 3,4-3-5,-3 0-19,2-4-16,-1-4-21,2-2-19,-1-2-27,2 0-38,-5-2-25,5 2-39,0-3-48,0 3-139,-3 0-87,2 1-120,-2 3-101</inkml:trace>
  <inkml:trace contextRef="#ctx0" brushRef="#br0" timeOffset="121179.19">12535 7904 1621,'2'-5'22,"1"0"15,-1 1 8,-2 4 5,5-5 14,-3 1 9,-2 4 3,0 0-7,4-6-5,-4 6-14,0 0-6,4-2-1,-4 2-3,0 0-6,4 19 1,-2-7 0,0-1-2,0 6-2,-2 0-4,3 3 0,-1 0-4,0 3 0,2 0-1,-2 0-4,0 0-6,-2-2-20,2-2-29,0 0-28,0-2-36,-2 0-36,5-2-40,-5-3-66,4-5-386,-1 1-128</inkml:trace>
  <inkml:trace contextRef="#ctx0" brushRef="#br0" timeOffset="121406.95">12777 7886 1760,'0'-7'12,"0"1"13,0 1 1,0 5 9,0-10-1,2 5-2,-2 5-6,0 0-1,0 0 5,0 0 4,0 0 5,11 15-1,-9-8 2,2 6-3,0 1 1,0 3-5,2 0-1,0 4-4,0 0-1,-2 1-4,2 3-1,-2-1-26,-2 0-32,3-2-35,-5-2-40,2 1-41,-4-1-73,-3-4-386,1-1-111</inkml:trace>
  <inkml:trace contextRef="#ctx0" brushRef="#br0" timeOffset="121585.9">12624 8182 1586,'-6'-8'29,"0"2"9,2 1 0,2-2 1,0 0 1,4 1-2,2-1 1,4-3 3,2 1-3,6-1-7,3 3-4,2-3-15,2 3-43,5-1-43,-3 2-53,3 1-83,0-1-323,-4 2-35</inkml:trace>
  <inkml:trace contextRef="#ctx0" brushRef="#br0" timeOffset="121981.64">13075 8086 1514,'0'0'19,"0"-13"7,0 13 13,0-6 6,3 3 3,0-1 2,-3 4-2,11-8-2,-2 5-2,-1-1 3,1-1-4,2 2-3,-1 1-2,1 2-7,-3-3-4,3 6-3,0-3 1,-3 4 0,-2 0-1,0 2 4,-2 1 1,2 1 5,-6 3 3,-3 0 8,-4 3 3,1 1-3,-4 0-1,-3 1-4,0 1 1,-4-2-6,3 1-1,-2-2-4,0 2-1,2-5-2,2 0-3,0 0-1,3-3-4,-1 1-1,1-4 0,1 2-2,3-1 0,-1-2 1,2 1-2,-2 0-3,4-2-2,2-3 4,0 6 0,0-6 0,10 5-3,-10-5-1,21-2 3,-9-1-3,4-1 0,0 2-2,3-1-3,2-2-22,3 0-32,-1-1-42,3-1-51,0-2-58,-4-3-128,2 0-150,-1-1-114,1-5-93</inkml:trace>
  <inkml:trace contextRef="#ctx0" brushRef="#br0" timeOffset="122283.33">13556 7807 1576,'-8'-8'20,"4"-1"14,-3 4 16,1-2 25,0 3 22,2-2 14,-3 1 0,3-1-7,-1 4-9,-1-1-11,6 3-10,-8-3 1,8 3-6,-13 8-3,8-1-6,-1 1 1,-2 3-3,2 3-1,-1-1-5,3 2-6,-2 3-1,2-1-4,-1 0-1,3 0 2,0 3-7,2-2-5,0-1-3,2 3-2,0-1 0,3-3-2,1 2-4,2-3-13,5 0-35,-1-3-41,4-3-53,2 1-55,2-5-44,1 0-73,0-5-117,2 0-47,1-5-67,-1 2-29</inkml:trace>
  <inkml:trace contextRef="#ctx0" brushRef="#br0" timeOffset="122630.86">13821 7927 1465,'-4'-6'20,"2"0"23,-3 2 25,1-1 27,0 1 19,0-2 12,2 2 8,2 4-6,-4-7-11,4 7-11,0-10-12,4 5-10,2-1-9,0 0-5,5 1-10,0-2-3,1 4-6,-1-4-7,-1 4-2,2-1-8,-4 2-4,0-1-2,-2 3-5,-6 0 1,13 1-1,-9 3-2,1 0 0,-5 3 0,0 3-2,-2 0-1,-5 1 1,2 3-2,-1 0-2,-2-2-2,2 2-2,0-1-1,-1-2 0,-1 2-4,3-1-1,3-3-5,-2-1 2,2 1 3,0-1 0,0-1 3,2 0 0,2 0 1,2-4 2,2 2-4,2-2 3,4 0-5,0-3 2,0 0-20,4-3-28,0 0-35,1-2-53,6 1-52,1-6-54,-1-4-122,0 3-136,3-5-158,-5 0-147</inkml:trace>
  <inkml:trace contextRef="#ctx0" brushRef="#br0" timeOffset="122871.73">14107 7603 1875,'-6'-7'50,"0"2"13,1 1 13,5 4 9,-5-4 6,5 4 4,-2-4-2,2 4 8,0 0 4,0 0 2,28 3 2,-11 0-11,3 3 5,2 5-1,6-2-4,4 5-9,-3 1-15,1 2-6,-3 3-3,-1 1 0,-4 1-6,-6 4-7,-10-4 4,-4 5-7,-8-1-34,-9 6-51,-12 3-73,-18 13-99,-14-4-116,-5-4-234,-11-2 39,-12-3 90,-11-6-136,-6 2-66</inkml:trace>
  <inkml:trace contextRef="#ctx0" brushRef="#br0" timeOffset="124147.92">11909 7892 1430,'-11'-4'-75,"11"4"16,-4-2 15,4 2 12,0 0 17,-7-4 9,7 4 7,0 0 4,0 0 11,-6-1 5,6 1 11,0 0 4,0 0 7,0 0 7,0 0 2,-10 0 5,10 0 1,0 0 2,0 0-3,0 0 0,0 0-3,0 0-3,0 0-2,0 0-6,0 0-6,0 0-8,0 0 4,0 0 4,0 0 6,0 0 6,10 15 3,-1-12 4,-1 4 3,3 1 7,1-1 0,4 3-5,-2-1-1,1-2-2,4 6-5,-2-4-4,0 0-6,-2 1 0,-2-3-5,4 1-3,-5-1-4,0 1-3,-1-3 2,-3 1 0,3-3 12,-4 4 6,-1-3 7,2 0 4,-3-2 8,2 1 4,-1-1 0,-6-2 3,6 6-3,-2-5 6,-4-1-6,6 3-4,-6-3-8,0 0-6,5 3-7,-5-3-6,0 0-3,0 0-5,0 0-8,0 0-1,0 0-2,0 0-5,-9 8 0,5-5-3,-4 2-2,-1 0-4,-2 2 4,-3 4-5,-6 4 3,-6 0-5,-1 5-11,-6 2-27,-3 3-36,0 0-48,-2 1-70,2 1-85,-3-5-150,1 3-153,3 0 80,2-8-199,8-1-189</inkml:trace>
  <inkml:trace contextRef="#ctx0" brushRef="#br0" timeOffset="126904.35">14748 7875 1693,'0'0'-124,"-4"2"18,4-2 14,0 0 9,-6 4 20,6-4 7,0 0 10,0 0 11,0 0 13,-6 4 9,6-4 6,0 0 3,0 0 4,-6 1 9,6-1 0,0 0 5,0 0 3,0 0 0,0 0 9,0 0 11,0 0-11,0 0 1,0 0 3,0 0-2,0 0-7,0 0 1,0 0 3,0 0 5,0 0 4,0 0 6,14 4 2,-14-4 2,12 0 4,0 0 0,-4 0 0,2 0 0,1 0-1,4-2-3,0 2-2,0 0 2,8-2-3,-2 2 3,6-4-4,6 3 4,0-1 0,11-2-2,10-3 2,5 0 1,24-1 4,6-1 8,6 1 2,2-3 0,5 2-3,-2 0-4,-7-1-5,-6 3-3,-18 0-3,-13 5-4,-10-5-4,-6 3 0,-6 0-1,-3 1-4,-2-2-2,-7 4 1,2-1 0,-5 0 2,-2 1 3,0-2-1,-3 1-1,0 1-7,-4 1 4,3-2-6,-5 0-2,3 2 0,-3-2-2,-8 2-2,13-3-3,-5 3 0,-8 0-3,11 0-1,-11 0 1,11-1-1,-11 1-1,8-1-1,-8 1-2,0 0-2,0 0-1,13-3-6,-13 3 2,0 0-13,0 0-12,0 0-13,0 0-16,0 0-16,0 0-15,0 0-19,0 0-17,0 0-33,0 0-32,-27-4-65,17 3-127,2-1-224,-2-1-104</inkml:trace>
  <inkml:trace contextRef="#ctx0" brushRef="#br0" timeOffset="127857.62">15326 7736 1508,'0'0'-56,"0"0"25,0-9 13,0 9 17,0 0 13,0 0 0,0 0 3,0 0 10,0 0 0,0 0 4,0 0 5,8-7 1,-8 7 5,0 0 1,10 0 3,-10 0-5,0 0-3,0 0 2,16 5 3,-9-5-3,-7 0 2,11 3 0,-7 1-4,0-1 1,3 2 3,-3-1 3,0 1-3,0 1 3,0 2 6,-3-3 2,2 5 1,-3-3 1,0 1 0,0 2-3,-3-3 2,2 3-1,-1-3-4,-2 2-1,0-2-3,0-1-6,-1 1-2,1-2 0,0-1-4,2 2 3,-2-2 1,-1 0 2,5-4-7,-4 3 2,4-3-5,0 0-4,0 0-2,-9-9-4,9 9-2,5-12-1,-3 7-2,2-2-3,0 1-1,1-1-1,1 2-3,0-1 0,1 2-1,-1 1 0,0-1-3,3 2-2,-2 0 3,-7 2 1,16 2-1,-8 0-3,-1 0 2,0 2 0,-1 1 4,-2-1-1,0 3 0,-1 0 1,1-1 1,-2 1 1,-2 1 6,-2-1-2,-3 1 2,1-1-2,0 1 3,-2-3-1,-1 2-1,-1-2 3,5 0-3,-1 0 1,-2-3-1,6-2-4,-10 4 1,10-4-3,0 0-1,-12-6 2,12 6 0,-5-10-2,8 3-2,-3 2 0,5-4-2,-3 1 0,3 3 3,-1-2-6,-2 1 1,2 2 1,0-3-4,-2 4-2,2-1 5,-4 4-10,5-3 12,-5 3-3,8-4-2,-8 4 4,0 0-1,0 0 2,0 0 3,0 0-1,0 0-1,0 0 1,0 0-7,-15 11-4,15-11-3,-8 3-14,8-3-18,-8 0-18,8 0-21,0 0-27,-17-4-26,17 4-36,-3-9-41,1 0-98,4 2-146,-4-5-145,4 1-102</inkml:trace>
  <inkml:trace contextRef="#ctx0" brushRef="#br0" timeOffset="128481.39">15235 6770 1720,'0'0'21,"-6"-6"-9,6 6 1,-2-3-4,2 3-1,0 0-1,0 0 13,0 0 17,0 0 2,0 0 4,-4 17 5,6-9-4,0 3 3,1-2 1,2 5-2,-1-2-5,4 2-2,0-2-4,0 1 1,3-2-3,-1 2-3,-1-5-1,4 2-3,-3-1 0,0-3-3,4 2-2,-2-4 0,1-3 2,-2-1-7,1 0 2,-1-1-3,0-5-3,4 0-6,-5-1 2,0-3-3,1-1-1,-2-2-2,-1-3 1,-2 1 0,-1 0 1,-1-1-2,-2 3 4,-1 0 0,-1 0 4,3 1 4,-3 2 2,0 0 0,0 3 0,-3-2-5,2 3 0,-1 2-2,2 4 0,0 0-1,-11 0 2,11 0 4,-4 10 3,2-1 2,2 5-1,-2 2 6,2 2-1,0 1 1,-2 4 0,4 1-2,-2 3 0,2 0-3,2-1-2,-2 1 1,1 0-2,1-2 2,-2 0-4,0-1-1,0-5-2,-1 0 1,-1-2 1,0 1-1,-1-3 3,-1-2 2,0-1-2,-4-2 1,3 1-3,-3-2 3,0-1-3,-3-3-3,0 1-10,-1-2-18,0-3-25,-2-1-26,2 0-36,0-1-47,1-5-42,1 1-38,3-3-99,1-1-133,2-1-102,2-2-66</inkml:trace>
  <inkml:trace contextRef="#ctx0" brushRef="#br0" timeOffset="128835.39">15617 7003 1512,'8'-3'21,"-8"3"23,6-1 14,-6 1 11,10-3 9,-10 3 3,0 0-4,10 0-7,-10 0-4,12-1-5,-3 1-2,1 1-6,-1 2-7,2-2-2,-1 2-4,-1 0-5,2 2-2,-5 0-3,2 0 0,-3 3 1,-2 0 1,0 1-2,-6 1 0,0 1-1,-2 1-1,-3 1-2,-2-2 1,-2 3-3,-2-2-3,1 3-3,2-6-3,-1 2 2,1-1-3,1-1 1,1-2-5,0 2-1,3-4-1,0 1 3,2 0-3,0-2-1,4 0 2,0-4-2,6 5 1,-6-5 0,16 2-1,0-4 0,-2 0-8,5 0-14,3-2-25,-1-1-28,6-2-37,3-2-44,1-1-46,-1-2-92,0-2-163,-3-3-113,-1-2-63</inkml:trace>
  <inkml:trace contextRef="#ctx0" brushRef="#br0" timeOffset="129091.15">16078 6694 1605,'-8'-8'10,"0"4"6,-1 1 7,1 1 3,2 0 7,6 2 6,-20 4 9,14-1 7,-2 3 9,-1 0 7,0 5 5,3-1 1,0 5-4,0 0 0,1 1-5,1 1-5,2 2-2,0-2-4,2 1-8,0 0-3,2 1-3,0-1-4,2-3-3,1 2-3,1-2-2,2 0-4,3-3-25,0 1-28,1-3-38,3-3-45,0 1-39,0-3-36,-4-5-55,5 0-114,-3-1-233,-2-3-85</inkml:trace>
  <inkml:trace contextRef="#ctx0" brushRef="#br0" timeOffset="129486.24">16224 6845 1552,'0'-11'-14,"0"4"31,-1 0 22,1-1 18,0 2 13,0 6 5,0-9-7,0 5-3,0 4-10,0 0-1,0 0 3,0 0 5,0 0 4,0 0-1,14 15 0,-9-8 0,-1 3-5,2-1-5,-2 3-4,1-2-4,-3 1-6,2 0-4,0-1-1,-1-1-5,-1 0-3,0-2 0,2 1 0,-2-2-2,-2-1 0,2 1 1,-2-6-4,0 7 0,0-7-4,0 0-2,0 0-2,0 0-5,0 0 1,-17-13-6,13 5-2,2-1-2,2-3-2,0-1-3,4 0 2,-2-1 0,3 1-1,-1 0 1,0 0 0,4 1-2,-2 3-1,4-1 0,-2 1 0,0 3-1,-2-1 2,3 5 0,2-1 2,-3 1 2,-8 2 0,17 2 2,-9 2-4,1 0 4,-2 0 0,-1 0 0,-2 0 3,2 3-1,-2-1-2,0 1-25,-1 1-45,-2-1-62,-1 1-63,0-3-121,-1 0-163,1-5-145,0 0-119</inkml:trace>
  <inkml:trace contextRef="#ctx0" brushRef="#br0" timeOffset="129747.19">16390 6518 1894,'-6'-7'75,"6"1"8,-1 1 12,1 1 5,1-2 7,7 2 0,1 1 6,1 1 2,9 2 4,2 0 0,7 2-10,1 3-11,1 1-3,4 5-13,-3 1-10,1 3-3,-2 0-10,-5 4-3,-3 0-5,-3 6-3,-9-2 0,-5 4-5,-5 1-4,-7 5-23,-8 3-23,-5 2-33,-8 1-45,0 0-56,-12 10-73,9-13-67,1-3-150,2-3-85,3-3 50,1-4-89,3 0-57</inkml:trace>
  <inkml:trace contextRef="#ctx0" brushRef="#br0" timeOffset="130725.46">16128 7471 1415,'0'0'-74,"0"0"10,-7 4 12,7-4 13,0 0 9,0 0 11,0 0 13,0 0 10,-5 3 11,5-3 3,0 0 14,0 0 9,0 0 2,0 0 13,0 0 3,2 8 9,-2-8 5,8 9 8,-4-4 3,2 1 3,-2 1 2,4 2-5,3 2 3,2 2 4,2 2-3,1 0-7,4 2-2,-1-2-4,4 5-4,0-2-7,3 0-2,-5-3-8,0 0-5,-3-2-3,3 0-7,-3-1-4,-6-2-4,2-3 0,-2 2-3,-1-1 1,-3-4 0,1 1 6,-3 2 5,1-4-2,-1 2 3,0 0-1,-2-1 0,0-2-2,1 1-4,2 0-3,-7-3-6,6 5-1,-6-5-3,4 4-7,-4-4 2,1 5-2,-1-5-2,0 0-3,-7 10 1,0-5-1,-2-1-4,2 5 3,-4-2-2,0 1-4,-4 1 1,0 0 2,-1 3-1,-2 1-2,0-1-4,-2 1-7,4-2-18,1 0-21,2-1-32,0-2-35,1 0-42,4 0-44,-2-3-28,4-1-59,4-2-163,2-2-214,0 0-159</inkml:trace>
  <inkml:trace contextRef="#ctx0" brushRef="#br0" timeOffset="131176.63">16589 7378 1770,'-6'-8'-40,"2"0"26,-1 3 15,1 1 27,2 0 13,2 4 10,-7-6 12,7 6 6,-4-3 3,4 3-6,-4-4-1,4 4-5,0 0-8,-4-4-6,4 4-8,0 0-1,0 0 3,0 0 10,0 0 3,2 19 1,-2-8 6,2 1 3,0 5-2,2 4 0,-2 6-2,2 3-3,1 7-8,2 3-3,-3-1-5,2 11-2,0 0-4,0 1-2,0 3-1,4-4-4,-2 4 1,0-3-4,3-3 0,-3-1-3,1-1-6,0-8 6,-1-1-4,0-3-3,-2-7-1,4-1-8,-4-2-16,-2-6-21,0 1-10,0-3-14,-2-3-11,0-2-24,1-2-36,3-3-31,-4 0-22,1-2-26,-3-4-51,0 0-109,0 0-262,5-17-126</inkml:trace>
  <inkml:trace contextRef="#ctx0" brushRef="#br0" timeOffset="132641.69">16581 7364 1605,'0'0'-79,"2"-7"18,0 3 20,-2 4 14,0-6 14,0 6 15,2-5 12,-2 5 6,2-6 7,-2 6 1,0 0 3,4-5-4,-2 1-2,-2 4 5,8-4 5,-3 2-1,2-3 2,-1 4 8,2-1 1,3-3 0,1 4 3,4-3 1,1 0-4,10-1 0,-3-1 1,11 0 4,3 1-2,5-2 0,13-3 4,27-2 7,3-1-2,12-2 0,5-1 2,2 2 3,8-2-2,3-1 5,7 2-6,6-3 0,6 3-6,3-2-5,4 4-2,-5-2-5,-3 3-5,-10 0 0,-6 3-7,-19-1 1,-10 2-6,-21 3-3,-17 1 1,-11 0 0,-7-1 8,-3 3 3,-2 0 5,-5 0-2,-2-2-1,-4 3-1,3 1-5,-6-2-4,-2-1 0,2 3-5,-4-1-1,1 1-4,-1 0 8,-2-2-12,-8 2 0,18 0 4,-18 0-10,12 0 2,-6-2-2,-6 2-1,11 0-1,-11 0-3,11 2 3,-11-2-3,6 2-4,-6-2-3,9 1 1,-9-1 4,2 8 0,0-2 0,0 1 0,0 1 0,0 4 2,0-1-2,2 3 1,1 0 3,-3 6-5,5-1 8,-3 3-3,2 3 1,0 2-5,0 8 4,1-2-1,2 8 7,-1 9 3,2 1-5,1-1 3,4 21-2,2 0-1,-1 0 0,2-1 3,-1 0-4,2-2 7,0 2-6,-5-15 1,2-5 1,-4-3-6,3 0 4,0-2 0,-4-1-6,-1-5 6,0-4 1,0 0-2,-2-4-1,-2-6 2,0 0-1,0-2 3,1-4 0,-6-4-2,4 2 1,0-2-5,-3-1 5,0-4-4,0 1-2,0-2 11,0-1-10,0 2 3,0-5 7,1 3-9,-3-3 1,2 1 7,-2 0-9,1 0-2,-1-6 4,0 9-4,3-7 6,-3-2-6,0 7 2,0-7 3,0 6-2,2-3 2,-2-3 0,0 0-4,0 0 3,-5 8-3,2-3 3,3-5 3,-9 2-10,3 0 5,6-2 2,-15 5-10,4-3 9,1 0-1,-4 2-3,0 0 5,-3-1-2,-2 1-4,-4 0 4,-5 1-4,-1 3 2,-11 0 2,-9 0 3,-7 1-4,-24 4-4,-4-3 0,-5 3 4,-8-3 3,3 2-7,-3 0 9,-5 2-9,0-2-1,3 3 3,-1-2-1,1 2-3,1-2 0,1-1 0,3 1 3,6-2 0,3 3 5,5-1-7,16-3 2,7-2 0,3 1-1,2-2 0,-2 3 8,4-1-10,0 1 0,5-3 2,3 0 3,-2 0 0,3-1 0,2 1-4,1-1 2,4-3 2,5 2-2,-3-2 0,2 1 2,2-1-1,4-1 2,1 1-4,-1-1 7,3 0-5,2-1-2,0-1 2,1 3 0,0-1 0,5-2-1,-2 2 2,3-2 8,1 2-11,-2-2 3,2 0 1,3 0 4,0 1-8,8-1 4,-18 0 0,12 2-2,6-2 3,-10 0 4,10 0-1,-11 0 9,11 0 3,0 0 3,-10-2 1,10 2 2,-9 2-4,9-2 1,0 0 2,-9-2-2,9 2 0,0 0-3,0 0 2,0 0 4,0 0 2,-8-1 6,8 1-8,-3-6-4,3 6 0,3-11-1,-1 6-5,0-4 2,0-1-2,3-3-3,-1-3 2,0-1-1,3-5 1,-3-3-2,0-4-5,-1-1-2,1-6-7,-2-5-12,0-1-16,-2-3-7,-4-10-16,-1 0-7,1 0-11,-2-1-7,-1 5-13,-4-3-17,3 6-22,-2 5-33,2 7-48,-2 1-42,2 3-91,-2 2-172,2 5 30,3-1-84,3 9-72</inkml:trace>
  <inkml:trace contextRef="#ctx0" brushRef="#br0" timeOffset="133041.92">17315 8037 1719,'0'0'70,"-4"-5"6,4 5 8,0 0 6,0 0 6,-4-3-3,4 3-2,0 0-9,0 0-9,0 0-10,0 0-12,0 0-3,0 0-5,0 0 0,1 16-2,-1-7-1,3 2-3,1 5-5,-1 1 4,1 2-5,-2 0 0,2 1-3,0 0-5,1 3-2,-1 0-1,2 0 1,-5-3-3,6 1-2,-5-1-4,5-4-26,-2 0-29,-3-1-31,4-2-39,-2 2-38,0-6-30,-1-1-33,2-1-135,1-2-328,-1-3-172</inkml:trace>
  <inkml:trace contextRef="#ctx0" brushRef="#br0" timeOffset="133278.79">17502 8052 1838,'0'-7'22,"2"-1"20,-2 3 10,0-2 5,0 2 6,0 0-4,0 5-7,0-9-6,0 9-4,0 0 6,0 0 7,0 0 3,15 14-5,-9-5 2,-2 2-3,2 5-6,1 1-2,2 3-6,-1 2 1,-2-1-4,2 2-4,-2 0-10,2 2-20,-4-3-39,0 1-39,0-1-48,0 0-54,-4-3-116,2-2-171,-4-2-102,0-1-69</inkml:trace>
  <inkml:trace contextRef="#ctx0" brushRef="#br0" timeOffset="133461.09">17388 8373 1552,'-11'-9'43,"3"2"12,-3 1 2,6-1 0,3 1-4,-1 0 2,3-1-6,5 0-5,4-2-2,4 1-5,3 1-4,6-2-7,1 1-23,3 3-37,1-2-36,1-1-49,-3 3-68,0-2-156,1 1-118,-5 0 33</inkml:trace>
  <inkml:trace contextRef="#ctx0" brushRef="#br0" timeOffset="133899.3">17824 8207 1282,'0'0'38,"0"0"12,8-3 11,-8 3 10,0 0 2,8-1 3,-2-1-1,2 0-1,-8 2 6,18-2-3,-5 0 2,0 1-4,-1 2-4,3-1-7,-2 0-6,-2 2-6,0 0-7,-1 0-2,3 1-4,-6 1-7,0-1 2,-4 5-1,3-1-2,-6 0-1,-2 3-6,-3-3 1,-1 3-2,0-3-2,0 5-5,-5-5-3,6 1 2,0-1-4,0-1-2,1 2-3,2-3 0,-2 2 0,2-3 0,2 1-1,0 1 1,4-2-1,0 1-2,0-1 0,1-1 0,2 3-1,2-2 0,0 1-1,-4 0 1,4-1-2,2 0-3,-3 0 4,-1 1 1,4 1-2,-6 0 2,2-1-2,1 1 4,-2-2-2,2 1 6,-4 1 3,0 0 6,-2-1 9,-2 2 6,-2-2-4,2-5-2,-11 12 1,2-9-5,-3 3-1,0-1 0,-4-1-4,-2 0-20,3 0-27,-5-1-29,4-3-40,-4-3-45,6 1-50,-1-4-138,0 1-150,2-3-123,5-3-103</inkml:trace>
  <inkml:trace contextRef="#ctx0" brushRef="#br0" timeOffset="134154.85">18188 7906 1708,'-7'-4'36,"1"1"9,0-2 9,0 3 6,-1-2 8,7 4-3,-9-2-3,9 2 5,0 0 3,-16 6 3,12 1 0,-2 1-2,5 1-1,-1 6-3,2-3-8,2 6-5,-1 1-5,5 0 1,0 2-8,0-1-4,2 1-1,4 1-3,-2-3-10,2 0-31,1-1-44,0-4-55,2 1-60,-1-5-56,2-3-149,-2-1-89,1-2-82,-4-2-45</inkml:trace>
  <inkml:trace contextRef="#ctx0" brushRef="#br0" timeOffset="134482.69">18355 8020 1577,'-4'-8'63,"2"2"11,0 0 7,0 1 9,2 5 4,-3-9 1,6 3-2,1 3-9,2-4-5,0 4-5,3-2-6,3 3-3,-2-1-6,4 0-7,0 2-4,-1 1-4,0 0-4,-3 0-4,2 4-3,-2-1-1,-2-1-1,1 5 3,-3 1-1,-4-2 1,-2 4 6,0 1-2,-2 0 0,-4 3-4,2 0-2,-3-1-5,-1 0-6,2-1-1,1 2-2,-1-5-3,1 0 0,3-1-1,0 1 2,0 0-1,4-5-2,2 2 0,3 1-1,4-4-3,-1-1-14,5-2-30,0 0-44,0-2-56,5-1-69,0-7-85,1-3-190,-4 1-7,0-3-89,-3-5-77</inkml:trace>
  <inkml:trace contextRef="#ctx0" brushRef="#br0" timeOffset="134713.3">18565 7772 1695,'0'0'50,"-8"-4"-4,8 4 11,0 0 23,0 0 19,0 0 16,0 0 8,36 7 12,-16-1 6,3 1-2,4 2-2,11 1-4,-2 3-8,-3 0-9,1 3-13,-2-4-14,-5 6-4,-1-3-6,-12 2-8,-5 0-1,-9 0-13,-8 2-37,-7 5-47,-13-2-57,-7 0-74,-4 0-94,-3-1-244,-2-1-31,-4-8 76,11 0-151,-2-5-102</inkml:trace>
  <inkml:trace contextRef="#ctx0" brushRef="#br0" timeOffset="135922.2">19802 7703 1558,'-6'3'-74,"6"-3"22,0 0 18,0 0 14,-10 1 9,10-1 20,0 0 12,0 0 6,0 0-1,0 0 5,-6 2 6,6-2-2,0 0 0,0 0-4,0 0-1,0 0-5,-4 4-2,4-4 3,0 0-2,0 0 5,0 0-3,0 0-1,0 0 2,0 0 6,0 0 4,0 0-2,0 0 3,0 0-1,14 4 3,-14-4-2,12 0-4,-12 0-1,12 0 2,-4 0-1,3 0-3,0 0-1,0 0 1,2-2-4,6 2 1,1-4-2,1 2-3,9 0 0,0-2-3,4 1 1,11-1 2,1 0 0,13-2 2,0-1 4,26-1 1,-3 1 5,3 0-4,-2-4 1,0 0-5,-1 1-1,3 3-3,-2-5-3,1 8 0,-2-7-4,3 5-1,0-1-1,0-1-2,-1 1-3,-9 2 1,-14 0-3,3 0-2,-5-2 3,-2 4 2,-2-3 1,-6 2 5,-4-2 1,-1 3 0,-2-3-2,-4 3 2,-6-1-1,-2 1 1,-3 0 9,-5-2 7,-2 5 6,0-5 0,-4 3 0,1 0 1,-4 1 0,0-2 2,-1 2-10,0 1-2,-4-3-4,2 3-3,-1 0-2,-9 0 2,15-3-7,-9 3-2,3-2-3,-9 2 1,10 0 2,-10 0-4,10-2 0,-10 2-6,0 0 1,12-2 4,-12 2-5,0 0-1,8 0-7,-8 0-9,0 0-18,6-2-30,-6 2-56,0 0-52,0 0-51,0 0-80,-4-9-152,4 9-39,-4-9-118,2 5-109</inkml:trace>
  <inkml:trace contextRef="#ctx0" brushRef="#br0" timeOffset="136313.6">22262 7313 1707,'-8'-5'-4,"1"4"18,1-3 24,2 3 25,4 1 14,-10-3 5,10 3-4,-10-5-2,6 3-11,4 2-6,-8-2-6,8 2-4,0 0-9,0 0-2,0 0-1,0 0 5,0 0 8,0 0 5,0 0 6,2 12 1,-2-12 4,12 11 7,-2-3 0,2 2 2,3-3-8,0 2-5,2 1 0,2-1-1,2 3-7,-1-1 2,-1-1-7,2-1-7,-1 0-7,-5-1-3,0-1-1,-2 2-5,-1-1 4,-1-1-9,-3-2 2,-3 5 3,-1-3-12,-4 3 2,-3 0-2,-3 2 1,-2-1-3,-5 4 0,-5 2-2,-4 2 0,-6-2-5,-1 2-18,-7 2-27,-2 0-42,-5 0-59,1-2-74,-3-3-69,1-2-170,4-2-78,-1-2 78,2 0-90,3-5-47</inkml:trace>
  <inkml:trace contextRef="#ctx0" brushRef="#br0" timeOffset="137031.37">20107 6771 1572,'4'-5'30,"-4"5"6,2-4 4,-2 4 3,0 0 0,0 0-3,0 0 0,0 0-1,0 0 3,2 17 0,-4-7-2,2 1 1,2 3-3,-2 1 2,2 1-6,2-1 1,0 2-3,0-2 1,3 0-5,2 0-3,-1-1 0,3-1 0,-1-1-1,2-3-1,1-1-1,2-1-1,2-3 0,1 0-2,-6-2 0,5-4-4,-2 0-2,-1-2 0,-1-1-2,0-3 3,-2-1-6,-3 0 1,0-6 0,-1 4-1,0-2-3,-5-1 1,0 1 3,0 1 1,0 1 0,-2 2 3,0 1-1,0-1-4,0 2-7,-2 2 7,2 5-3,-2-4-4,2 4 4,0 0-5,0 0 6,-9 16-5,9-8 2,0 1 2,0 2 1,0 0 0,3 4 3,-1 1 0,0 1-2,0 0 3,0 1-3,0-2 3,-2 4 0,2-3 2,-2-2 3,0 2 4,-2-1 3,-2-1 0,-2 0-1,-2-2 5,0 0-3,0-1-2,-3 0-1,-1-1-2,-1-3-2,0 1 0,-1-2-7,-2-1-12,2-1-13,-2 2-23,2-4-28,-2 0-25,5-2-34,-1 2-42,0-3-61,2-4-129,1 0-308,1 0-160</inkml:trace>
  <inkml:trace contextRef="#ctx0" brushRef="#br0" timeOffset="139897.75">20600 7107 1450,'0'0'-48,"0"0"12,0 0 15,-2-5 21,2 5 6,0 0 13,0 0 2,0 0 12,0 0 3,0 0 3,-2-6 3,2 6 7,0 0-1,0 0 1,2-8-4,-2 8-1,6-7-7,-2 3 1,0 1 1,3-2-3,-1 2 2,3-4 1,-1 4-2,1-1-2,-1 0 0,0 1-4,4 0-1,-4 1-2,0 1-2,-8 1-3,15 0-2,-9 1-2,1 4-2,-3-2 3,0 3-2,-4 1-4,0 1 1,0 0-1,-4 1-3,0 1-1,-3 0 1,1-1 0,-3 3-1,-1-5 0,2 3-1,-4-1-1,4-1 0,-2-1 2,2-1-2,-1-1 0,0-1 0,3 3-5,0-5 2,1 3 1,-1-3-2,2 2-1,4-4-2,-9 1 0,9-1 0,0 0 1,0 0-3,0 0 0,0 0 0,0 0-1,0 0-2,0 0 1,24 0 2,-24 0-2,0 0 3,16 0-2,-7 0 0,-9 0-1,13 3 2,-7-1 4,0-1-2,0 1 2,0 2 2,-6-4 2,8 8 1,-4-5 2,-2 1-1,0 1 8,-2 2-1,0-7 7,-2 10-4,-4-5 5,2 1-3,-6 0-2,2-1-1,-4 1-3,-1-1-1,0 1 1,-2-2-3,1-1-1,-4 1-5,4 0-11,0-4-14,0 1-16,2-1-19,-3 0-22,5 0-30,-2-1-36,4 0-39,2-6-83,0 2-384,-1-3-144</inkml:trace>
  <inkml:trace contextRef="#ctx0" brushRef="#br0" timeOffset="140187.66">20832 6742 1758,'3'-4'-28,"-1"0"10,-2 4 11,2-7 9,-2 7 16,0 0 7,0 0 9,0 0 9,-12 0 5,12 0 4,-9 13 5,5-6 6,-2 5 1,-1-1-1,3 3 0,-3-1 1,3 2-2,-1 0-7,2 0-1,1 3-5,0-3-4,0 0-9,2 1 0,0-3-1,0 0-5,4 3 0,-2-6-16,1 4-29,4-2-32,2-3-33,-1-2-39,3-1-55,-3-1-83,3-3-131,-4 1-179,5-1-69</inkml:trace>
  <inkml:trace contextRef="#ctx0" brushRef="#br0" timeOffset="140606.72">20938 6846 1557,'0'-7'-2,"0"0"14,-2 0 8,4 2 1,-2 5 1,-2-8-1,2 8 2,2-4 15,-2 4 3,0 0 7,0 0-1,7 16 1,-4-8-3,-1-3 0,0 4-2,0-1-4,0 1-2,2-1-4,-4-1-1,0-1-6,2 2 2,-2-3-2,0 1-1,0 0-6,-2-2 2,-2 0-2,4-4 2,-4 5-5,4-5 1,0 0-2,-10 0-3,10 0 1,0 0-5,-8-13 0,6 6-2,0 0-3,2-4 1,2 4-1,-2-3-4,2 1 2,0 0-2,0-1 1,2 3-4,4-4 2,-4 4-1,2-1 2,0 2-3,0 3 1,3-1 2,-2 2 4,1 0 0,-8 2 7,15 2-5,-7 2 1,0 0 0,-1 1 7,0 3-4,-1-3 1,0 3-3,0 1 1,0 2 0,-1-4 4,-3 2-5,3 1-16,-1-1-22,-2-1-30,0 1-36,-2 0-37,2-4-51,-2 1-122,0-1-280,0-5-86</inkml:trace>
  <inkml:trace contextRef="#ctx0" brushRef="#br0" timeOffset="140867.69">21075 6681 1538,'-5'-10'2,"5"1"-3,-3 2 18,3 0 9,0 1 10,3 0 5,2 3 10,-1-1 11,6 0 7,1 3 13,1 1 0,6 3 2,0-1-3,2 2 1,3 5-2,-1-1-5,-2 2-8,1 1-3,-2 2-5,-2 0-4,-4 5-6,-2-1 0,-5 0-4,-2 0-5,-6 3 0,-4 2-4,-7 2-10,-4 0-32,-2 0-38,-3-1-54,0 1-58,0-6-62,-1 2-144,1-1-110,-1-3-66,3 0-41</inkml:trace>
  <inkml:trace contextRef="#ctx0" brushRef="#br0" timeOffset="142015.59">22366 6824 1324,'-2'-12'-78,"-2"3"25,2-1 17,0 1 16,-3-1 12,1 0 10,-1 0 9,3-1 16,-4 2 10,2 2 12,-2-4 6,2 3 6,0-3 13,-5 4-1,6-2 5,-1 3 2,0-2-1,0 3 2,2-2-6,0 2-6,0 1-9,-3-2-3,3 2-10,2 4-5,-4-5-5,4 5-6,0 0-6,0 0 0,0 0-4,-6 15 0,8-3 0,0 5 4,0 7 3,4 4 3,1 6-2,-1 4 11,4 9 2,2-1 3,0 3 3,0 3-2,4 19 2,-5-15-3,3-2-3,0 15-2,-1-9-3,-3-6-3,-1-1-3,0-2 0,2-1-4,-3 0-4,-2-8 2,1-5-5,1 2-1,-2-5-1,0 0-2,-1-7-1,2-2-2,-3-3 0,-2-3-1,0-1-8,4-3-7,-4 0-10,0-4-11,0 1-15,0-4-35,0 0-38,-2-4-39,0-4-23,5 3-30,-5-3-50,0 0-108,3-18-252,-6 9-112</inkml:trace>
  <inkml:trace contextRef="#ctx0" brushRef="#br0" timeOffset="142801.32">22372 6642 1570,'-2'-13'-81,"-1"2"16,2 0 17,-1 3 11,2-1 17,0 2 13,0-1 2,2 1 8,-2 0 0,4-3 8,-2 3 3,4-1 5,1 1 6,1 0 12,4 0 0,0-1 7,7 1 6,3-2 10,13-1 5,8 3 6,12-6 0,27 0-1,14 2 2,9-2-5,8 0-3,-2 2 2,6 2-4,2 0-4,3 1-6,-1-1-4,-2 1-5,-5 1-5,-8 2-2,-6-1-4,-14 3-2,-19 1-2,-15-2-3,-9 2-2,-9 2 2,-5-2 7,-1 0 1,-5 0 5,-4 1-1,2 1-3,-4-2 0,-2 2-4,-3 0-4,2-2-2,-2 2-6,-4 0-1,2 0-5,-10 0-2,0 0 2,10 4-3,-10-4 0,-3 7-2,1 1-1,-3 1-2,2 3-2,-4 5 1,3 2-1,2 4 2,0 6-2,2 2 0,2 10 2,2 8-2,3 6 5,-2 3 1,4 17 0,5 0 5,-7-1-2,2-12 1,1 13 1,2-12 1,-6-7-2,2 1-3,3 15 4,-3-11-3,1-10 1,-2-1-1,1-2-1,0-8-1,-2 0 1,-2-2-1,0-2 2,2-6-2,-4-1 1,0-3-1,-1 1 1,2-1-5,-3-4 4,2-1-3,-2-1 0,-2-3 0,2-2 1,-4-1 5,0 2-5,-6-3 3,0 1-3,-7-3 0,-4 3 0,-8-3-3,-5 0 3,-15 3-1,-7-5-2,-19 4 2,-11-1-4,-4 0-2,-10-5-4,-8 1-3,-7-3 1,1 1-1,-1-3 0,6 0-4,7-1-6,5-2-13,6 0-11,18-2-15,14-1-14,4 0-12,8-3-18,8 2-27,6-1-36,9-1-41,-2-3-106,9-4-164,4 3-91,5-4-67</inkml:trace>
  <inkml:trace contextRef="#ctx0" brushRef="#br0" timeOffset="143276.27">21257 7347 1533,'-6'-4'5,"6"4"9,-4-3 16,4 3 3,-4-4 6,4 4-6,0 0-4,0 0-4,-2-5-8,2 5-15,0 0-28,0 0-30,0 0-31,0 0-34,0 0-79,12-7-232,-6 6 58</inkml:trace>
  <inkml:trace contextRef="#ctx0" brushRef="#br0" timeOffset="143451.26">21521 7260 1162,'9'-2'35,"-3"0"10,0-1 0,-6 3 4,10 0 0,-2-3-10,-8 3 1,8-2-12,-8 2-10,10-2-25,-10 2-17,9 0-36,-9 0-44,8-1-84,-8 1-196,6-2 105</inkml:trace>
  <inkml:trace contextRef="#ctx0" brushRef="#br0" timeOffset="143611.56">21760 7233 1098,'0'0'43,"11"-2"19,-11 2 12,13-2 6,-9 0 0,-4 2-7,11-2-10,-7 1-8,-4 1-5,8-3-8,-8 3-34,6-1-52,-6 1-48,8-2-98,0 0-287,-8 2 16</inkml:trace>
  <inkml:trace contextRef="#ctx0" brushRef="#br0" timeOffset="143773.09">22140 7243 1397,'10'-5'61,"-6"3"19,-4 2 18,4-3 7,1-1 8,-5 4-6,2-5-11,-2 5-11,4-4-15,-4 4-24,4-4-39,-4 4-48,0 0-56,11-2-86,-11 2-182,0 0-172,9-2-41</inkml:trace>
  <inkml:trace contextRef="#ctx0" brushRef="#br0" timeOffset="144607.83">22799 7085 1455,'-6'-6'-18,"4"1"20,0 0 25,2 5 22,-2-8 15,0 3 9,0 1 12,2 4 5,-2-7 5,0 2 2,2 5-1,-4-7-3,4 7-8,0-5-9,0 5-8,0 0-7,-2-7-9,2 7-5,0 0-4,0 0-6,0 0 3,-3 19-2,3-7-2,-1 0 0,1 5-3,0 0 0,0 0-2,0 4-1,-3-2-3,3 4-2,-2-2-7,4 1 0,-4 5 3,2-5-9,0 0-19,0 1-32,0-2-31,0-3-42,2 5-45,1-7-34,-2 1-45,2-5-114,-3-2-301,2 1-147</inkml:trace>
  <inkml:trace contextRef="#ctx0" brushRef="#br0" timeOffset="144854.89">22890 7170 1730,'0'-11'5,"2"1"16,-2 1 22,0 1 12,2 0 10,-2 1 0,0 1-8,0 1-10,2 1-4,-2 4 2,0 0-7,0 0 4,0 0-4,16 11-3,-10-4-3,-1 5 0,2 1-3,-1 1 0,0 1-4,0 1-1,1 1-1,-2 1-4,0 0-32,-1 3-36,1-4-42,-3 1-51,0-1-78,-2 1-165,-2-3-174,-4 0-60</inkml:trace>
  <inkml:trace contextRef="#ctx0" brushRef="#br0" timeOffset="145032.93">22785 7408 1463,'-10'-9'4,"4"-1"20,1 3 23,0-1 20,2 0 0,1 3-5,2-3-6,2 0-4,6 1-7,3 0-5,1-3 0,6 4-8,2-2 1,4 0-27,1 3-28,3-1-27,2 3-41,-2-1-45,1 0-89,-1 0-293,-5 2-20</inkml:trace>
  <inkml:trace contextRef="#ctx0" brushRef="#br0" timeOffset="145499.55">23264 7270 1345,'0'0'16,"10"0"27,-10 0 17,0 0 14,6-3 2,-6 3-7,0 0-6,6 6 13,-6-6 7,0 9 6,0-1 4,0 1-2,0-1 0,0 1-4,2 2-7,-2 2-1,2-2-8,-2 0-7,2 1-5,-2 0-11,0-3-4,0 0-5,2-1-4,-2 0 0,0-1 1,2-2 1,-2 2 7,0-7-9,0 0-3,0 0-1,0 0-2,0 0-3,0 0-7,0 0-1,0 0-1,0-25-1,2 15-2,0 1-2,-1 0-1,4 0-2,-3 1-2,0-3-4,-1 4-2,3 1-2,-2 3-1,2-1-3,-4 4 2,10-4 2,-10 4-3,13 6 3,-5-3 0,1 1 1,0 3-1,2 0 1,-1 1-1,2 0 0,2-2 2,-6 2-1,2 0 2,-1-3 1,-1-1 18,-1 0 16,2-2 15,-3-1 1,-6-1-4,12-1-2,-4-1-2,-1-2-6,-2-1-1,1-3-9,-2 2 1,0-4-5,-2 1-3,0 0-5,0-3-3,-2 1-21,0-3-25,0 1-33,-2-4-39,0 2-40,2-2-59,-2 1-43,-2-1-96,0 2-178,2-2 17,-2 3-56,-1-1-62</inkml:trace>
  <inkml:trace contextRef="#ctx0" brushRef="#br0" timeOffset="145746.28">23577 7008 1533,'2'-4'25,"-2"4"19,2-8 22,-1 5 19,-1 3 8,0 0 0,3-6-8,-3 6-2,0 0 6,0 0 4,0 0 2,-8 19-1,6-9-8,-1-1-4,2 5 0,-1-1-3,2 1-6,2 2-9,-2 2-4,1-1-3,2 0-3,1 1-7,-1-2-1,5-1-5,-1 1 1,1-1-31,2-2-29,-2 0-41,4-3-44,0 0-41,1-3-43,1-1-24,4-2-51,-4-2-94,6 0-312,-8-1-162</inkml:trace>
  <inkml:trace contextRef="#ctx0" brushRef="#br0" timeOffset="146057.71">23829 7200 1712,'3'-10'-59,"-3"2"24,0-2 35,0 1 24,0 1 32,-3 0 10,6 1 10,-3-1 3,2 3-9,2-2-6,2 0-7,0 1 2,1 1-3,4 1 5,-1-2-1,2 4-3,0 0 0,0 0-5,-3 1-6,1 1 2,-10 0-5,17 1 4,-10 3 4,-1 0-1,-2 2-2,-2 1-1,-2-1-2,0 3-1,-5-2-1,4 4-3,-3-2-1,-1 1-9,1 1-4,0-2-3,2 2 0,-3-2-2,0 2-4,4-3 1,1 1 0,0 0-1,1 0 0,6-1 0,0-3-1,4-1-1,-1-1-3,7 2-2,1-2-20,2-3-32,1 0-46,0 0-52,3-2-57,1-4-59,1-1-146,-10 2-91,2-3-104,-4-4-97</inkml:trace>
  <inkml:trace contextRef="#ctx0" brushRef="#br0" timeOffset="146303.41">24088 6845 1619,'-6'-4'9,"2"0"5,1-1 10,3 5 8,0 0 11,0 0 17,0 0 13,17 0 8,-17 0 6,23 10 4,-6-3-1,6 4 0,1 2-9,1 2-3,3 3-6,-2 0-6,-4 1-7,0 3-2,-5-3-4,-5 1-8,-4 0-1,-3-2-4,-7 1-3,-5 5-3,-5-3-4,-3-3-22,-4 5-29,-2-2-42,-3-2-46,4-2-54,1-3-72,3-1-150,-2-1-104,2-5-39,2 3-32</inkml:trace>
  <inkml:trace contextRef="#ctx0" brushRef="#br0" timeOffset="146767.95">24604 7028 1336,'0'0'-28,"0"0"19,0 0 21,0 0 11,0 0 15,0 0 11,0 0 1,0 0 7,0 0-1,0 0 5,0 0 3,0 0 5,0 0-2,0 0 3,0 0 4,0 0 0,0 0 2,0 0 7,0 0 4,15 0 3,-15 0-6,19 0-2,-3-3-2,2 3-1,3-1-7,9-2-2,2 2-5,10-3-4,1-1-6,12 2 2,1-1 0,6-1 2,23-1-4,0-2-6,-14 1-4,-9 3-4,-5-2-7,-2 1-2,-14 0 2,-1 3-7,-10-4 3,-3 4-2,-4-3-4,-4 3 1,-1 1-14,-8-1-14,-2-2-20,-4 2-23,-4 2-31,0 0-35,0 0-37,0 0-40,0 0-32,0 0-30,-20-5-92,10 2-125,0 3-135,0 0-103</inkml:trace>
  <inkml:trace contextRef="#ctx0" brushRef="#br0" timeOffset="147122.8">25236 6721 1669,'-4'-5'15,"0"2"23,-2-1 16,6 4 11,-8-4 2,8 4-6,-5-3-6,5 3 4,0 0 15,0 0 11,0 0 0,11 14-1,-2-7-4,1 0-2,3 3-4,2 1-5,0 0-9,4 4-4,-1-3-7,-2 3-6,1-2-2,0 2-4,-2 2-6,-1-3 1,2 1-6,-4 2-1,-4-3 1,1-1-4,0 3 0,-3-1-2,-2 0 2,-2 1-5,0 0 0,-2 0 2,-2-1-3,-4 2 1,-2-1-1,-6 1-4,-2 0 1,-5 0-17,-1 2-35,-8-4-48,2 0-56,-5 0-61,1-2-61,-2-2-146,1-4-81,-3 3-89,4-5-80</inkml:trace>
  <inkml:trace contextRef="#ctx0" brushRef="#br0" timeOffset="147879.94">24380 5591 1512,'-5'-10'-30,"3"3"26,0 1 20,-2-2 19,2 1 11,0 1 5,0-1-1,0 3-5,-1-2-8,3 6-6,-3-5-2,3 5-4,0 0 8,0 0 2,-4 17 4,4-8 5,2 0 2,0 2 4,0 4-1,2-1-3,2 2-4,0-1 3,3 0-4,2 0 1,1 1 0,3-3-2,0 1-3,4-3-3,0-2-3,2 1 1,-2-5-3,1-1-3,-5-2-2,4-2-2,-5-4-4,3 1 1,-4-5-2,0 0-2,-3-3-3,-2-1 1,0-3-3,0 2-3,-7-4-2,2 2-3,-1-1 3,-2 3 0,0-1-2,-2 4-2,2-2-2,-3 4-1,2 1-2,-3 2 3,4 5-4,0 0 5,0 0-7,-12 12 3,10-3 2,2 4-2,-2 3 2,4 3 0,0 2 2,2 4-1,0 1 2,4 0-1,-4 0 4,2 1-3,-2 1-2,0-2 5,0 0-2,-1-4 2,-3 0 1,-3-2-1,-1-1 2,-4-2 0,-2 1 1,-4-3 0,-1-2 1,-1-1-1,-1-4 1,-2-3-1,-1 1-2,1-4-1,-1-4 1,5 0 1,-4 0-1,1-5 1,4-1-3,-1-2-1,4 0 1,3-4-2,0 0-9,5-4-4,1 4-13,7-3-14,-1 0-13,4 0-20,5-1-20,2 1-24,2-1-29,6-2-63,0-1-161,-3 6-227,-2 0-95</inkml:trace>
  <inkml:trace contextRef="#ctx0" brushRef="#br0" timeOffset="148139.52">24826 5414 1586,'-2'-5'-19,"0"3"21,2 2 2,-2-7 2,2 7 7,0 0 9,0 0 20,0 0 0,-10 16 12,6-5 0,2 3 6,-3 0-3,3 3 1,0 3-6,0-1-3,2 2-5,-2 1-2,4-1-2,-2 0-4,2 3-6,2-2 0,-2-3-1,5 2-18,-1-4-32,0 1-18,3-3-41,2-4-42,-4-1-53,6-3-130,-5-2-240,2-3-48</inkml:trace>
  <inkml:trace contextRef="#ctx0" brushRef="#br0" timeOffset="148573.45">24975 5477 1405,'2'-10'-18,"0"3"10,0 2 12,-2 0 7,0 5-4,5-4 4,-5 4 10,0 0 14,0 0 7,8 11 9,-4-3 3,0 4 7,1 1 2,-4 0 0,4 4 2,0-1-5,-1 1-3,0 1-6,0-1-4,0-1-2,-2 0-6,0-2-3,0-2-4,0 0 0,0-3-4,1 1 1,-3-3 4,3 1 2,-3-3-4,0 0-2,0-5-2,0 0-4,0 0-3,0 0-2,0 0 0,0 0-4,-12-16-2,12 8-1,0-3-7,-2 2-2,4-3 0,-2 0-2,2 1 1,0 0 0,0 2-3,1-1 2,0 1-4,3 0 0,0 2-2,0 1-1,3 3 5,-1 1-3,3 2 4,-3 0-1,3 3 3,-3-1-1,0 4 3,2 0 3,-2-1 0,0 4-3,-2-1 4,0 0 0,1 4-2,-4-3 5,1 2 0,-2 2-2,0-2-3,-2-2-26,0 2-31,-2-1-43,-4 2-36,3-5-65,-1-1-130,-3-2-294,-1-1-117</inkml:trace>
  <inkml:trace contextRef="#ctx0" brushRef="#br0" timeOffset="148807.59">25020 5288 1665,'2'-5'-28,"0"-4"27,2 6 20,0-3 23,2 4 14,6 0 14,-4 2 6,2 4 10,5 4 5,2 2-1,0 5 0,-1 4-2,4 5-1,-4 3-4,2 5-7,-6 1-5,3 1-7,-4 4-5,-2 0-6,-4 0-3,0 2-11,-7-1-45,-4 0-73,-5-2-96,-6 1-212,-3 1-149,-5 0-57,1 0-93</inkml:trace>
  <inkml:trace contextRef="#ctx0" brushRef="#br0" timeOffset="159049.76">8594 8885 370,'0'0'101,"0"0"-25,0 0-7,0 0-17,0 0-8,0 0-4,0 0 4,0 0-1,0 0 0,0 0 7,0 0-6,0 0-1,0 0-2,0 0 3,0 0-9,0 0 1,0 0-5,0 0 2,-10-8-9,10 8-13,0 0-11,0 0-18,0 0-17,0 0-25,0 0-33,0 0-56,0 0-164,0 0 171</inkml:trace>
  <inkml:trace contextRef="#ctx0" brushRef="#br0" timeOffset="169523.64">11100 4071 787,'-4'-4'-39,"4"4"9,-2-5 13,2 5 11,-4-5 3,4 5 6,0 0 4,0 0 1,-3-5 1,3 5-1,0 0-3,-3-6 0,3 6 1,0 0-2,0 0-1,0 0-1,0 0 1,0 0 0,0 0-3,0 0 2,-16 10 0,16-10 2,-4 1-3,4-1-1,0 0 2,-4 5-2,4-5-3,0 0 3,-4 3-3,4-3-2,0 0-4,0 0-1,0 0-8,0 0-6,-4 3-10,4-3-15,0 0-19,0 0-118,0 0 63</inkml:trace>
  <inkml:trace contextRef="#ctx0" brushRef="#br0" timeOffset="171183.12">8965 8582 817,'0'0'114,"-6"-2"-56,6 2 11,-11-4 8,11 4-8,-6-2 11,-1-2 1,7 4-9,-7-3 11,-1 1 8,8 2 3,-10-4 1,10 4 3,-10-4 0,10 4-1,-9-2-3,9 2-4,-6-2 0,6 2-3,-7-4-5,7 4-5,0 0-7,-6-2-8,6 2-10,0 0-4,0 0-8,0 0-2,-11 6-3,9 1-3,-2 2-1,0 2-2,0 4 1,2 2-3,-2 8-1,0 2 0,0 4-3,2 5-2,0 0-4,0 4 0,2-1 2,2 4-7,-2-1 3,2 0-1,-2-3 1,2 0-1,4-1-1,-4-2-1,-2-4-2,0-3 0,0 0 1,2-5-8,-2-2-13,2-5-13,-2 3-15,2-5-12,-2-4-23,0-1-40,2-3-47,0 0-26,-2-7-28,0 0-67,0 0-114,0 0-232,0-20-124</inkml:trace>
  <inkml:trace contextRef="#ctx0" brushRef="#br0" timeOffset="171579.09">8624 9121 1677,'-8'-7'-32,"1"0"26,2 4 20,0-2 17,3 3 25,-2-3 16,-1 2 18,5 3 8,-4-7-2,4 7-6,-6-3-8,6 3-8,-2-6-7,2 6-12,0 0-1,0 0-4,0 0-1,0 0 1,12 19-4,-6-9 4,3 3-2,-1 3 1,4 2-5,-1 2-1,2 2-2,1 2-2,2 0-5,-3-2 1,4 3-3,-2 0 1,-1-4-5,2-2-3,-4 0-2,1-2 0,-3-5 1,1 2-1,-2-3 16,1-4 10,0-1 10,4-3 4,0-3 1,3-7-2,4-2-5,0-2-5,3-8-8,1-1-6,3-3 0,2-4-3,-1-3-16,-1 0-26,-1-1-36,-6 4-70,1 3-93,-6-5-121,1 4-259,0 1 70,-6 2 73,-5 2-130,0-1-75</inkml:trace>
  <inkml:trace contextRef="#ctx0" brushRef="#br0" timeOffset="174755.16">3195 5499 328,'-13'-1'110,"0"-1"-21,3 0-12,1-2-7,-1 2-3,1-4-8,0 3 5,-1-1-7,1-1 6,1-2 3,-1 1 5,-4-1-3,8-1-2,-2 1 1,-2 1-4,3 1-1,0 1-6,1-2-8,-1 1-5,2 3-5,-2-3-9,4 2 4,-3-1-5,5 4-7,0 0 1,5-8 2,3 6-4,9-2 3,9-2 5,12 1 0,15-4-1,25-6 1,8-2 0,8-3-4,3-1 0,4-4-3,8-1-15,5 2 2,-1 0-1,-4 2 0,-6 2-1,-6 1 0,-8 2-3,-9 3 2,-19 3-3,-13 2 2,-9 1 1,-8 2 1,-1 2 1,-4-1 5,-4 1 5,-1-2-2,-5 3 1,0-2-1,-2 3-2,-2-3-3,0 3 3,-2-2-8,1 2 0,-3-2-17,0 3-20,-1-1-26,2 0-34,-1 0-30,-2 0-35,-1 0-53,5 0-317,-10 2-32</inkml:trace>
  <inkml:trace contextRef="#ctx0" brushRef="#br0" timeOffset="178189.6">8182 10384 1445,'-2'-8'180,"2"8"-82,0-5-21,0 5-1,0 0-6,-2-8-8,2 8-8,0 0-11,0 0-5,0-6-6,0 6-4,0 0-5,0 0-4,0 0 5,0 0 18,0 0 9,-4 25 3,4-16 0,0 5 0,-3-1-1,3 4-5,-2 0-2,2 0-4,0 3-4,-3-2-7,3 2 3,-2-1-5,2 0-1,-2 1-2,2-2-12,-2 1-27,2-3-43,0-1-34,0-4-42,0 2-35,0-4-46,-2-1-119,0-1-318,2-2-146</inkml:trace>
  <inkml:trace contextRef="#ctx0" brushRef="#br0" timeOffset="178613.86">7932 10226 1773,'-4'-7'-41,"-1"-2"23,1 4-10,0 1 28,0-2 21,2 3 16,2 3 1,-5-6 6,2 1-5,3 5-3,-1-5-3,1 5-7,0 0 7,6-10 13,3 10 7,2-2 4,3 2 3,6 0 7,1 0-4,6 0 1,2 2-3,3 3-5,0 0-1,5 5-6,-4-1-2,-1 4-3,2 1-3,-2 3 0,-3 0-5,-4 4 0,-2 2-3,-3-2 2,-8 1 3,-1 0-3,-7 0-1,-4-1-1,-2 3-1,-6 0-1,-2 1-5,-3 1-2,-7-1-2,2 0-1,-6-2 1,1 0-7,-3-4 0,1-2 1,0-1-3,4-3-2,-5-2-16,5-1-13,-2-3-18,2-2-23,-1-3-24,4 1-24,-2-6-37,3 1-28,5-1-25,-2-5-46,8 1-118,-1-1-285,4-1-144</inkml:trace>
  <inkml:trace contextRef="#ctx0" brushRef="#br0" timeOffset="179013.56">8671 10256 1747,'-2'-5'6,"2"-1"20,-2 2 15,2 4 23,-3-7 16,3 7 13,-1-8 4,-1 4 2,2 4-11,0 0-1,-3-8-11,3 8-9,0 0-9,0 0-8,0 0-4,0 0-4,0 0 3,3 22 1,-3-7 2,2-2-7,2 4-3,-2 2 0,0 0-4,0 0-2,2 0-1,-2 0-8,0 0 1,2 0-2,-4 0-3,3-2 1,1 1-3,-2-1-10,0-2-22,0-4-32,0 0-34,0-1-31,0 0-31,3-1-31,0-5-44,-1 0-124,-2-2-110,-2-2-116,10 0-68</inkml:trace>
  <inkml:trace contextRef="#ctx0" brushRef="#br0" timeOffset="179273.38">8878 10205 1546,'3'-8'11,"-3"3"13,0-1 12,2 1 6,-2-2 0,0 7-6,0-8-3,0 8-1,0 0 22,0 0 9,0 0 8,6 20 3,-4-11-1,3 4 4,-1 3-7,0 1 1,0 2-4,2 2-2,-2 2-4,3-2-9,0-1-4,-5 0-4,4 1-4,-2-2-1,0 0-7,0-2-3,-1 1-25,1-1-32,-2-3-40,0 0-42,0-3-42,-2 1-41,0-3-83,-2-1-110,0-1-166,-4-1-55</inkml:trace>
  <inkml:trace contextRef="#ctx0" brushRef="#br0" timeOffset="179547.1">8415 10207 1436,'-7'-4'4,"1"0"23,2 0 20,-1 1 8,3-1 13,2 4 9,-4-10-10,6 5-5,2-4-7,3 1-4,6-2-1,3-1-5,6-1-3,7-1-4,5-1-4,0 1-3,4-1-4,0 2-3,1 3 0,0 1-9,-1-3-25,1 4-26,-3 3-34,-2 0-31,-2 4-32,-3 0-52,1 0-125,-9 2-178,-2 6 6</inkml:trace>
  <inkml:trace contextRef="#ctx0" brushRef="#br0" timeOffset="179830">8656 10796 1314,'-19'11'14,"2"-4"20,1 1 16,5-3 18,2 2 18,1-4 11,1 2 5,2-2-2,-1-1-4,6-2-8,-10 6-9,8-3-5,2-3 16,0 0 5,0 0 4,17 8 2,-4-10-2,5 0-3,12-4-8,7 1-10,6-2-3,8-5-12,5 0-2,-3 1-5,3 1-29,-4-1-42,-3 0-48,-3 0-64,-6 0-74,-4 0-124,-3 1-164,-6 3 37,-4-3-78,0 3-34</inkml:trace>
  <inkml:trace contextRef="#ctx0" brushRef="#br0" timeOffset="181159.57">8915 9714 1364,'3'-4'-21,"-3"4"25,0-6 11,0 6 7,0 0 14,-3-7 3,0 2 4,1 0 5,-4 3-12,0-1 2,-1-2 0,-3 1-8,-1 0 8,-4 0-3,-1 3 6,-4-3 3,1 0 2,-6 1-4,-5 1 0,0 0 3,-1 0-3,-2 2 3,-2 2 1,-7-2 10,-3 4-7,-10 1-3,-2 5-5,-22 4-3,-7 1 0,-2 5-4,-1 1-2,-2 4-2,5 1 4,-3 5-1,6 1 1,7 5-11,6 5-1,5 7 2,5 4-4,7 6 0,7 2-3,5 2-1,3 2 1,7-1-1,5 2-3,5-1 0,6-9-2,7-3 0,6-3 1,2-4 0,6 5-1,6 1 0,10 11 1,7-4 0,9-4 1,7-3-3,13-5 3,9-7 1,7-4 0,7-9-1,4-5 0,2-6 6,6-6-4,6-7 2,4-5 0,10-5 2,-1-5-1,7-3 2,-2-2 1,-2-4-1,-2-4 1,-3-3 0,-8-3 1,-5-3 2,-8-2-1,-4-4 0,-3-4-3,-8-4-4,-4-3 2,-4-6-1,-2-4 4,-7-4-6,-7-4 3,-7-3 9,-7-1-4,-8 3-1,-8-2 0,-9 9-2,-9 8-7,-6-2 4,-9-16-4,-5 3-3,-12 5-2,-9 6-7,-7 6 5,-11 5 3,-11 9-4,-11 8-11,-10 9-5,-4 5-10,-6 8-11,-4 9-19,0 4-23,4 3-23,0 8-24,4 5-27,4-1-35,2 3-32,6-2-54,5 2-147,8-2-259,14-3-169</inkml:trace>
  <inkml:trace contextRef="#ctx0" brushRef="#br0" timeOffset="182917.51">13483 8702 1764,'0'-6'-63,"0"6"14,-2-6 13,2 6 12,0 0 25,0 0 18,2-5 22,-2 5 10,0 0 10,0 0 11,0-7 1,0 7 5,0 0 2,0 0-3,0 0-3,0 0-5,0 0-6,0 0-8,0 0-6,0 0-9,0 0-3,0 0-5,0 0 0,-2 18-5,-1-4 1,1 2 1,-1 4-3,3 6 2,-2 6 1,2 1-5,2 9 1,-2-1-3,0 5-3,3 0-1,2 6 1,-1-2-3,0-2-1,-2-4-1,2-3-2,0-3 1,-2-2-4,2-4-1,-2-5 2,3 0-1,-3-5-1,0-3-1,1 1-3,-1-3-10,0-2-9,-2-4-14,2-2-40,-2 0-32,0-3-22,2-3-36,-2-3-43,0 0-100,0 0-140,0 0-91,-4-20-37</inkml:trace>
  <inkml:trace contextRef="#ctx0" brushRef="#br0" timeOffset="183323.38">13214 9311 1494,'-2'-5'44,"0"1"16,2 4 11,-3-6 14,0 3 21,3 3 9,-2-7 2,2 7-3,-2-5-7,2 5-11,0 0-11,0 0-11,0 0-3,10-3-7,-10 3-4,14 8-4,-4 0-1,3 2-2,2 3-3,0 4-5,0 0 0,5 6-3,0 0-4,0 0-2,0 0-3,0-1 1,-2-1-5,-1-4-2,-2 0-2,0-1-4,-3-5 2,0 1 1,-2 0 8,-2-5 3,0 3 18,1-5 11,2-3 1,-1 0-9,3-4-8,2-3-2,0-1-4,1-7-4,4-3-2,1-3-11,0-6 2,4-5-4,1-4-4,-3 0-8,3-1-21,-4 3-20,-2 5-13,-8 4-26,4 5-49,-8 1-68,1 3-73,-9 6-87,-3 4-209,-3 2 54,6 2-146,-19 10-144</inkml:trace>
  <inkml:trace contextRef="#ctx0" brushRef="#br0" timeOffset="183628.72">13234 10118 1880,'-4'-7'43,"2"-1"21,-2 3 9,2-1 8,0 3 0,2-3-2,0 6-10,-4-8-13,4 8-4,0 0-4,0 0 1,0 0-1,0 0-2,10 21 1,-8-7-7,4 1-2,-1 0-4,1 2 0,-2 2-3,1 2-5,-1 1-4,-2 0-40,0-1-37,0-2-43,1 2-57,-3-2-44,-3-4-75,3-1-123,-2-4-197,0 1-93</inkml:trace>
  <inkml:trace contextRef="#ctx0" brushRef="#br0" timeOffset="183929.27">13146 10101 1630,'-3'-9'13,"1"3"16,2 1-4,2-1 0,3 3 13,-1-3 13,6 0 9,4 2 5,2-2 3,4 3 3,2 1-1,2-3 4,5 5-3,-1 0-6,2 0-6,-3 3-5,3 1-3,-5-1-4,-1 4-3,-4 0-2,-2 1 0,-4 1-5,2 2-1,-8 0 0,-4 4 1,-2 2-5,-4-5 0,-4 5-5,-5 0-4,-2 3 1,-3-2-2,-4 4-3,1-7-18,-2 4-24,-1-4-28,1-1-30,2-3-33,1 0-31,1-2-27,1-4-35,3-2-80,-1-1-373,4-2-156</inkml:trace>
  <inkml:trace contextRef="#ctx0" brushRef="#br0" timeOffset="184184.03">13620 10066 1835,'3'-4'36,"2"2"27,0-2 14,-5 4 12,6-3 7,-6 3-7,4-5-9,-4 5-11,0 0-7,9 0-4,-9 0 4,4 9 0,-2-2-8,3 3-2,-4-1-10,2 2 2,1 3-6,-1-1-1,2 2-3,-1 0-2,0 3-6,1-3-13,0 0-31,-1-2-33,-1 1-35,2-4-54,-1 5-42,-3-8-46,4 0-112,-3-1-112,1 0-77,-1-2-31</inkml:trace>
  <inkml:trace contextRef="#ctx0" brushRef="#br0" timeOffset="184405.1">13794 10066 1521,'2'-10'58,"-2"2"28,0 0 15,0 3 8,2-2 0,0 3-10,-2-2-11,0 6-8,4-4-4,-4 4 1,0 0 0,0 0-1,17 8-4,-14-2-3,5 3-5,-2 2-5,1 3-3,-3 1-5,2 0-6,-2 4-2,1 1-6,0-2-8,-2 2-24,-3-1-40,0-2-50,0 2-53,-3-2-60,-2-2-85,2-6-140,-3 6-232,0-6-151</inkml:trace>
  <inkml:trace contextRef="#ctx0" brushRef="#br0" timeOffset="184590.83">13623 10064 1739,'-5'-9'26,"3"1"21,0 1 17,2-2 17,0 2-9,2 1-4,5 0-7,4-1-2,2-1-5,9-2-6,3 1-5,2 1-6,6-3-37,1 3-53,1 3-47,1-2-51,-6 0-88,2 4-393,-5-2-128</inkml:trace>
  <inkml:trace contextRef="#ctx0" brushRef="#br0" timeOffset="184907.81">13228 10764 1660,'-10'0'29,"4"5"17,1-3 10,5-2 13,-9 4 10,9-4 7,0 0 1,0 0-3,0 0 0,0 0 1,0 0 1,36-14-3,-12 9-2,3-4 0,9-2-7,11 0-5,4-3-4,1 1-11,4 0-3,-1 0-7,-7-1-28,1 1-44,-2-1-61,1 3-81,-3-2-88,0-2-190,-10 5-9,-1-2-94,-3 1-53</inkml:trace>
  <inkml:trace contextRef="#ctx0" brushRef="#br0" timeOffset="185537.6">13754 9839 1469,'-10'-13'-9,"0"2"20,0 2 19,-1 2 9,-1-1 19,-4 1 5,0 1 8,-6-1 9,-2 1 2,-1 1-7,-4 2 5,-1 1-3,-6 2-3,-6 2 3,-5 1 0,-7 8 0,-21 4 0,2 5 0,-2 6-2,3 3 0,5 4-3,-1 7-5,8 8 0,6 7-2,0 2-8,9 5-3,5 1-4,7 0 5,3 0-11,7 5-4,8-13 0,9-4-6,1-2-2,5-3 0,7 6-4,3-3-3,8-3 3,12 10 7,7-8-8,13-5-6,10-8 1,10-6-4,6-5 3,9-9-2,6-8-5,6-4 4,6-7-4,0-7-8,5-6 6,0-3-2,4-6-5,0-6 8,1-6 1,1-3 1,-9-3-5,-6-6 9,-10-5-1,-10-6-2,-6-4 0,-10-3 4,-7-1-8,-14 1 0,-9-2 1,-9 2-4,-18 10-1,-10 3-3,-17-11 0,-17 1-6,-13 6 0,-13 6 1,-12 8 1,-11 6-6,-10 12-15,-15 8-23,-11 8-25,-9 9-40,-9 6-41,-2 8-45,6 4-40,3 6-70,10 0-179,13 5-26,9 2-122,12 0-128</inkml:trace>
  <inkml:trace contextRef="#ctx0" brushRef="#br0" timeOffset="186346.45">18171 9276 1734,'-2'-11'9,"2"7"6,0-3 8,-2 2 15,0 0 4,2 5 5,0 0 4,-2-7-5,2 7-7,0 0-11,-2-4 0,2 4-4,0 0-4,0 28-1,0-11 1,-2 11-1,-1 2-2,3 2 0,-3 7-3,1-2 1,0 2-2,0-4-12,0 2-24,2-4-35,-2-2-47,2 1-33,0-4-87,0-1-364,-2-1-88</inkml:trace>
  <inkml:trace contextRef="#ctx0" brushRef="#br0" timeOffset="186679.83">18006 9767 1661,'-9'-10'47,"2"3"27,2 0 17,-2 2 14,5 1 4,-4 2 2,6 2-11,-3-6-17,3 6-7,0 0 0,0 0 3,0 0 5,16 14-10,-9-4-3,7 0-11,-2 2 1,1 0-2,2 2-7,1-1-1,2 2-6,1-2-3,-5 0-6,2-4 0,-4 1-2,0 0 11,0-1 20,-4-3 20,2-2 2,-1-2-12,4-2 1,-3-2-10,5-2-4,-3-3-12,2-4 0,0 1-7,-1-8-12,0 1-31,2-3-38,-2-4-31,2 0-47,-7 2-61,-1 0-75,-7 3-112,-1 2-183,-5 3 37,-8 3-163,2 4-169</inkml:trace>
  <inkml:trace contextRef="#ctx0" brushRef="#br0" timeOffset="186926.05">17936 10256 1911,'0'0'75,"-6"4"13,6-4 3,-5 2 0,5-2-1,0 0-8,-4 6-11,2-3-4,2 3 1,0-1-2,0 6-11,0-2-2,0 3-3,2 0-3,-2 5-8,2-3-3,0 1-1,0 0-16,0 1-34,-1-4-46,-1 1-55,6 0-68,-9-2-127,3-2-176,-3-1-146,2-1-130</inkml:trace>
  <inkml:trace contextRef="#ctx0" brushRef="#br0" timeOffset="187217.85">17718 10064 1852,'-5'-11'52,"1"3"13,2 0 2,0 2-3,4 1 2,1 1 10,-3 4 7,20-6 3,-3 6 5,3 0-3,3 0 2,4 2-7,2 4-8,3-1-3,3 6-7,-3-1 3,-3 2-6,-3 3-6,-1-2-3,-6 3-1,-1 1-10,-2 0 0,-6 2-2,-3 0-4,-5 0-3,-4 0-6,-5 4-1,-3-2-4,-3 1 6,-4 2-23,-4-4-21,0-1-29,-2-1-36,-1-5-40,3 0-46,0-1-57,0-5-89,1-1-138,6-2-8,-2-2-116,6-4-76</inkml:trace>
  <inkml:trace contextRef="#ctx0" brushRef="#br0" timeOffset="187444.47">18147 10083 1539,'4'-2'9,"1"-2"13,-5 4 6,9-2 4,-9 2 24,0 0 16,8 6 11,-4-2 10,0 5-1,-2-2 3,3 6-5,-3 2-6,0 2-6,2 1-8,-2-1-5,3 1-9,-3 2-2,0 0-5,2-1-3,-2 0-14,1 1-35,-1-3-43,0-3-60,0 1-51,0-3-60,0-2-118,0-3-305,0 1-137</inkml:trace>
  <inkml:trace contextRef="#ctx0" brushRef="#br0" timeOffset="187689.25">18365 10103 1785,'0'-7'63,"0"1"20,0-1 12,0 1 7,3 3 5,-3 3-10,0-8-10,0 8-9,2-4 0,-2 4 3,0 0 1,0 0-4,12 15-11,-7-6 9,0 1-7,3 4-5,-2 1-7,0 0-5,-2 2 3,2 0-10,0 1 0,-2 0-8,0-1-18,0 3-17,-2-5-38,0 0-44,0 1-47,-2-3-65,-2-4-98,2 1-169,-4 0-9,0-2-128,0-1-96</inkml:trace>
  <inkml:trace contextRef="#ctx0" brushRef="#br0" timeOffset="187882.29">18086 10048 1610,'-6'-8'47,"2"-3"17,-1 4-1,8-1-4,-1 1-3,6-1 6,3 3-4,3-2-5,12 0-4,4-1-5,8 3-3,0-1-28,8 2-44,1 3-64,0-2-78,0 3-163,-7 3-203,-7-2-42</inkml:trace>
  <inkml:trace contextRef="#ctx0" brushRef="#br0" timeOffset="188108.67">17813 10708 1623,'-17'6'105,"6"-2"-2,3-1-6,4-1-6,4-2 0,0 0 0,0 0-2,34-12-9,-7 7-3,9-3-7,7-1-8,11-1-12,6 0-2,20-4-13,1 4-32,-15-4-58,-9 5-57,2-1-61,-7-1-129,2 0-139,-7-2-114,-5-3-58</inkml:trace>
  <inkml:trace contextRef="#ctx0" brushRef="#br0" timeOffset="188624.55">18163 9803 1582,'-26'-19'16,"0"2"12,3 3 10,2 1 26,0 1 18,-3 1 7,2 0 2,0 2 1,-3 2-6,-3 2-5,1 2-5,-5 6-3,-4 2-1,-4 2-4,-7 10-4,-4 1-1,-14 10-2,-3 7-4,0 3-1,3 5-3,3 10-1,0 5 2,6 5 0,1 5 3,6 4-11,7 0 2,6 2-4,4-2-8,11-1-1,9-11 2,12-7-7,7 0 0,8-4-1,14 14-3,16-8-1,13-5-4,9-6-2,11-7-1,9-9 1,4-6 2,6-4-2,2-7-3,4-5-1,5-8-2,8-3-5,3-7 4,3-5-5,3-6 5,-1-3-1,-1-9-9,-10-1 3,-6-9-1,-8-2-2,-8-8-5,-8-8 10,-11-3-7,-11-8 2,-10-1 2,-11 0 0,-14 0-6,-14-3 1,-14 12 4,-15-13-2,-18-1-3,-16 3 2,-15 1-3,-13 6 0,-8 5-1,-10 6-1,-4 7-1,-6 10 1,4 9-15,0 9-27,-4 9-32,7 8-36,4 7-44,9 9-54,2 0-72,24 2-182,8 1-13,8 4-146,14-3-125</inkml:trace>
  <inkml:trace contextRef="#ctx0" brushRef="#br0" timeOffset="189199.55">22919 8553 1706,'8'-1'10,"-8"1"26,7-5 28,-7 5 18,6-4 12,-2 3 6,-4 1-3,0 0-4,7-2-13,-7 2-9,0 0-9,0 0-2,8 9 4,-7-1-2,2 4-2,-1 5 0,0 0-3,0 3-1,3 7-5,-3 4-7,3 5-6,-3 0 1,0 2-3,0 2-3,0-2-3,-1 0-18,2 1-39,-1-7-44,-2 0-55,0-3-54,2-3-59,-2-2-134,0-3-103,0-5-104,-4 2-81</inkml:trace>
  <inkml:trace contextRef="#ctx0" brushRef="#br0" timeOffset="189543.54">22510 9010 1753,'-6'-3'96,"2"-1"14,0 0 8,4 4 7,-8-4-1,8 4-4,0 0-1,0 0-1,0 0 7,22 13-4,-8-2-1,4 6-3,3 1-9,3 5-11,2 2 0,2 4-7,2 0-1,1-1-9,-4-1-4,0-1-1,-4-3 3,1-2-4,-6-4 2,-1-2 7,0-1 11,-6-4 20,3-1 6,2-3-13,-2-6-11,6-3-8,-4 0-9,5-8-7,1 0-5,6-6-8,-5-4-11,4-4-28,-2-5-40,3-2-57,-3 0-61,-5 1-80,-4 1-99,-8-3-114,0 7-211,-8 4 47,0 1 88,-6-1-244,0 4-242</inkml:trace>
  <inkml:trace contextRef="#ctx0" brushRef="#br0" timeOffset="190970.25">22601 9939 2069,'-8'-7'-4,"-1"1"17,5 2 6,0 1 4,-1-1-1,5 4-1,0 0-6,-6-2-5,6 2 5,0 0 7,-4 13 1,4-3-2,0 2 2,0 3-3,2 2 0,-2 2-1,2 2 0,-2 2-1,0 0-5,2 3-20,-2-3-42,0 6-50,0-9-61,-2 2-108,0-3-351,0-2-116</inkml:trace>
  <inkml:trace contextRef="#ctx0" brushRef="#br0" timeOffset="191267.03">22408 9871 1766,'-1'-10'29,"2"-1"9,2 4 8,1-1 15,2 3 21,1-2 7,8 2 2,0 2 2,5 1 0,4 0 1,3 4-4,3 0-6,6 6-8,-2 2-6,-4 1-6,0 1-8,-1 3-5,-6-1-3,-5 1-6,-2 2 0,-4 0-4,-8 0 2,-2 2-7,-8 3-4,-4-2 0,-9 5-5,-5 0-1,-2-2-11,-3-2-20,-1-2-28,2-2-33,0-2-36,4-1-54,1-4-40,4-5-79,0-1-131,7-2-50,-2-2-89,4-2-51</inkml:trace>
  <inkml:trace contextRef="#ctx0" brushRef="#br0" timeOffset="191494.85">22815 9911 1475,'6'-1'42,"0"-3"20,-1 2 14,-5 2 8,8-2 2,-8 2-6,9-2-8,-9 2-6,0 0 14,11 6 3,-9-1 3,2 3-6,0-1-4,2 3-8,-2 2-3,1 1-6,0 0-7,-1 0-4,2 2-4,-2 1-6,2-1-27,-2 0-41,0-1-46,3 1-59,-2-2-48,-3-5-70,2 2-143,0-4-203,0-2-98</inkml:trace>
  <inkml:trace contextRef="#ctx0" brushRef="#br0" timeOffset="191711.08">23076 9939 1614,'4'-8'29,"-3"-1"32,2 0 24,-3 3 16,2-1 5,0 1-3,0 2-14,-2-1-10,0 5-8,0 0-6,0 0-7,0 0-2,0 0-8,16 15-2,-12-8-5,0 3-4,0 2-1,0 3-4,2 0-3,-1-2-10,-1 2-34,0-1-54,-2-1-53,2 2-49,-4-4-80,0-1-166,-2 2-182,0-2-98</inkml:trace>
  <inkml:trace contextRef="#ctx0" brushRef="#br0" timeOffset="191905.91">22752 9774 1716,'-3'-7'9,"6"0"-2,3 0 4,2-1 2,5 3 5,7-3-2,4 1-1,13 1 2,1-2-2,6 3-14,9-2-37,-4 5-44,-3-3-68,3 3-142,-13 2-147,-2 0 54</inkml:trace>
  <inkml:trace contextRef="#ctx0" brushRef="#br0" timeOffset="192185.37">22544 10449 1311,'-8'3'113,"4"-3"18,4 0 2,0 0-11,-12 0 0,12 0-3,0 0-7,28-15-8,-3 10-9,15-7-10,14 3-10,31-4-5,6 1-10,6 0-33,-2 1-56,0 0-78,-4-1-73,-4-2-159,-4 3-114,-20 2-82,-11 0-37</inkml:trace>
  <inkml:trace contextRef="#ctx0" brushRef="#br0" timeOffset="193823.53">9658 10730 1347,'0'0'-50,"0"0"14,0 0 17,2-5 9,-2 5 10,0 0 2,0 0 13,0 0 1,0 0 5,2-7-4,-2 7 9,0 0 7,0 0-4,2-3 2,-2 3-5,0 0 1,0 0-6,0 0-5,10-4 3,-10 4 3,14-1-4,-6 1 0,4-2 4,8 2 2,7-2 2,7-3 5,15 2-5,12-1 0,37-4 0,5-1 6,6 1-3,2-3-1,2 0-1,1 2 2,5-5-1,0 1 4,-1-1 1,3 2-3,-2 1-2,-6-2 2,-2 0 2,-13 1-6,-6-2 6,-24 7 3,-13-1 11,-12 3 9,-5-1 15,-7 0 4,-3 3 4,-4-1 1,-4 2 1,-1-3-3,1 3-4,-6 0-10,2-1-4,-4 2-4,0-1-7,-2 0-4,2 2-6,-4-3-3,1 2-6,-9 1-8,16-1-13,-9 1-13,-7 0-13,13 0-14,-8-3-17,-5 3-16,0 0-14,13-2-14,-13 2-16,0 0-12,12 0-14,-12 0-36,0 0-62,4-5-135,-4 5-236,0 0-103</inkml:trace>
  <inkml:trace contextRef="#ctx0" brushRef="#br0" timeOffset="194208.54">11753 10201 1595,'-10'-2'-34,"3"0"13,2 0 19,5 2 12,-10-2 9,10 2 3,-11-1 4,11 1-5,-5-2 4,5 2 19,0 0 8,5 13 11,4-6 9,5 2 8,6 4 7,9 2-2,3 0 0,4-2 3,8 5 0,3-1-7,-3-1-2,1 1-4,-3 0-8,-7-5-3,2 2-9,-3-2-2,-4 1-5,-3-4-6,-4 3-3,1-3-3,-5-1-4,-3-1 0,0-2-2,-4 3-1,1-1-1,-5-2 21,-1 3 9,-3 1 3,-6 3-5,-7 0-1,-9 8-8,-7 3-4,-14 4-12,-25 7-33,-8 2-48,-4-2-56,-2 5-69,3-5-68,0-4-151,2 1-134,5-5 71,-1-2-101,11-2-60</inkml:trace>
  <inkml:trace contextRef="#ctx0" brushRef="#br0" timeOffset="195054.33">9448 10858 1447,'0'0'-28,"7"4"20,-3-2 7,-4-2 14,4 4 16,-4-4 10,0 0 4,6 4 2,-6-4 7,7 1 0,-7-1 4,0 0 6,0 0 1,8 2 6,-8-2 2,0 0 3,0 0 1,0 0 3,10 0 0,-10 0-7,0 0-4,0 0-4,0 0-9,12-2-3,-12 2-5,0 0-4,0 0-3,0 0-5,0 0-1,0 0-3,10 0-2,-10 0-3,0 0 1,0 0-4,0 0 2,0 0-1,6-1-1,-6 1-4,0 0 1,0 0-4,0 0-3,5-3 2,-5 3 0,0 0-2,0 0-1,0 0-2,0 0 1,0 0-2,10-1-2,-10 1 3,0 0-2,7-4-1,-7 4 0,0 0 0,8-2 0,-8 2 1,4-4-1,-4 4-4,0 0-7,6-4-17,-6 4-21,5-3-34,-5 3-30,0 0-24,6-6-32,-4 3-54,0-4-110,2 2-165,0-3-62,-2 3-56</inkml:trace>
  <inkml:trace contextRef="#ctx0" brushRef="#br0" timeOffset="195635.69">12244 10570 1417,'0'0'-61,"0"0"17,0 0 10,0 0 13,0 0 12,0 0 16,0 0 6,0 0 12,0 0 2,0 0 13,0 0 5,0 0-5,0 0 4,0 0 2,0 0 6,4-15-1,-4 15 4,0 0-4,0 0 4,0 0 2,4-4 1,-4 4-1,0 0 0,0 0-3,4-3-1,-4 3-4,0 0 1,4-4 0,-4 4-1,0 0-4,4-5-5,-4 5-2,0 0 2,0 0-1,0 0-2,5-3-5,-5 3-2,0 0-3,4-4-2,-4 4-2,0 0-6,0 0 2,4-3-5,-4 3 3,0 0-16,0 0-22,0 0-24,0 0-35,0 0-61,0 0-115,0 0-214,-10-7-130,-1 4-100</inkml:trace>
  <inkml:trace contextRef="#ctx0" brushRef="#br0" timeOffset="196305.79">6532 10963 1559,'-13'0'-68,"0"0"16,2 2 18,1-2 5,10 0 6,-21 0 11,11 0 7,-3 0 14,0 0 12,-1 2 2,0-2 5,2 2-1,2 0-13,-1-2 8,-1 1-4,3-1-2,2 3-4,-1-3 2,8 0 1,-12 1-3,12-1 5,-8 2 14,8-2 11,0 0 10,0 0 8,20 6 5,-5-8 2,4 2 1,4-2 3,7-2 1,1-1-3,5-1-6,4 1-5,-1-3-7,-3 2-3,2-2-5,-2 2-5,-7 0-4,1 1-3,-6-1-7,-1 2-18,-3 1-23,-3 1-23,3-2-20,-5 2-25,0-1-27,-1 0-27,-2-1-84,-4 1-424,-2-4-143</inkml:trace>
  <inkml:trace contextRef="#ctx0" brushRef="#br0" timeOffset="196588.86">6820 10764 1749,'0'0'-46,"-8"3"10,8-3 1,-5 4 17,5-4 15,0 0 22,5 7 12,-5-7 23,14 6 14,-3-4 13,6 2 7,4-1 0,3 1-2,3 2-4,3-1-2,6 4-3,-2-2-7,-3 3-3,0 1-4,-1 0-5,-4 2-4,-4 0-2,-4 2-1,-5 2-1,-2-3-6,-7 4-1,-4 1-5,-4 5-5,-5 0-6,-6 4-46,-1-2-49,-6 3-63,3 2-61,-5-7-111,4 3-183,-5-5-132,5 0-116</inkml:trace>
  <inkml:trace contextRef="#ctx0" brushRef="#br0" timeOffset="197433.52">14764 10433 1610,'0'0'-52,"0"0"21,0 0 15,0 0 19,0 0 12,0 0 1,0 0 11,14-5-1,-14 5-1,0 0 1,0 0-4,0 0-4,0 0 0,0 0-2,0 0-3,0 0-2,0 0 2,0 0 16,19 5 9,-10-3 6,4 0 6,3-2 3,7 0 0,8-2-2,2 0 9,14 1 4,13-5 6,26 0 2,14-1 1,11-3-1,10 0-1,9 1-4,3-1-4,7 1-2,6-1-3,0 0-7,-4 1-1,-2-2-4,-9 1-3,-10 1-5,-12 0-4,-12 1-1,-26 0 1,-15 2 15,-15 2 15,-1 1 6,-10 0 10,0 0-18,-7-3 1,-5 3-12,-2-1-7,-3-2-3,-2 2-7,-3 0-17,-1 3-26,-3-1-31,0-3-28,-4 5-35,0 0-40,0 0-29,0 0-33,-8-5-48,8 5-110,-13-3-142,4 3-125,1-5-128</inkml:trace>
  <inkml:trace contextRef="#ctx0" brushRef="#br0" timeOffset="197721.24">16866 10075 1718,'-4'-3'-10,"4"3"19,0 0 19,6-8 17,-6 8 14,14-4 13,-2 1 10,-2 3 4,8 0 0,1 3 6,3-1 1,6 4-4,0 0-1,6 5-8,-1-2 1,-2 5-9,2-1-4,-4 1-6,-1 2-6,-7-3-1,-1 4-3,-6 1-4,-6-3 0,-6 3-8,-4-1 2,-6 3-9,-6 4-4,-8-2-32,-7-1-50,-7 3-60,-5 0-73,-2-5-108,2-2-235,1-4 63,5-2-99,2-1-65</inkml:trace>
  <inkml:trace contextRef="#ctx0" brushRef="#br0" timeOffset="198331.72">19183 10275 1500,'0'0'-30,"-8"-2"27,8 2 21,0 0 17,0 0 16,0 0 10,0 0 6,0 0 3,0 0 1,0 0-2,0 0 2,0 0 4,0 0 8,0 0 2,0 0-2,30-2 1,-11 2-6,2 0-5,9 0-1,8-2 0,12 2-3,15-1-9,34 1-3,8 1-3,16-1-6,8-1-6,7-2-4,2 2-4,4-3-6,6 2 1,7-3-3,10 3-7,9 0 0,2 0-5,-4 0 0,-5 0-1,-11 2-3,-12-2 1,-11 0 0,-22-1-1,-12 1 16,-18-5 12,-23-1 6,-11 1-5,-15 0-4,-9-3-5,-3 3-6,-8 0 0,1 2-14,-4 2-15,-3-1-19,0 1-33,-1 1-28,-7 2-24,12 0-36,-12 0-41,11 5-33,-11-5-65,3 2-158,-3-2-42,0 0-34,0 0-21</inkml:trace>
  <inkml:trace contextRef="#ctx0" brushRef="#br0" timeOffset="198669.06">21949 9987 1375,'-7'-2'15,"3"-1"27,4 3 13,0 0 14,-6-2 18,6 2 19,0 0 3,0 0 11,34 5 3,-17 2 5,2-2-1,5 3-3,5 1-3,0 5-3,3 1-4,-1-1-3,2 4-20,-4 1 2,1 2-7,-2 0-10,-1 0 0,1 0-14,-5 0-4,-2-1 0,-2 0-4,-4-1 8,-2 0-1,-8 1 2,0-3 2,-7-1-2,-2 4-8,-6-3-5,-9 2 2,-3 0-8,-8 0-11,-9 1-44,-4 0-65,-25 1-95,6-6-117,-17 4-203,-2-3-102,-2-5 107,3-2-205,14-3-184</inkml:trace>
  <inkml:trace contextRef="#ctx0" brushRef="#br0" timeOffset="198863.54">22360 10771 2184,'0'-4'169,"0"4"19,2-3 11,-2-2-18,0 5-21,-2-10-17,2 7-15,-2-3-14,2 2-48,-2 0-68,2 4-102,0-7-145,-5 5-282,-1-3 0,-2 2 92,1-1-131,1-1-72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15T10:39:08.5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1047 674 705,'0'0'328,"-15"4"-54,15-4-95,-6 2-54,6-2-33,-6 4-21,-1-3-15,3 3-5,-5 0-3,3 1 5,0 0-2,-2 2 5,-2 1 0,0 1-2,2 3 3,0 1 0,-2 1 4,2 1-5,2 0 1,0 4 2,3-3-6,-1 4 2,2-1-6,0 3-2,2-4-4,2 3-6,0-1-1,5 2-3,1-2-3,3-3-6,2 1 0,1-2-3,4-4-1,-2 1-2,-1-6-1,4-1 1,0-3-1,1 0-2,-3-6-1,6 0 1,-5-1-2,-1-3-1,5-5 1,-8-2-2,3-1-1,-4-5-2,-2 3-2,-1-7 7,-4 0-9,-3-3 0,-1 1-1,-4-1-1,-1 2 0,-5 0-2,0 2 0,-3 2-2,-3 3-3,-5 4 1,4 2-5,-3 3-5,1 4-13,-1 0-8,-2 5-16,2 0-18,2 2-24,0 4-20,1 2-27,4-1-27,0 3-26,1-3-69,6 1-117,0-3-189,4 3-70</inkml:trace>
  <inkml:trace contextRef="#ctx0" brushRef="#br0" timeOffset="615.14">1457 563 1611,'-4'-3'19,"-3"-1"23,6 0 12,-3 0 11,4 4 9,-8-5-1,4 3-5,4 2-8,0 0-9,0 0-1,0 0 2,0 0 6,-9 13 2,9-2-3,2 4 0,1 1-4,5 7-3,-5 0-3,2 2-1,0 1-1,4 7-5,1-7-3,-4 3-3,-1-1-3,4-1-5,-2 0-1,1 0-1,-2-5-2,-1 1-5,-1-3 2,1-4-2,-3-1-1,0 0 2,0-6-3,-2 2 1,2-4-2,0-3-3,0 0-1,-2-4-1,0 0 1,0 0-2,0 0-2,0 0-4,0-19-1,0 10 1,2-3 0,-2 2-4,2-1-1,2 0 0,0-1 0,2 2 2,0-1-2,2 1 0,2-1 1,1 4-2,2-2 1,0 2-1,1 2 1,2 0 1,0 0-2,1 1 1,0 2 0,-1 1 2,-1 2-1,0-1-2,0 2 2,-2 2 0,-1 1 1,-2 2 6,0-1-4,-4 1 8,-2 2 5,-4-1 10,-4 1 7,-1 1 2,-6-1 3,1 4 1,-2-2-6,-6 0 1,0-2-3,-1 1-3,0 0 2,-3-3-5,4 1-3,0-4-8,2 1-5,-1-1-19,0-2-25,0 0-28,3-4-29,0 0-36,2-2-40,1 2-27,5-3-35,0-1-90,3-3-99,1 2-186,2-4-106</inkml:trace>
  <inkml:trace contextRef="#ctx0" brushRef="#br0" timeOffset="929.71">1833 659 1712,'0'-7'27,"0"7"19,0-7 28,0 7 16,-2-7 13,2 7 5,-3-8-3,3 8-1,0 0-10,0 0-14,-1-6-7,1 6-5,0 0 8,0 0 5,0 0 0,4 25-1,-2-13 4,2 3 0,0 0-2,0 4-5,2 2-1,0 1-2,2 2-3,-2-1-10,0-1-4,1 0-8,-1 0-2,2-1-6,-1 1-6,2-4-3,-3 0 1,0-1-6,2-2-12,0-2-19,2-2-18,2 1-19,-1-4-33,1-1-42,1-3-42,5 0-53,-5-6-90,4 0-170,1-2-17,-1-1 57,-2-3-124,-1-1-56</inkml:trace>
  <inkml:trace contextRef="#ctx0" brushRef="#br0" timeOffset="1100.33">1907 905 1540,'-11'-2'18,"3"2"15,1-2 3,1 0-1,6 2-2,0 0-7,0 0 0,9-9-6,1 4-14,5 0-28,2 2-30,5-4-39,5 3-8,3-2-32,2 1-91,-1-1-172,0 3 96</inkml:trace>
  <inkml:trace contextRef="#ctx0" brushRef="#br0" timeOffset="1789.49">2500 840 1059,'8'0'78,"-8"0"22,6-2 14,-6 2 17,0 0 11,-2-10 6,2 10-1,-6-9-3,4 5-1,-4-2-7,2 0-2,-1 3-12,-1-3-3,0 0-7,-3 3-17,3-1-6,-3 0-7,3 0-10,-2 0-5,-4 4-7,4-1-6,8 1-6,-23 5-6,10 1-5,-2 0-6,3 3 2,0 0-6,-3 3-3,4 0-4,0 1 2,3 2-2,1 0-3,1 0 2,2 1-5,-1-3-1,5 0-1,0 0 1,3-2-4,1-2 0,0 0-1,2-1-9,3-2 1,0-1 0,1 0-2,0-2-4,4-3 3,-4 0 0,0 0-2,3-3 1,-3 0-2,1-2 1,-1-3 4,1 0 1,-2-1-5,0-3 3,-3 2-2,-1-2 0,2 0-1,-2 1 3,-3 2 2,2-1 0,-2 1 6,0-1 10,1 2-2,-1 2 0,0-1 8,-1 1-9,2-1-1,-3 4 1,0 3-9,0 0 7,4-6 0,-4 6-6,0 0-1,0 0 3,7 14-1,-3-8-5,0 0 2,-2 3-2,4-3 0,0 3 2,2-1 0,-2 2 3,0-3 0,0 1 0,5-1-1,-5-1-1,3-1 9,-1 2-6,1-4 2,-1-1-2,2 1 0,0-3-1,-10 0-2,16-7 0,-10 3-1,-1-3 2,3-1-3,-1 1-1,-1-4 3,-2-3 1,0 0-8,1-1 6,-1 0-13,-2 0 10,-1 3-1,-1-1 7,3 4 2,-1-2-6,-2 3-1,2 0 1,0 0-6,-1 4 5,-1 4-1,0 0 2,0 0-4,0 0-1,15 11 4,-13-4-2,1 3 2,2-1-4,-1 0-9,0 3-19,-2-1-35,2 0-41,-2-1-49,1 1-63,-3-1-86,0-3-164,0 4-39,-3-6 66,1 0-125,0 2-69</inkml:trace>
  <inkml:trace contextRef="#ctx0" brushRef="#br0" timeOffset="1950.19">2589 543 1626,'-11'-15'39,"3"6"16,4 0 13,-3 1 10,3 1-2,-1 3-12,3 1-7,2 3-7,-4-6-22,4 6-36,0 0-49,0 0-44,0 0-53,13 15-147,-6-10-216,1 3-22</inkml:trace>
  <inkml:trace contextRef="#ctx0" brushRef="#br0" timeOffset="2382.67">2894 708 1538,'4'5'80,"-4"-5"9,2 5 3,-2-5 0,4 6 11,-2-3 8,-2 3 6,4 2 1,-3 2-8,6-2-4,-5 2-4,2 0-9,0 3-5,2 1-6,-2-1-13,-1-1-3,3 3-9,-2-4-4,0 2-5,0-1-3,-1-2-5,-1-1-3,2 0-3,-2-1-2,0 0-2,-2-1 1,0-2-6,0-1-2,0-4-4,-4 5-2,4-5 0,0 0-2,0 0-5,-11-17 2,9 7-1,-1-1-5,3-3 2,0 1-2,0-4-3,5 1 3,-3 3-4,3-2 3,1 1-6,1 1 1,1 0 3,2 3-5,4 0 1,2 5 4,-1 0 7,0 0 1,3 5 3,-1 0-1,3 5 3,-1 0 10,2 5-9,-2 0 1,-2 1-3,-2 0 4,-1 5-9,2-3 3,-6 0 4,-1-2-14,-1 3-23,0-2-36,-3-4-48,1 1-61,-1 0-72,-1-3-98,-2-1-167,2 1 29,2-5-194,-2 1-162</inkml:trace>
  <inkml:trace contextRef="#ctx0" brushRef="#br0" timeOffset="3003.45">4838 681 1894,'-2'-7'25,"0"2"12,0-3 15,0-1 18,-1 0 14,-1 1 10,0 0 4,-1-4 4,0 3-2,0-1 2,-1 1-5,-1 2-7,-1-1-2,0-1-1,-6 4-15,2 1-7,-3 4 0,-2 0 0,-2 4-4,0 3 2,-4 2 7,-3 4-12,1 2-3,-2 2 3,4 4-10,-1 0-8,5-1 2,-3 4-7,10-3 0,0 1-11,2-1 5,4 0-8,4-2 2,2 0-7,6-1-2,6-1 5,0 0-9,7-2-4,4-1-19,0-3-16,7-4-21,0 1-28,-1-3-31,3-3-38,-2 1-35,4-3-38,-3-3-15,1 1-8,-2-3-21,-2-3-72,7-3-36,-10 1-219,-1-1-90</inkml:trace>
  <inkml:trace contextRef="#ctx0" brushRef="#br0" timeOffset="3763.53">5115 769 1586,'11'-10'8,"-4"-1"37,-5 2 26,0 0 23,-2-1 20,0 0 15,-2 3 7,0-3 7,-1 2-5,-1 1 2,-2-1-2,1 3-3,0-1-12,0-1-12,-4 4-6,-1 2-19,-1-2-5,-2 6-2,-1 1-12,-2 3-6,0 1-3,-1 3-11,2 2 1,-2 2-10,3 1-4,0-1-6,4 1 4,1 2-4,3-2-3,1-1-6,4 0 0,1-1 2,0-3-4,4 0-7,2 1-3,1-2 3,3-1-8,-2-3 0,4-2 0,0-1 1,1-3-3,0 0-1,-1-2 1,3-1 0,-3-4 2,2-1-1,-2-1 5,-2-2-4,1 0 2,0-4-4,-3 1 0,1 0 4,-3 1 5,-2 0 1,2 4 7,-3 0 10,1-2-4,1 4 1,-3 1-6,2 1-3,-2-1 1,0 4-5,-2 2-1,0 0-3,0 0 1,0 0 3,5 15-2,-2-8-7,-1 2 7,2 1-4,-3 0 1,7 0 4,-3-1-3,1 1-1,2-1 1,1 1-2,-1 0 4,0-3-3,4 1-2,-2-5-1,0-1 0,3 0-11,-2-2 4,1-2-2,1-1 2,0-3-4,-2-2-3,1 1-3,0-6 9,2-1-5,-4-5-3,1-1 2,-5-2 2,0-1-7,-1 0 2,-3 2 5,0 1 0,-2 0-5,-2 3 8,2-1-7,-4 3-2,-3 2 10,3 2-8,-5 1 5,5 3 1,-4 0-5,4 1 2,-2 4 2,0 0-4,6 2-6,0 0 17,0 0-10,-12 10 4,10-7 6,2-3-3,4 14 4,2-7 3,-2 0-7,4 1-3,2 1 10,0 1-6,1 0 4,4-1 4,-2 1-9,3-1 4,2 3-1,-1-2-2,6-1 9,-2 0-3,-5 1-2,4-1-1,-1 0 6,-4 1-5,0-2-9,-3 0 15,-2-1-15,2 1 6,-4-1 4,-2 3-4,-2-3 2,-2 1 1,-2 0-4,-2 0-3,-2-1 0,-2 1-22,-2-1-11,-1-1-20,0 0-27,-1 0-39,-1-5-53,3 2-46,0 0-42,-3-6-83,2 0-93,2 2-19,4-7-139,3 3-100</inkml:trace>
  <inkml:trace contextRef="#ctx0" brushRef="#br0" timeOffset="4074.18">5903 552 1724,'4'-6'52,"-4"1"26,0-1 20,0-1 18,-2 3 14,2 4 9,-2-14 0,-2 9 0,2-1 0,-2 0 2,-1 1-20,0-1-7,0 0-12,-2 3-15,1-1-1,-1 1-10,-1 1-11,-2 2-1,10 0-10,-22 2-5,12 5-6,-3-2-5,0 5-4,3 1-5,-3 0 1,5 5-4,-3-3-4,3 4 5,3 0-4,1 2-2,2-2-6,2 2 3,4-2-1,0 1-8,2-1-16,6 1-15,2-1-23,1-5-21,4 2-25,-1-4-30,2-2-17,3-1-29,4-4-36,1 1-33,-4-1-35,1-6-90,3 1-48,0-3-247,0-1-152</inkml:trace>
  <inkml:trace contextRef="#ctx0" brushRef="#br0" timeOffset="4527.86">6331 580 1693,'2'-7'-13,"-4"-1"37,2 3 27,-2-3 25,-2 1 23,0-1 14,-3-1 6,2 5 3,-1-4 1,-2 2-2,0-2-5,-1 5-4,-2-1-8,1 0-9,-3 4-10,1 0-5,-4 0-9,2 4-10,-1 3-7,0 1-4,0 1-4,2 3-5,-2 3-2,3 1-3,0 3-6,1-3 3,4 2-6,1-1-5,4 0 0,0-1-2,-1 0 2,6 1-10,1 0-5,-1-5-4,4 0-7,5 0-2,-4-3-3,4-1-5,0-3 7,4-2-8,-3-2 2,-1-1 2,3-1 1,-1-4 2,1 2-3,-1-5 7,-2-1-2,-1-3 6,-3 0 5,1-2 2,-3-1 1,1-2 9,-3 1 6,0 0-1,-4 2 6,2 0 10,-2 2-4,0 0-3,2 4-7,-2-1-4,0 1-3,0 1 3,0 4-4,0 3-3,0 0-4,0 0 4,0 0-1,0 0-3,0 0-1,6 22-5,-4-14-1,2 2 0,-1 1-9,4-1-5,-1 2-20,-2-4-22,2 1-26,0 0-43,1-1-47,-2-1-47,5-2-66,-2-1-112,3 0-99,-1-2 58,0-2-134,4-2-72</inkml:trace>
  <inkml:trace contextRef="#ctx0" brushRef="#br0" timeOffset="5405.78">6636 49 1758,'-2'-11'105,"0"1"1,0 5-9,0-1-5,2 2-11,0 4-7,0 0 1,0 0 9,0 0 10,0 0 17,16 27-4,-5-10-4,0 2-1,1 3-8,5 7-5,-3 0-3,2 2-11,-5 4-11,5-2-2,-3 2-6,-1 1-10,1 0 9,-5 0-11,4-4-8,-2 1 5,-4-6-10,1-3-2,-1-1 2,0-2-10,1-5-7,-3 0 12,0 0-7,-1-5-3,1-1 5,0-2-9,-2-5-1,0 1 6,-2-4-9,0 0-6,0 0-4,0 0-4,4-15-1,-6 5-3,0 1-1,-2-2-1,0 4 2,-3-2-5,1 1 1,-5 0 4,1 3 1,-6 3-2,2 0 1,-3 4-1,-3 0 3,1 3-1,1 3 0,-5 1 2,4 3 5,-2 2-6,6-1 5,-2 1-5,-1-1 1,6 2 6,2-2-6,-1-2 2,2 3 2,5-2-2,0-3 5,2 0-2,4 1 0,0-5 5,0 2-2,4-1-3,3-4-2,0 0 4,1-2-2,2-2-5,2 1-1,-2-3-6,1-4 1,1 1 5,0-1-3,-4-1 2,2-2-1,0 1-1,-2 0 6,-2 1 1,-1 3-2,1 0 1,-2 1-4,-1 1-5,0 0 4,-5 4 3,0 0-2,0 0 6,14 8-2,-10-3 1,-1 1 1,0 0 4,1-1 0,0 4 13,1-2-8,2-2 0,-1 3 7,0-2 1,2 0-3,1-1 8,2-1 2,2-1-6,-3-1-1,2 0 5,4-2-6,-4 0 1,5-2 0,0-1-3,-2-1 1,0-2-4,4-1 0,-3-1 3,2-5-1,-3 1-2,1-1 0,-2-2 6,-1-3-9,-3 0-5,0 2 5,-1 1 3,-3 0-10,-1 1 13,-2 1-3,2 2-2,-5 2 2,0 1-6,-5 1 4,1 2 1,-2 3-5,6 2 8,-13 0 1,3 4-3,3-1 1,-1 5-1,0 2 1,-2-1-3,3 3 0,2 2-2,-1-2-2,4 4 5,-3-3-4,3 1 3,4-1 3,0-1 0,1-1 0,3 2-5,1-2-3,5 0-18,1-4-21,1 1-29,4-3-43,-2-1-68,3 0-76,0-4-89,4-2-139,7 0-15,5-2-210,9-1-200</inkml:trace>
  <inkml:trace contextRef="#ctx0" brushRef="#br0" timeOffset="6125.73">8180 667 2034,'-14'0'71,"14"0"11,-10-4 7,10 4 11,-8-4-4,6 0-2,2 4-11,0-10-1,2 3-8,2 1-5,2-2-8,0-1-6,4-3-7,0 1-1,0 0-4,1-5-8,2 2-3,-2-3-3,-1-3 7,0 1-13,-4 0 0,-1 2 6,0-2-6,-5 3-2,2 2 0,-6-1-6,-2 3-2,-2 1 2,-4-1-4,-1 1-4,0 7 4,1-4-2,-3 2-6,5 2 2,-4 3-4,4-2 2,2 3-3,-3 3 2,4-2 1,1 3-2,2 0 1,2 1 2,2 2 1,2 1-6,2-1 1,2 4 7,2-1-5,4 1 0,-2 3-2,5-1 3,0 2 3,2-2-4,-3 2-1,4 1 0,-6-1 0,3 0-2,-2 1 3,1-1-4,-1 0 3,-2 1 1,1-4 0,-2 0-4,1 1 3,-2-1 1,0-1 1,1-1 0,-1 0 5,1-1 0,-1 0-2,4-1-7,-1-2 7,4-1 0,-2 1-1,3-3 5,0-3-6,2 0 0,0 0-1,-2-3-2,2-1 1,0-3 3,0-1-3,3-3-3,-4-2 6,-1-1-5,-1 0 11,0-1 7,-6 0 3,1 1 7,-2-1 7,-3 2 1,0 0 2,-4 1 3,-2 4-5,-2-5 3,0 6-4,0-1-2,-2 2 1,-2 1-8,-1 1 0,-2 4-6,9 0-3,-14 2 3,7 2-1,-1 2-6,2-1 3,0 3 2,1 3-9,0-2 2,1 4-2,4-2-2,0 0 8,0 0-2,4 2-5,1-1-8,3-2-19,1 1-21,2-1-16,3-3-9,3 1-21,2-3-36,-1 0-46,2-1-46,4-1-33,-3-3-22,3-3-32,3 0-61,-2-3-23,4 1-274,-3-3-154</inkml:trace>
  <inkml:trace contextRef="#ctx0" brushRef="#br0" timeOffset="6532.87">9130 531 1743,'16'-12'-25,"-8"-2"39,-2 4 33,-2 3 33,-4-1 25,0 1 10,0-2 10,-2 4 13,-2-1-3,0 1 3,0-1-2,-3 2-1,3 0-15,-5 0-6,3 2-11,6 2-12,-19 0-5,8 2-5,1 4-9,-5 0-13,2 0 0,0 2-7,1 2-4,2 2-9,-4 0 1,6 0-4,0 2 0,1-3-10,3 3 2,-1-3 1,5 0-13,0 0-2,3-1-10,-1-2-2,2 0-10,5-2 3,-1-3-7,2 1-2,0-4-8,2 0 6,0-2 2,-1-1 1,4-2-2,-2-1 7,-1-1 1,-1-2-4,2 0 2,-3-3 0,1 0 3,-2 1 8,-1 0 6,-2 1-1,1 0 3,-3 3 0,2 1-3,-2 1-3,1 1 0,-1 2-6,-4 2 2,0 0 2,13 2 1,-13-2-2,9 7 4,-4-1-4,0-1-1,1 3 9,1 1-12,0 0 3,3 4 9,0-2-15,0 0-9,0 0-24,0-1-31,-2 0-41,-2-4-51,0 2-51,4-5-45,-4 1-144,2-2-100,0 0 62,1-2-149,-9 0-89</inkml:trace>
  <inkml:trace contextRef="#ctx0" brushRef="#br0" timeOffset="6764.83">9433 367 1602,'-4'-12'47,"2"-1"42,0 6 28,0 1 10,0 0-1,0 3-7,0-1-12,2 4-13,0 0 2,0 0 12,0 0-2,0 0-9,8 21 1,-4-10-8,2 3-12,0 2-3,-1 1-6,1 6-10,3-1-2,-3 2-8,1 0-4,-1-4-22,-2-1-28,-1 2-27,2-4-37,-1 0-52,-1-2-53,2-1-37,-1-4-74,0-1-124,0-1-36,0-3-143,0-3-87</inkml:trace>
  <inkml:trace contextRef="#ctx0" brushRef="#br0" timeOffset="6924.1">9635 356 1642,'0'-14'23,"-2"3"26,-1 2 16,3-1 13,-2 3 1,0 1-9,2 1-8,0-2-9,-3 1-16,3 6-13,0-4-29,0 4-37,0 0-35,0 0-31,0 0-27,0 0-70,10 13-343,-10-13-50</inkml:trace>
  <inkml:trace contextRef="#ctx0" brushRef="#br0" timeOffset="7098.06">9635 386 1503,'0'9'9,"0"-1"35,0 2 25,0-2 24,2 1 14,-2 1 4,1 1 5,2-2-1,-1 4-4,0-2-6,0 0-6,-1 0-10,2 2-9,-1-4-8,1 4-2,-1-2-12,2 0-6,-2 0-28,0 2-21,0-4-55,0-2-69,2 3-53,-1-2-65,1-2-135,1-3-296,-1 2-166</inkml:trace>
  <inkml:trace contextRef="#ctx0" brushRef="#br0" timeOffset="7509.8">9922 405 1853,'-4'-4'46,"-2"-3"28,2 1 24,0 2 16,-1 1 10,0-3 3,3 3 3,2 3-13,-4-8 0,4 8-17,0-6-8,1 0-9,8 2-11,-3 1-5,2-2-7,2 0-7,-1 1-7,-1 0 1,2-1-16,0 3 0,-2-2 1,-2 2-9,-6 2 2,10-4-1,-10 4-11,10-1 0,-10 1 2,0 0-5,6 9 0,-8-4 5,0 3-2,-3 1 3,-4 3-3,3 3-4,-2 1-1,-3 3 0,3 0 0,-3 0-3,3 0 6,-2 0-1,3 0-8,-1-2 5,2-3-4,-3 3-2,6-4 9,1-2-2,-3 1-1,4-1-3,2-3-2,-1 1 6,3-1-1,3-2-4,0-1-17,4 2-12,0-7-29,2 3-23,-1-3-29,1 0-29,2-3-49,4 0 0,2-1-8,3-1-22,0-3-48,-4-1-63,5-1-51,-4 3-190,-2-5-67</inkml:trace>
  <inkml:trace contextRef="#ctx0" brushRef="#br0" timeOffset="7925.55">10264 482 1528,'4'-9'-3,"-1"0"28,0 1 32,-3 3 31,2-1 18,-2-1 16,-2 1 11,2 1 10,-3-1 6,2 2 2,-3-3-1,2 2-6,2 5-12,-9-4-18,2 1-10,-1 3-10,8 0-12,-17 3-2,7-1-13,-4 5-5,2 0-5,0 3-2,-1-1-11,1 3-3,5-1-2,-2 0-6,1-1-2,4 3-4,0-4-4,-1 3-3,2-2-8,3 0-13,0-1 4,0-4-2,5 3-4,0-4-8,1-1 5,2-1-7,-3 0-3,6-2 7,-11 0-3,18-5 3,-7 1-1,-1-2 2,0-1 2,1-3 1,-1 1-2,0-3 5,0 0 5,0 0 3,-1 2 9,0-1 10,-3 2-5,-2 2 6,2 2-8,-2-1-4,4 0-5,-4 4 3,0 0-6,-4 2 4,0 0 2,14 6-5,-9 0-3,-1-1 1,0 2-2,0 0 0,1 3 1,1-3 1,1 4 7,1-1-13,0 1-18,0-2-15,2 4-33,-2-4-30,0-1-42,-2-3-44,3 1-41,0-1-25,-3-3-80,2-2-100,1 0-38,-9 0-138,18-4-103</inkml:trace>
  <inkml:trace contextRef="#ctx0" brushRef="#br0" timeOffset="8353.68">10549 375 1605,'0'-11'8,"0"2"45,0-1 35,-2 0 29,0 2 16,2 3 1,-3-1-7,3 0-12,0 1-14,0 5-11,0 0 0,0 0 0,0 0-2,0 0-4,0 0-7,19 17-3,-11-4-7,0 0-9,-2 1-3,2 2-5,1 1-8,-2 3-3,1 1-2,-2-4-7,1 3-1,-3-3-5,0-1 2,0-1-2,0 1 0,1-5 0,-3 1-8,0-3 2,0-1 7,3-1-11,-3-1-5,-2-2 4,0-4-4,0 0-8,0 0-1,0 0 2,0 0 0,0 0-2,6-22 0,0 12 1,-2-4 0,5 1-2,0-1-6,-1 3 2,2-2 2,1 1-1,0 3-2,2-1 8,-1 0-10,-1 3 4,4 2 0,-1 1-1,1 0 0,0 4 2,-3 0 0,3 0 4,-1 4 0,0 0 3,-2 1-4,-1 2-4,2 0 9,-4 0-1,1 3-1,-4-2-4,-2-1-28,0-1-32,-1 1-57,0-1-64,-3-1-60,0 0-117,0-2-132,0-3 38,0 0-138,-6 7-90</inkml:trace>
  <inkml:trace contextRef="#ctx0" brushRef="#br0" timeOffset="8518.61">10931 290 1634,'-5'-18'75,"-1"3"23,4 3 12,0 3 9,-1 1 5,1 2-13,2-1-13,0 3-13,0 4-20,2-8-26,-2 8-42,0 0-58,0 0-61,18 10-58,-12-4-133,2-2-326,2 1-137</inkml:trace>
  <inkml:trace contextRef="#ctx0" brushRef="#br0" timeOffset="9138.09">11270 364 1746,'0'0'68,"10"-4"36,-10 4 27,-2-5 26,2 5 13,0 0-4,0 0 1,-10-8-5,10 8-13,-10-5-14,10 5-14,-12 0-18,12 0-7,-12 6-8,2-2-11,4 2-9,-2 2-5,-1-1-10,2 1 2,4 1-7,-4 2-6,4-2-5,-2-1 1,0 2-5,3 0-12,0-3 1,-1 1-14,3-2 2,5-1-12,0 0-4,-5-5-5,10 1 3,-1-1-3,-9 0 5,19-4-3,-7 2 1,-1-3-4,2-1 9,1 1-3,4-3 0,-3-2 1,2 3-1,-2 1 2,-1-1-2,2 2 0,-2 1-2,0-2 1,0 5-3,-2 1 2,2 0-1,-1 4-2,3 0 2,-5 2-4,3-1 6,-1 5-1,-1-3-2,-1 5 5,-1-3 2,0 0-1,0 4 1,0-2 0,-4-2-1,1 0 6,-3-1-5,3 1 0,-3-4 6,0 2 7,0-1-2,-2-2 2,-2-4 3,5 4-6,-5-4 0,0 0 2,0 0-5,0 0 1,0 0 1,0 0-5,-5-26-9,5 17-2,0 0-7,5-4 4,1-2-9,2-2 4,1 3 0,2-4-1,1 4 4,3-2 2,-2 5-4,-1 0 2,3 1 3,0 3-3,0-1 9,-1 1 6,4 4 1,-3 1 8,1 0 8,2 6-2,-4-1 2,4 2 11,-4-1-6,1 5 4,-3-1-3,-1 3-1,0-2 0,-5 0-1,2 4 0,-2-3 2,-1 0-6,0 0-26,-1 0-27,-2-2-47,-2-1-59,0 0-79,0-4-62,0-3-171,-4 7-58,4-7 41,0 0-153,0 0-123</inkml:trace>
  <inkml:trace contextRef="#ctx0" brushRef="#br0" timeOffset="11654.42">13031 314 1387,'-6'-5'287,"-1"-2"-111,0 2-42,2 0-17,-3-2 3,1-1-9,0 3-10,-1 2-10,2-3 0,2 2-5,-3-2-7,3 2-8,0 0-8,4 4-6,-10-3-5,7 0-7,3 3-6,0 0-5,0 0-2,-17 10-1,11 0 0,2 3-2,-2 2 5,1 3-4,0 6 1,1 2-2,4 0-1,-2 3-2,2-1 1,0 3-3,2-3-5,-2 2 0,4-3-2,-2 1-23,4-2-32,-2-4-46,0-3-35,-2-1-42,2-1-43,-2-3-53,-2-6-167,2 4-30,-2-4-159,0-1-111</inkml:trace>
  <inkml:trace contextRef="#ctx0" brushRef="#br0" timeOffset="11825.32">12715 609 1697,'-5'-6'23,"2"-1"17,1 1 3,0 0-1,2 6 0,2-10-8,2 5 0,4-2-2,8-3 0,5 3-4,2-1-5,6 2-11,1-1-35,9 2-46,1-2-27,0 1-45,1 1-96,-1-1-279,-1 2-20</inkml:trace>
  <inkml:trace contextRef="#ctx0" brushRef="#br0" timeOffset="12319.11">13507 442 1466,'5'-4'57,"-3"0"17,0 0 18,-2-2 15,0 6 8,-6-9 12,1 4 1,-1 3-2,-2-1-7,-2 1-3,-4 2-7,0 0-10,-3 5-7,0 0-6,-4 5-14,-1-1-3,1 4-10,2 1-5,2 0-8,1 4-3,0-1-1,6 1-1,2-3-8,-1 0-7,5 1-2,-1-4-4,3 0-3,2-2-1,2-1-5,5-3 1,-1 0-3,2-5-2,1-1 1,1 0-2,4-1-2,-4-3 0,3-4 1,1 1 2,-1-1-3,0-2-1,-1 1 0,1-3-6,0 3 3,0-3 0,-3 3-4,3 1 2,0 1-2,1-1 0,2 4-1,-2 0 1,3 2 2,0 2-3,0 2 2,2 0-1,-2 4 4,0-3 1,0 5-2,0 0-2,-2 2-6,-3-3 3,1 3-4,-3 0-2,-3-2 5,0 1 1,-5-2 2,-1-1-1,2 0 1,-6-1 3,0-1-1,3-4 2,-9 6 0,9-6 0,-11 0 4,11 0 4,-14-8 3,7 2 0,3-1 1,-3-1-6,2-4 0,4 2 1,-1-2-13,4-3-18,-1 1-18,4-1-21,4 0-27,4-1-29,1 1-42,4 1-41,3 2-47,2-2-79,6 2-89,7 4-200,3-1-115</inkml:trace>
  <inkml:trace contextRef="#ctx0" brushRef="#br0" timeOffset="12762.28">14734 402 1777,'8'-1'79,"-8"1"17,0 0 18,0-8 14,0 8 8,-8-7 6,2 4-4,-1-2-4,-1 2 0,-3 0-15,0-2-2,-2 2-19,-1 1-6,-3 0-11,-3 4-6,0-2-5,-1 4-11,-5-1-4,1 3-7,-1 2-9,3 3 3,0 0-9,1 2-5,4 3 4,1-2-14,-1 1 7,6 0-5,2 0-16,0-2-3,6 0-7,0 2 0,2-4-9,4-2-3,0-1-5,2-1-2,6-3 5,-2 0-5,4-1 7,1-3-2,0-6 6,2 4-2,-1-3 2,4-2 0,-4-1 6,1-1-3,-2-3 7,0 2 8,1-1 5,-3 0 5,-1 2 9,0-1 0,-1 0-1,0 3 4,-2 0-3,-2 0-9,2 3-4,-1-1-2,-1 3-2,-5 2 1,0 0 2,16 4-8,-10 2 10,2-1-7,-2 2-2,2 3-15,2 0-17,-1 0-28,4-1-28,0 0-29,3 2 2,6 1-38,6 0-56,-3-7-93,4 1-156,4 0-8,2-4-182,7 1-144</inkml:trace>
  <inkml:trace contextRef="#ctx0" brushRef="#br0" timeOffset="13141.57">15609 432 1762,'12'-15'29,"-4"1"26,-4 1 29,-4 0 18,0 2 14,-2 0 13,-2 1-1,-2 0 4,0 1-6,-2 1-14,-3 0-6,0-1-17,-3 2-11,1 5-5,-3-5-9,2 6-6,0-2-12,-2 3 0,4 3-7,-3-2-4,0 4-6,2-1 0,1 3-8,-1-2-2,4 1-12,1 2-7,2-1-6,1 3-1,3-2 0,0 2-2,4-3 0,3 3-3,-1-1-5,4 0-2,5 3-4,0-4 2,1 3 2,6 0-3,-1 1 4,1-3 3,0 1 0,1 0 1,-2-1 1,-4-1 1,-1-1 1,0 1 1,-2-3 5,-2 4 6,-1-4 10,-2-1 13,-3 5 9,0-3 3,-6-1 1,0 3-7,-5-2 6,-2-1-2,1 0-9,-4 0-4,-3-1-9,0-1-21,0 0-28,1-1-48,-2-2-50,4 1-55,0-2-48,-2-4-98,4 2-95,0-4-14,5 2-108,3-4-54</inkml:trace>
  <inkml:trace contextRef="#ctx0" brushRef="#br0" timeOffset="13931.14">15738 378 1496,'4'-1'48,"2"-1"17,-6 2 4,0 0 6,11 0 11,-11 0 15,3 6 13,2-3-2,-3 3 3,1-1 2,-1 3-6,2 2-3,-2 0-10,5-1-6,-3 3-6,2-3-12,2 2-5,-1 1-8,6-3-3,-1 1-8,1-3-4,2-1-6,2 0-1,-3-1-5,3-3-2,0-2 1,-2 0-7,0 0-4,-2-2 2,-1 2-6,2-5-2,-6 1 6,2-1-8,-2-3-4,0 2 0,0 0 7,-2 1-7,-2 1-1,2 1 0,-1-1-3,-5 4-1,8-3-2,-8 3-5,6 10 3,-1-1 0,1 3 0,1 5 1,-3 0-3,4 6 1,-2 3 2,0 0-2,2 0 6,-1 7-6,2 0 2,-3-1 0,0-1 3,1-2-3,-1 0 0,-3 0 0,0-5 1,-3-1 0,0-2 1,-1-2-3,-1-2-8,-5 0-5,-2-3-7,-3-3-4,0-2-9,-6-2-2,2 0 0,-4-3 2,1-2 4,3-4-1,-4 0 4,4-2 3,-2-3-1,6-3 3,-1 0 1,3-3 2,3-4-2,5-1 1,2-1-1,7-5-2,-1 2 3,9-7 1,1 0-4,8-5 5,4 2 1,1-3-1,13-7 5,-4 3-1,-3 10 4,-4-4-2,3 3 9,-4 1 5,0 0 6,-10 7 8,2-1 11,-5 4 7,-3 1 2,-3 3 0,-2 2-8,-3 0-6,-6 3-2,0 3-1,-4-1-6,0 4-3,-3 0 3,-1 2-6,8 2 0,-13 2 1,4 2-5,3 0 1,0 1 1,2 2 0,1 2-5,1-1 0,0 1 3,4 2-2,3-2 0,1 6 1,4-2-2,-1-2 0,4 4 1,4 0-1,-4-1 0,8 1-3,-3-2 5,1 2-4,1-1 4,-2-3 1,0 3-4,-4-5 0,-1 2 2,0-2-3,-4-1 4,-3 1 1,-2 0-3,-2-1 0,-4-1 1,-2-2-3,-2 2-2,-1 0-7,-4-1-18,-1-2-24,-3 0-35,0-2-35,0 0-44,3 0-45,-4-4-104,4 0-132,1-2 8,-1-2-122,3 0-63</inkml:trace>
  <inkml:trace contextRef="#ctx0" brushRef="#br0" timeOffset="14928.91">16690 277 1541,'2'-8'50,"0"-1"26,-2 2 20,1 3 18,-1 4 11,0-10-1,0 10-11,0-5-10,0 5-14,0 0-8,0 0 5,0 0-4,0 0-1,5 19 3,-5-9 0,0 4-2,0 1-6,2 2-2,0 1 0,2 2-6,-2 2 0,4 3-8,-2-2-11,5 0 7,-3 1-7,5-3-5,-2 0-2,5 1-7,-2-4 1,2-1-9,2 0-3,-1-5 0,2-2 2,-2-3-6,-1-1-5,4-2-1,-2-2-8,0-2-3,-2-2-7,1-4 4,0 1-5,-2-6 1,-1 3-1,-1-4 3,-2-2-1,-1 2-1,-2-2 0,-2 3 7,-1-1-4,-1 0 3,-2 3-4,-2 0-1,2 3-2,-6 1 0,3 1 2,-3 1-4,6 3 4,0 0 2,-15 7 0,9 0-2,3-2 0,-1 3 1,4 1 0,-2-1 2,2 1-3,4 0 1,-2 2 3,4-2 5,1-1-3,0-1 0,1 2-2,3-7 6,-3 5-5,5-6-2,0 1 3,-2 1-1,2-6 4,3 1 1,-2-3 0,1 1-2,-3-2 0,2-1 1,-4-2 1,3 1-4,-2-1 6,-3-4-9,3 2 5,-3 2-9,1-1 1,-1 1-1,-1 0 0,-1 2 1,0 1-5,0 2 5,2 4-5,0 0-1,-8 0 4,18 3 3,-9 1 8,2 2-7,-3 1 4,3 2 1,-1-1 0,0 4-3,0-5 5,0 2 2,-2 1-1,0 0-3,1-5 2,-3 3 0,-1-4 0,0 1 6,0-1 10,0 1 3,1-4-10,-6-1 0,8 0-1,-8 0 2,9-6-5,-5 2 0,-1-1-5,1-1 2,0 0 1,2-1-2,-2-4-4,4 4-5,1-2-2,0-1 2,-1 5 2,1-2-4,-1 2 8,5 0-6,-2 3-1,-1-3 0,2 5-2,0 3-1,-2-1 4,3 4-1,-5 0 6,3-1-3,-1 5-2,-1-1 2,-1 1 2,-3-3 0,2 3-2,-1-3 5,0 1-3,-2-1 4,-2-1-4,2 2 2,-4-3-1,1 0 0,-1-5-10,-1 5-2,1-5 0,0 0-1,0 0-3,0 0 2,0 0-3,0 0 4,1-20 1,2 11 3,4-2-8,1 0 4,1-3-2,1 3 3,3-3-1,-1 3-4,4 0 1,-4 1 4,3 0 2,0 3 0,2 2 2,-3-3-5,4 4 8,-2 0 8,0 2-10,-2 0 6,1 4 7,-4 0-5,2 0 4,-1 2 3,-4 2-2,-2-1-1,1 2 6,-2 0-4,-3 0-16,-2 3-28,-2-2-43,-3-1-67,-1-1-74,1 1-66,-3-1-155,-4-1-62,-3 3 42,2-4-150,-4 2-109</inkml:trace>
  <inkml:trace contextRef="#ctx0" brushRef="#br0" timeOffset="15233.61">17104 335 1675,'-7'-4'59,"3"2"32,-2-1 11,3-1 5,3 4 5,0 0 4,3-10 4,7 4-4,0 2-1,8-1-1,4 0-4,6-3 0,8 1 2,5 0-5,1 0-8,2-1-8,-1 2-7,-6 2-9,3-2-11,-11 1-4,-4 2-1,-2 0-7,-3-1-1,-2 3-11,-2-3-16,-2 1-40,-3 2-53,-3-1-81,-1 2-92,-7 0-102,6-4-172,-6 4 30,5-7-209,-3 1-188</inkml:trace>
  <inkml:trace contextRef="#ctx0" brushRef="#br0" timeOffset="17019.86">18999 176 1783,'0'0'-84,"0"0"24,0 0 10,0 0 20,0 0 12,0 0 6,0 0 15,0 0 5,0 0 10,0 0-1,0 0 4,9-7-3,-9 7 1,0 0-1,0 0 1,0 0 2,0 0 4,0 0 2,0 0 2,0 0-4,0 0 3,0 0-5,0 0 2,0 0 3,0 0 2,0 0 2,0 0-1,0 0 5,0 0-5,0 0 2,0 0-3,0 0 1,0 0 0,0 0-3,4-3 5,-4 3-3,0 0 0,0 0 1,0 0-5,0 0 2,0 0-2,0 0-1,0 0 2,0 0-4,0 0 4,0 0-2,0 0-2,0 0 1,0 0-5,0 0-1,0 0-1,0 0 0,0 0-3,0 0-4,0 0 1,0 0-2,0 0-1,0 0-2,0 0 0,0 0 0,0 0-6,0 0 3,6 13-2,-4-5 2,2-1 0,0 4-1,0 3 1,3 1 3,-2 4 3,1 5 4,0 0 0,-2 2 1,3 2 2,-1 0-2,0-1-1,0 3-1,1-4 0,0 1-1,-1-1-1,0-2-1,0-4-1,-2-1 1,3-1-3,-2-3 3,-1-2-2,0 1 3,0-4-1,-2 1 4,0-2 0,0-3-1,0 0 1,0-3 1,-2-3-3,0 0-1,0 0 1,0 0 0,0 0-1,0 0-4,-12-13 1,6 6-2,0-5-1,-4 0-3,2 1 0,-2-2 1,-3-3 0,-2 2-2,-2-2 1,1 3-2,-4 1-2,1 1-1,-2 1 1,-2 4 1,-2 1 3,6 1-5,-3 4-1,-1 2 2,-3 3-1,0 3-2,4 0 2,-2 3 0,3 3 2,3-1-3,0 1 2,4-1-2,3 0 3,2 2-1,2-1 1,4-1 4,3-1-1,2-1 3,2-2 1,4 2-1,0-4 2,6-2-4,0 1 0,2-4 1,0 0-1,1-2 1,0-2 1,0 0-1,0-1 0,2-4 3,-5-1-1,4 1-1,-3-4-1,-3 1 1,1-1 0,-2 0 8,-1 1 6,-2-1 2,1 3 1,-2 0 2,-1 0 1,0 2-4,0 1-6,-1 2-3,-1-2-4,-4 5 6,8 0-5,-8 0-2,0 0-1,0 0-1,9 12 3,-7-6 1,3 1-2,-1 1-1,-1-1 0,6 1 2,2 2 3,-1 0 2,5-3-1,0 1-3,4-1 1,0-1 2,5-1 0,1 1 4,-4-4-6,1 0 4,3 1-5,-2-3-2,-2-3 1,0 1 1,0-2-2,0 0-3,1-3-6,-1-1 9,1-1-2,-4-3-2,-1-2 1,0 2 0,-2-3-2,-5-1-4,2 1 5,-6 0 3,0-1-7,0 4 2,-2-3 2,-2 2 0,-2 2 0,0 1-1,-4 1 1,-1 2 1,0-2-3,-3 5 5,-1 1-6,0 3 2,-1 0 1,-1 3-3,1 0 0,-1 2 9,0 4-8,3 0 3,0 2-4,-2-2 3,4 5-2,2-3 2,0 5 0,4-5 0,2 2 0,0 2 3,4-3 1,4 2 2,0-3-1,2-2 1,1 3-2,2-4-17,4-1-18,-4-1-38,4-2-45,0 0-52,2-3-56,0-2-57,0-1-125,0 0-54,1-2-177,-5-2-129</inkml:trace>
  <inkml:trace contextRef="#ctx0" brushRef="#br0" timeOffset="17395.45">19895 408 1720,'-2'-7'11,"-3"-1"30,2 1 16,-5 2 13,2-1 13,-4 0 1,1 3 1,-3 1-6,-1-2-5,0 4-5,1 0-10,-3 2-6,4 0-5,-1 1-6,-1 3-5,2-2-3,2 2-2,1 1-4,2 1 2,2-3-6,2 5-4,4-2-3,0 1 0,2-1-4,4 3-3,5-1-2,-2-3-3,4 3-2,3-1 2,0 1-1,0 0-2,4-3 2,-6 2-2,3-2 0,-3 2-1,-1-1 1,2-1 0,-5 1-2,0-1 4,-1-2 1,-3 3 11,2-6 10,-6 5 7,0-2 7,-4 3-1,0-4 0,0-4-4,-8 11-7,-2-7-1,2 2-1,-4-3-4,-1 2-10,0-2-13,-1 1-26,1-3-32,-2-1-30,0 0-41,0 0-37,1 0-27,0-3-47,4-2-94,0-6-341,2 4-170</inkml:trace>
  <inkml:trace contextRef="#ctx0" brushRef="#br0" timeOffset="17674.31">20043 410 1842,'6'-5'27,"3"2"38,-5 2 25,1-2 24,-5 3 9,4-5-1,-4 5-7,0 0-13,4-5-6,-4 5-10,0 0-3,0 0-4,-20 13-6,10-9-4,-1 6-3,3-1-2,-4 3-7,0 0-2,2 0-8,0 1 4,1 4-14,0-2-4,3-1 1,2 1-7,2-1 2,2 0 1,4-2-5,0 3 3,7-2-5,0-4 0,1 1-4,3-1-2,2-4-22,2 2-35,0-4-43,0-3-60,5 0-63,-3-2-54,-2-1-123,0-2-95,-3 0 42,1-2-148,-2 1-85</inkml:trace>
  <inkml:trace contextRef="#ctx0" brushRef="#br0" timeOffset="18328.33">20314 577 1527,'0'0'-14,"4"5"26,-4-5 21,2 5 33,-2-5 18,7 2 14,-7-2 6,0 0 8,8 1-1,-8-1-7,0 0-3,19-3-10,-13-2-3,3 3-7,-2-4-8,1 1-2,-2-2-6,0-1-2,1 0-8,-1-1 1,1-1-5,-3-1-6,0 0 0,-2-1-1,-2 1-5,0-1 0,0 1-4,-4 0-6,2 1-4,-4 0 0,1 3-3,-1-4-6,1 6-1,-1-2-2,2 2 1,2-2-7,-2 4-1,0-3-1,2 2-3,2 4 3,-4-4-3,4 4-1,0 0 0,0 0 1,0 0 1,0 0-3,10 17 2,-4-10 1,0 1-5,5-1 3,-2 2 1,3 1-3,1 1 5,-2 0 0,6-1-1,-4 4-1,6-3 1,-3 2-1,0-2 0,2 0 2,-3 4-1,1-4 2,0 0 1,-4-2-3,1 0 3,0 1-3,-5 0 2,1-4 5,-1 0-1,-2-1 10,0-1 8,2 2 3,-4-3-3,0 0 0,-4-3-2,4 3 5,-4-3-6,0 0-3,0 0-7,0 0 0,0 0 2,0 0-5,-4-15 0,4 8-3,2-1 0,0-2-4,0 1-1,2 0-2,2-3-2,1 0 5,1 3 4,3-3-6,-2 4-5,1-3 0,0 4 3,6-3-3,-4 4 2,1 1-4,2-2 7,0 4-1,-3 2 1,1-2-3,0 3 2,-1 3-1,-1-2-2,0 2 5,-1 4-4,-1-3 3,-3 3 2,-2-1-2,0 3-12,-2-1-24,-2-1-38,0 0-59,-4 0-74,2-1-83,-2-2-195,-2 2-23,1-3 76,-1 1-156,2-2-87</inkml:trace>
  <inkml:trace contextRef="#ctx0" brushRef="#br0" timeOffset="18496.77">20857 270 1862,'-3'-13'110,"-2"4"3,5 0-6,-2 1-5,2 5-10,-2-2-11,2 5-12,-3-8-28,3 8-43,0 0-39,0 0-48,0 0-58,0 0-117,0 0-163,0 0-120,0 0-49</inkml:trace>
  <inkml:trace contextRef="#ctx0" brushRef="#br0" timeOffset="18951.22">20992 263 1519,'0'0'53,"0"0"20,8 3 3,-8-3-1,4 4 5,1 0 15,-3-1 14,2 4 10,0 1 1,2 2 4,1 2-1,0 3-9,1 1-1,0 3-5,-1 0-6,3 1-10,-3 1-8,1 0-10,-3-3-6,0 1-6,1-4-1,-1 2-12,-1-4-1,1 1-1,-3-3-6,0-1-6,0 0-9,0-5-4,-2 0-9,0 2-10,0-7 4,0 0-5,0 0-1,0 0-4,0 0-1,0 0-3,-13-15-6,13 8 0,1 0-4,3-1 3,0-1-3,0 1-2,1 0 6,3 0-1,2 1 2,0 1 2,4 1-3,-3-1 3,3 2-2,1 1-1,0 0 5,1 2 3,2 1-1,-2 0 9,4 1-1,-1 2 2,-3 0 0,2 3 2,-2-2-3,-1 1 5,-2 1 2,-3 1 4,-1 1 2,-3-1 4,-2 0 3,-1 0-5,-3 3 0,-5-3 5,-2 0-6,-3 2 0,0-3-17,-5 1-28,0-4-37,-1 2-34,0-1-55,2-2-54,1-4-66,-2-1-142,2 2-68,1-4-194,1 4-173</inkml:trace>
  <inkml:trace contextRef="#ctx0" brushRef="#br0" timeOffset="19313.92">21464 506 1855,'15'0'-11,"-15"0"30,10 0 27,-4 2 30,-6-2 14,11 2 13,-11-2 5,15 2 2,-6-2 1,-1 0-4,2 0-3,2-2-4,2 0-10,-1 2-10,1-3-4,2 0-10,-2-2-4,-2 1-7,2-1-3,-4-1-3,1 0-7,-1-1-3,-1-2-3,-3 2 0,-1-1-7,-3-1 1,0 1-7,-4 1-2,0 1-5,-3-1-5,-1 1 2,-1-1-3,-1 6-4,-3-3 3,1 4-2,0 0-4,-2 0-3,2 4 2,0 0 2,-1 3-5,0 1 2,5 2 1,0-3-4,1 5 2,3-1 2,2 0 3,2 1-3,0 0-1,5 1 5,1-2-4,3 1-11,0-1-23,3-1-31,2-3-41,-2-1-50,5-2-46,2 1-12,0-7-49,3 0-131,1 1-58,3-5-171,0-2-120</inkml:trace>
  <inkml:trace contextRef="#ctx0" brushRef="#br0" timeOffset="19839.14">22288 207 1722,'2'-8'30,"-2"3"13,2 1-4,-2 4-5,0 0 13,0 0 23,0 0 14,0 0 14,10 19 10,-6-9 5,-3 2-3,6 5 0,-3 0-9,0 3 4,-2 1-9,0 4 1,0 2-1,0-2-13,0 2-1,0-1-7,0-2-5,-2 0-5,1-6-6,-1 1-11,3 1-11,-1-3 4,-2-6-2,0 2 1,3-3-2,-3-2-8,0 0 2,0-5-6,0-3-3,0 0-13,0 0-3,0 0 0,0 0-10,0 0 1,-17-17-6,7 10-3,-2-3-6,0 0 0,-3 3 0,-2-2 3,0 3-1,-5 0 0,-4 1 3,0 2 0,1 3 1,1 0 2,-3 4-4,1 2 5,2-1-3,0 5 1,2-1 4,6 0-2,1 4-5,2-4-6,2 1-8,5 1-4,2-1-1,2-2-4,4 0 11,2 1 2,2-4 2,5-1 3,2 0 1,4-2-2,0 0 3,0-2 3,0-2-1,6-2 4,-5 2-2,4 0 1,-4-2 1,5 1 0,-5 0 1,-1 2-1,3-2 4,-2 3-1,-2-2 1,-2 2-2,1 2 4,-2 1-1,2-2 0,-4 2 1,3 2-4,-1-3 5,-3 2-20,1-2-36,0 0-48,-1 1-46,1-3-52,-3 0-134,2 0-130,3 2-174,-3-4-139</inkml:trace>
  <inkml:trace contextRef="#ctx0" brushRef="#br0" timeOffset="20281.03">22989 369 1847,'-2'-9'73,"0"1"14,2 3-1,-2 0 2,2 5-9,0 0-1,-2-5 15,2 5 14,0 0 3,0 0 9,4 23-12,-2-14-7,0 5 2,2 1-14,-2 2-3,0 0-11,0 0-3,-1 3-6,2-4-6,-1 4-6,-2-6-5,0 4-12,0-4-7,0-3-16,0 0 0,0-2 0,-2-1-9,2-2-9,-3 0-1,3-6-4,-1 4 0,1-4-1,0 0-3,0 0 0,0 0-8,15-16 1,-6 8-4,3 0-4,3 1 2,2 2 3,4-3 1,-1 2 3,2 1 0,-1 1 4,3 2-1,-2 2 3,-2 0-1,4 2 1,-5 2 5,-1-1 9,0 3-2,-6 2 9,2-3 4,-2 3 5,-6 0 2,1 0 6,-3-1 4,-4 0-2,-2 1 1,-3 0-7,-1-3-2,-1 1-14,-2-1-35,-2 0-50,1-2-73,3-1-65,-4-4-89,2 1-132,1-1-24,0-3-169,1 0-131</inkml:trace>
  <inkml:trace contextRef="#ctx0" brushRef="#br0" timeOffset="20755.73">23410 408 1658,'5'-6'7,"-1"2"33,-1 0 5,-3 4-1,0 0 14,7-1 17,-7 1 9,0 0 10,11 9 5,-7-6-4,2 5-2,3 0-9,2-1-6,-1 3-7,0-3-8,4 1-2,0 2-7,1-4-4,-3-2-9,6 1 4,-4-1-7,-1-4-7,2 2 1,-3-4-3,1 0-5,-1 0 0,-1-3-4,-1 1-2,-1-2-2,1-1 2,0-1 2,-4 0-2,-1 0 2,3 0 9,-2 1-3,0 0-5,-1 2-2,-1 2-5,0-1-3,-4 4 0,0 0-1,15 4-4,-11 4 0,2-1 4,1 4-3,-2 5 0,3 6 1,-2 3 9,4 5-7,-1 7 1,2-1-2,-3 5-1,-1-2-2,-1 2 2,-2 0 0,-2 1 7,-4 0 4,-2-5-2,-2 0 3,-5-6-5,-2-1 2,-2-4-5,-3-4 1,-2-5 2,1-3-3,-4-5 0,2-1 5,-1-6 0,2-1 7,0-1 2,2-3-8,5-2 2,-1 0-3,6-5-4,2 1-1,6-5-7,4-1-9,6-4-21,8-6-32,1-4-48,11-2-73,14-18-79,3 3-221,3-5-36,5 1 78,3-6-173,-1 1-109</inkml:trace>
  <inkml:trace contextRef="#ctx0" brushRef="#br0" timeOffset="21720.31">1469 2278 1499,'0'0'256,"-3"6"-77,3-6-43,0 0-20,0 0-20,0 0-18,-1 5-17,1-5-10,1 8 18,-1 0 12,3 1 0,-3 3-4,2 3-2,-2 2-5,2 2 5,0 2-5,-1 0-9,2 0-4,-1 6-10,0-3 1,0 1-5,3 1-6,-3-2-14,0-2-22,2-3-34,-4 1-39,2-1-44,1-2-52,0-2-44,-3-4-104,5-1-132,-3-3 16,5 1-109,-3-4-44</inkml:trace>
  <inkml:trace contextRef="#ctx0" brushRef="#br0" timeOffset="21981.73">1746 2310 1606,'1'-11'84,"2"3"27,-3 1 19,2-1 10,-2 5-1,0-3-7,0 6-14,4-6-18,-4 6 1,0 0 5,0 0 4,9 13-7,-7-3-7,3 1-1,0 6-11,0 1-8,0 3 2,1 4-19,-1-3 1,2 3-5,0 2-7,-2-1-8,1 1 5,-1 0-25,0-2-22,-1-1-27,0-3-39,-2-2-45,0-2-44,0 0-50,2-2-37,-4-5-82,3 0-101,-3-3-33,0 1-120,0-2-79</inkml:trace>
  <inkml:trace contextRef="#ctx0" brushRef="#br0" timeOffset="22187.49">1578 2614 1616,'-8'-2'48,"2"0"23,6 2 12,-10-5 5,10 5 2,-2-5-4,2 5-8,5-8 1,4 3-5,3-1-3,10-4-8,1 3-10,7-5-2,4 2-13,-1-2-38,-1-2-39,3 3-41,3 2-33,-2-3-51,-5-2-121,3 3-364,-8 2-146</inkml:trace>
  <inkml:trace contextRef="#ctx0" brushRef="#br0" timeOffset="22528.14">2328 2289 1676,'-4'-4'23,"4"4"32,-10-5 18,6 1 21,-1 2 21,1-1 9,4 3 6,-12-7 8,9 6-4,3 1-6,-9-4-4,9 4-12,0 0-11,-12 4-2,6 2 1,-1-1-11,-2 5-7,1 1-5,0 1-2,0 3-8,-2 0-2,6 3-7,-2-1-1,2 2-8,2-3 1,0 3-2,2 1-10,2-2 1,2 2-1,2-1-1,5-2-6,0 0-2,3-2 0,2-1-20,0-4-33,5-1-28,-1-4-38,-3-1-48,4-1-62,-3-3-57,3-5-64,-1 0-128,-2-1-44,0-2 40,-1-1-131,1-3-84</inkml:trace>
  <inkml:trace contextRef="#ctx0" brushRef="#br0" timeOffset="22925.91">2568 2339 1596,'-7'-2'59,"7"2"31,-6-3 21,6 3 16,-7-4 8,7 4 8,0 0-1,-4-4-10,4 4-14,0 0-6,0 0-7,11-6-3,-5 3-15,3 0-10,1-1-10,1 1-5,-2-2-5,8 4-12,-5-3 3,-1 2-6,4 0-4,-5 0-1,1 0-5,-3 2-4,2-1-4,-10 1 3,16 3-6,-10 3 2,-4-1-2,0 3-1,-4 2-4,0 1-1,-3 4-5,0 2 1,-2 0 2,-2 1-10,0 2 7,-2-3 0,4 3-3,-1-1-1,-1-4-3,2 1 4,1-1-1,0-4-2,2 2-4,0-2 2,0-2 2,-1-2-4,3 1 2,-1-2 6,6 1 1,-1-2-1,3-2 2,1-1-7,2 1 5,0-3-6,3 0 2,2 0-8,0 0-16,1-5-31,-2 3-41,4-2-58,-2 0-61,4-3-53,-6 0-129,1-3-95,2 3 27,0-6-143,1 1-103</inkml:trace>
  <inkml:trace contextRef="#ctx0" brushRef="#br0" timeOffset="23258.36">2992 2135 1672,'-5'-4'73,"-3"3"24,1-3 10,3 1 3,4 3 1,0 0-2,-11-3-2,11 3-8,0 0 1,0 0 7,0 0 12,0 0 7,20 11 0,-8-4-3,1 0-1,10 4 2,-2-1-3,3 3-9,1 1-3,2 1-10,3 2-14,-5 2 0,3 0-6,-2 0-6,-4 1-2,0 2-6,-4 0-6,-3-1 1,-3 1-8,-4-2-3,-6 2-3,0-3-11,-8 0-30,0 1-34,-3 1-50,-2-1-48,-3-4-52,-1 0-59,4-1-49,-4-5-63,7 0-124,-6-5-35,4 0 34,4 0-168,-2-5-140</inkml:trace>
  <inkml:trace contextRef="#ctx0" brushRef="#br0" timeOffset="23579.49">4306 2328 1806,'1'6'28,"-1"-6"23,6 3 14,-6-3 12,0 0 10,6 4 6,-6-4-1,4 4 3,-4-4 5,9 0-6,-4 1-8,-5-1-5,20 0-6,-10 0-11,4-1-2,0 1-9,1 0-20,0-2-34,-2 2-45,1-2-53,0 0-48,0-2-84,1 0-169,-5 1-54,-3 3-112,1-2-68</inkml:trace>
  <inkml:trace contextRef="#ctx0" brushRef="#br0" timeOffset="23739.67">4421 2453 1553,'-7'8'62,"3"-2"24,2-1 19,-2 1 22,1 0 12,3-6 7,3 7-1,1-2-6,4-5-15,1 3-11,6-3-13,1 0-35,2-3-59,0-2-64,4 3-97,-1-6-171,-1 1-145,-4 2-175,1-3-144</inkml:trace>
  <inkml:trace contextRef="#ctx0" brushRef="#br0" timeOffset="25249.13">8942 1548 1167,'-7'-3'330,"4"1"-80,3 2-44,-10-4-31,6 0-15,4 4-12,-6-4-17,6 4-18,0 0-2,-8-4-8,8 4-4,0 0-8,-4-1-11,4 1-5,0 0-12,0 0-4,0 0-7,0 0-6,-7 9 0,5-1-5,2 1-6,-2 5-6,2 3 2,0 1-4,-2 2-1,0 1 1,0 4-6,-3 1 0,1-2-1,4-2-7,-4 2 5,2-5-7,-2 3-13,4-3-18,-1 0-21,-1-2-30,2-2-32,-2-1-38,2-4-36,0 2-34,0-2-45,0 0-90,2-5-110,1-1 26,3 1-105,-6-5-37</inkml:trace>
  <inkml:trace contextRef="#ctx0" brushRef="#br0" timeOffset="25555.31">9383 1510 1584,'0'0'85,"0"-7"20,0 7 17,2-6 7,-2 6 4,0 0-5,2-3-4,-2 3-13,0 0-10,0 0-16,0 0-5,0 0-7,0 0-2,0 20-10,0-8 0,0 0-7,0 1-5,-2 3-1,4 3-4,-4 1-6,2 1 3,0-1-7,0 2-2,-2 0 0,2-1-3,0 1-3,0-4-9,-3 2-28,3-1-33,-2-4-41,0-2-52,2-2-49,0-1-57,0-2-126,-2-1-96,0-3-201,2 1-161</inkml:trace>
  <inkml:trace contextRef="#ctx0" brushRef="#br0" timeOffset="25768.66">9211 1702 1848,'-6'-7'27,"-1"3"21,5 2 17,2 2 6,-10-7 0,10 3-5,0 4-5,8-5-7,1-1-8,3 0-4,5-1-3,7-1-5,3 0 0,0 0-5,3-1-31,-3 1-29,1 1-29,0 2-35,-1-3-42,-3 1-42,-2 0-75,2-1-351,-3 1-103</inkml:trace>
  <inkml:trace contextRef="#ctx0" brushRef="#br0" timeOffset="26081.96">9983 1344 1633,'-4'-7'26,"0"3"26,4 4 9,-4-6 10,0 3 7,4 3 1,-2-6-4,2 6-9,-2-5-8,2 5-5,0 0-1,0 0 1,0 0 1,6 17-4,-2-8-2,2 4 1,1 1-3,0 3-2,-1 0-3,0 0-3,0 0-1,3 4-6,-3-1-1,1-1-1,-3-1-3,2 1-15,-2-2-28,1-1-33,-1-1-39,0 0-42,0-1-53,0-5-114,-3 1-133,5-3-144,-1-2-77</inkml:trace>
  <inkml:trace contextRef="#ctx0" brushRef="#br0" timeOffset="26377.84">10460 1409 1604,'0'0'15,"4"-6"8,-4 6 12,7-1 12,-7 1 20,0 0 15,0 0 14,-7 19 3,1-7 4,-4 4 1,-5 3-1,-7 5-7,-4 7 0,-4 1-10,-13 14-8,-1-3-4,5-7-9,-5 8-5,6-8-7,6-7-3,3-1-9,-1 1-3,7-6-2,-1-3-14,8-3-15,-2-1-13,3-1-14,3-3-14,1-2-19,0 1-16,4-4-29,2-3-31,5 0-26,0-4-29,0 0-40,0 0-97,15-2-321,-15 2-139</inkml:trace>
  <inkml:trace contextRef="#ctx0" brushRef="#br0" timeOffset="26738.94">10418 1828 1659,'3'-2'24,"-3"2"30,0 0 13,0 0 8,0 0 5,0 0 8,0 0 6,0 0 4,3 12 0,-6-4-1,2-2-1,-3 3 0,-1 0-3,-1 2-3,2 2-5,-2-2-5,0 2-6,-4 0-5,4 0 0,2 2-8,-2-1-2,0 1-8,-1-1-6,3-2-7,-2 3 1,1-4-2,-1 0-6,4-2-7,0 1 8,0-3-15,-1 4 6,3-5-2,3 1-5,3-3 4,0 1-1,7-3-5,2 0 2,1 0-4,8-4 2,0 2-1,5-4 0,1 0-5,4 1-8,-3-3 4,7 1-20,-2-2-28,-3-1-24,-7 1-30,2 0-32,-2-1-44,-2 1-46,-1-5-52,-3 3-135,0-1-56,-5 0-191,-3 1-149</inkml:trace>
  <inkml:trace contextRef="#ctx0" brushRef="#br0" timeOffset="26979.91">10783 1937 1870,'-8'2'50,"8"-2"12,-8 3 7,8-3 15,-10 7 25,8-2 10,-2 3 3,-1 0 4,3 3 3,0 0-6,0 2-11,0 1-8,0 1-8,2 2-10,-4 2-7,4 0-4,0 2-6,4-1-14,-4 1-11,2-1-30,0 0-26,0-1-52,-2-1-64,4 0-70,-1-5-71,-3-1-151,4 1-56,-4-4 38,4 3-104,-2-7-44</inkml:trace>
  <inkml:trace contextRef="#ctx0" brushRef="#br0" timeOffset="28465.91">11407 1617 1370,'0'0'-17,"-4"-2"25,4 2 19,0 0 11,0 0 13,0 0 12,0 0 8,0 0 2,0 0 3,0 0-1,0 0-5,-9-2-2,9 2-5,0 0-6,0 0-5,0 0-6,0 0 0,0 0-5,0 0 2,0 0 8,0 0 3,19 8 5,-8-8 0,0-2-1,8 2-1,-1-4-4,4 2 1,5-1-4,-1-4-2,1 5-2,-1-3-2,-3 0 3,-2 0-3,-1 2 2,-4-1 1,0 0-5,-2 2 4,-1-2-3,-1 2-2,-4 2-3,2 0-6,-2-1-1,-8 1-10,10 5 4,-10-1-5,-2 5-3,-1 1 0,-4 6-2,-2 1-2,-2 3 2,-3 2-1,-1 4-1,-2-2 3,-2 2-7,0 1 2,2-5-3,0 3 2,2-6-2,0 0 0,0 0 3,2-4 1,1 0 3,0-1 11,2-4 3,4-1 2,-2 1 5,-2-3 6,5-1-4,-1 2-3,0-5-7,1 1 5,-2 0-7,3-2 2,4-2-6,-8 2 2,8-2-4,0 0-2,0 0-1,0 0 3,0 0-10,0 0 0,-12-6-8,12 6 6,0 0-4,0 0-2,0 0 1,20-9-1,-9 7 0,0 0 2,4 0 0,3 0-4,0-1 5,2 0 1,4 1-3,-3 0-3,7-1 1,-2 0 1,1-1-1,-2 1 2,-5 1 0,7-4 4,-6 2 3,0 1 10,-2-1 9,1-2 9,-4 1 0,-1-3 3,0 3 0,0-3 1,-3 1-1,-1-2 3,0 1-1,-3-1-5,0 0-1,-1-2-5,-2 2-4,3 0-2,-4-2-3,-2 1-6,2 1-15,-2-3-28,0 2-27,0 1-32,-2-1-34,-2 1-57,0-1-69,0 2-70,-2-2-110,0 0-131,2 2 30,-3-1-259,5 0-274</inkml:trace>
  <inkml:trace contextRef="#ctx0" brushRef="#br0" timeOffset="28700.28">12240 1403 2124,'-2'-5'53,"2"5"26,-8-6 12,8 2 7,0 4 10,-2-5 2,2 5-3,0-6-13,0 6-10,10-6-7,-4 4-11,2-1-6,4-2-4,1 3-26,2-1-30,0 1-41,-1-1-56,2-2-66,-2 3-45,1-3-117,0-1-139,0 0-196,-5 3-155</inkml:trace>
  <inkml:trace contextRef="#ctx0" brushRef="#br0" timeOffset="28900.78">12547 1154 2058,'2'-6'135,"-2"1"3,2 1-3,-2 4-8,2-5-15,-2 5-14,0 0-4,0 0-11,6 14 2,-4-2-11,2 3-9,1 4-3,-1 4 2,0 5-16,0 3-13,0 7-32,3 0-46,0 2-63,1 6-72,-2-7-68,-1 4-169,-2 1-56,-3-2-195,-3 1-161</inkml:trace>
  <inkml:trace contextRef="#ctx0" brushRef="#br0" timeOffset="29943.53">6640 2917 1715,'0'0'-54,"-10"0"17,10 0 15,-9 0 19,9 0 15,0 0 15,-9 3 18,9-3 7,0 0 4,0 0 5,-10 0 0,10 0-3,0 0 1,0 0-6,0 0-1,-6 2-4,6-2-6,0 0-4,0 0-5,0 0 2,0 0 3,0 0 8,0 0 5,16 12 6,-3-11 3,2 3 1,6-2 0,5 0-2,8 0-3,8-1-2,9-1 1,14-1-3,30-1-1,14-4-8,5 0-2,11-1-4,2 0-5,6-3-2,6 0 0,7 1 10,1-3-6,10 1-5,8 0 0,33-6-10,-34 3 0,36-3 3,0 2-2,9-5-1,11 5-3,6-3-7,0-2 4,4 3-1,-2 0 1,9-2-1,9 0 1,-3 2-7,1-2-3,1-1 5,6 1-11,1 3-1,-1-2 3,3-1-3,-5 6-1,-4-1 7,3 1-4,3-1 0,-3 3 4,1-2-7,-8 4 4,-5-3 1,4 2-2,-3 3 3,-5-3 0,-4 1-3,-1-1 0,-9 4 7,-10-3-7,-38 3 3,0-1 3,-3 1-3,-5 2 0,-11-3 1,-7 1-4,-12-2 6,-9 3-2,-8-2-3,-12 2 2,-6 1-2,-8-1 0,-16 1 4,-16 2-2,2 0-6,-8 0 10,-2 0-3,-3 2-5,-1-2 6,-9 2 0,-5-1 1,1-1 2,-9 2 2,0 0-1,1 0 5,-5 0-4,-2-2-1,-2 2 3,-3 0 0,1 0-5,-2 0 4,2 0-2,-3-2-4,-2 2 0,-8 0 2,16 0-2,-8 0 1,-8 0-13,11-3-13,-11 3-19,11 0-23,-11 0-28,10-1-40,-10 1-70,2-4-81,-2 4-172,-8-10-28,-2 3-165,-2-3-145</inkml:trace>
  <inkml:trace contextRef="#ctx0" brushRef="#br0" timeOffset="31473.71">7277 3577 1715,'0'0'1,"0"-7"29,0 7 16,0-10 18,0 10 17,-2-5 14,2 5 8,0 0-1,-2-9 2,2 9-7,0 0-9,-4-3-7,4 3-8,0 0-11,-10 0-5,10 0-5,-13 7-6,4 3-3,-1 4-1,-3 3 0,-2 9 16,-2 3-2,1 4 1,-2 6-5,1 3-3,3 3-4,-2 0-4,2-2-4,4 5-5,0-5 2,1 0-1,6-5-6,-1 2 2,4-6-4,2-3 1,0-1-6,4-1-11,3-5-16,4 0-15,1-5-25,1-2-33,4-5-40,2-2-49,3-3-44,-3-2-93,2-3-128,-2-4-40,5-3-132,2 1-106</inkml:trace>
  <inkml:trace contextRef="#ctx0" brushRef="#br0" timeOffset="31725.91">7805 3820 1661,'2'-10'61,"-2"2"25,0 1 21,0 0 17,0 2 12,0-1 4,0 0-6,0 6-6,0-7-11,0 7-14,0-5-9,0 5-11,0 0-10,0 0-4,0 0-11,2 24-5,-2-15-3,0 4-3,0 3-4,2 1-2,-2 1-7,2-1 1,-2 2-22,2-2-19,-2 0-29,0 0-44,-2-2-55,4 1-59,-2-6-66,2 1-137,1-2-93,1-1-157,0-4-143</inkml:trace>
  <inkml:trace contextRef="#ctx0" brushRef="#br0" timeOffset="31963.84">8146 3602 1868,'0'-7'51,"2"1"20,-2 0 10,0 6 4,0-8 2,0 8-9,2-4-13,-2 4-4,0 0-6,0 0-5,0 0-4,2 18-2,-2-11-3,2 6-3,0-1-2,-2 8 0,2-4-6,0 4 0,-2 1-4,2-1-1,-2 1-3,0-1-4,2 0-26,0-1-28,-2-1-40,0-2-53,3 2-50,-3-5-106,0-3-147,-3 1-180,3-2-111</inkml:trace>
  <inkml:trace contextRef="#ctx0" brushRef="#br0" timeOffset="32180.24">8029 3878 1662,'-7'-1'8,"7"1"23,-8-6 17,8 6 16,-4-4 0,4 4-1,0 0-8,4-8-3,3 2-4,3-1-5,6-1-4,-1 1-4,7-3-3,2 2-1,0 0-15,0-1-27,4 1 0,-3-1-21,5 0-50,0 3-52,-7-2-117,5 1-351,-4 0-102</inkml:trace>
  <inkml:trace contextRef="#ctx0" brushRef="#br0" timeOffset="32475.18">8847 3524 1782,'-6'-6'66,"-2"2"24,2-1 25,2 1 20,-2-1 2,6 5 6,-6-5-12,2 3-15,4 2-9,-7-1-13,7 1-16,0 0-8,0 0-6,-8 8-7,5-6-3,3 6-10,3 2 1,-3 1-4,2 3 1,2 1-2,-2 2-8,3 1-1,-1 0-3,0 2 1,0-1-5,-2 0-1,2-1-17,0 2-24,-2-4-39,0 4-46,4-5-50,-2 0-62,-2-2-74,0-5-152,2 1-36,0-1-160,2 0-133</inkml:trace>
  <inkml:trace contextRef="#ctx0" brushRef="#br0" timeOffset="32709.53">9232 3692 1755,'3'-4'27,"-3"4"20,0 0 13,0 0 18,0 0 16,0 0 14,-14 15 7,4-4 3,-5 2 0,-2 2 6,-2 7-11,-5 2 5,-5 4-12,0-2-9,-4 5-19,-1-3-2,1 3-5,-1-3-7,2 3-6,3-3-24,3-5-16,0 0-36,4 0-43,-2-4-48,5-4-43,5 0-46,0-3-70,2-5-113,1 0-72,7-2-172,2-3-123</inkml:trace>
  <inkml:trace contextRef="#ctx0" brushRef="#br0" timeOffset="33097.99">9021 4128 1703,'10'-2'35,"-2"2"33,-2-2 32,-6 2 22,14-2 16,-8 0 2,-6 2-1,15-2-3,-9 2-12,2-1-6,-8 1-10,18 0-8,-10 0-9,0 1-16,0-1 2,2 4-5,-2 0-5,-2 2-6,3-1 4,-5 4-10,-2-1 4,-2 1-3,0 3-6,-4 0 4,-3 3-11,-3-1-1,-3 3 0,-2 0-3,-1 0-6,-4 0-5,-1-2 4,2 0-8,-2-1 3,-3 0-4,3-1-6,2-2 4,2 0-2,3 0-1,-2-6 2,6 2-1,-2 1-5,3-4 3,3 1-8,-1-1-2,3 0 3,4-4-4,0 0-2,0 0-3,19 0 6,-4-5-2,3 1 0,5-2-3,4-1 1,6-3-4,-1 0-13,2 1-22,0-1-22,-3 1-33,2-4-40,-4 3-48,3-2-62,0-1-45,-2-2-126,-1 2-104,-2-3 37,3-1-170,-3 0-144</inkml:trace>
  <inkml:trace contextRef="#ctx0" brushRef="#br0" timeOffset="33743.66">9821 3638 1793,'-12'3'21,"12"-3"17,-8 1 23,8-1 20,-8 2 16,8-2 14,-6 2 8,6-2 3,0 0-5,-4 4 1,4-4-1,0 0-9,0 0-4,0 0-10,0 0-8,0 0-8,0 0 0,0 0-1,0 0 0,32-4-8,-14 0-2,2 0 2,3 3-2,0-3-4,0 0-1,1-1-2,-5 2-1,2-1 0,-2 0-1,-2 3 3,-4-2-1,2 0-1,-3 1-1,-1 0-5,-2 0-7,-1 2-2,-8 0-7,14 0-5,-14 0-1,6 9-5,-8-5 1,0 8-3,0-3-4,-4 5-1,-2 1 1,-2 3-5,-4 2 3,2 1-3,-1-1 0,1 0-4,0 1-1,0-2 0,0-1-1,0-1-2,2-1-1,-1-1 2,5-1-2,-2-1 0,-1 1-1,3-2-2,-1-3 0,2-1 3,2 1-1,-1-1-2,1-3 0,0 2 3,-1-3 0,1 2 5,2 1 4,-3-4 3,4-3 4,0 0 9,5 9 3,-5-9 4,10 0 2,-1 3 1,-9-3-4,21-4 0,-6 1-2,4 2-2,1-1-1,-2-3-4,4 5-3,-3-7 0,2 4-2,-2-1-2,-1 1-2,2-4-3,-1 3-14,-2 1-25,-3-1-34,3-2-44,-1 1-52,-2-3-57,-1 2-67,0-2-77,-2-2-91,-1-1-150,0-2 25,2-1-356,-2-1-405</inkml:trace>
  <inkml:trace contextRef="#ctx0" brushRef="#br0" timeOffset="33987.37">10450 3412 2535,'-11'0'10,"1"0"25,1 0 15,3-2 19,6 2 12,-11 2 7,11-2-1,0 0-3,0 0-4,-8-2-13,8 2-3,0 0-6,0 0-5,0 0-3,32-2-7,-20 0-3,3 2-10,-1-2-26,4 0-30,-3 0-48,4-2-53,0 0-63,-3-1-74,1-1-148,-2 1-63,0-1-192,0-2-162</inkml:trace>
  <inkml:trace contextRef="#ctx0" brushRef="#br0" timeOffset="34205.18">10761 3197 1975,'-2'-5'100,"2"5"18,-2-7 12,2 7 11,-2-6 5,2 6 1,0 0-25,0 0-8,0 0-17,0 0-11,0 0-7,0 0-5,4 21-1,-2-9-11,-1 1-8,2 2-2,1 3-4,-2-1-10,2 2 3,-1-3-34,2 4-32,-3-5-52,-2 0-63,4 1-72,-4-3-99,2-2-179,-1-1 9,2-1-189,1 2-164</inkml:trace>
  <inkml:trace contextRef="#ctx0" brushRef="#br0" timeOffset="34583.72">10992 2968 1833,'-13'-3'22,"13"3"29,-8-2 17,8 2 15,0 0 11,0 0 8,-16 2 0,16-2 6,-2 7 12,2-2 14,5 3 6,0 1 3,3 4-3,0 3 3,7 3 0,0 0-2,4 7-8,-2-3-9,4 4-11,-3 2-8,1 0-9,2 5-2,-2-3 1,-5 3-5,0 0-1,-2 2-8,-6-2-3,-2 6-8,-6 0-4,-5 0-4,-1 8-20,-9-2-23,1-5-38,-4 2-46,0-5-52,4-8-86,-1-2-90,1-4-94,0-6-181,2-1-1,3-5 68,3 0-248,-1-5-240</inkml:trace>
  <inkml:trace contextRef="#ctx0" brushRef="#br0" timeOffset="35311.72">11852 3034 2097,'-2'-8'21,"-2"3"21,2 0 15,0 1 15,-2-1 13,4 5 9,-4-5 7,4 5-1,0 0 1,-4-6-3,4 6-10,0 0-6,0 0-9,0 0-7,0 0 0,-13 17-6,8-4 10,-2 5 1,1 5-5,-3 4-4,-1 6 2,-1 4 3,-1 4-3,-2 4 1,2 0-5,0 1-4,-2 4-8,4-2-3,-3 5 0,5-2-4,2 1-4,-1-1-2,5-8-3,2 0-4,5-4-4,1-2-3,6-2-15,5-3-15,3-4-31,2-3-20,6-4-26,2-6-36,1 1-45,-3-9-49,1 1-47,-1-4-80,-2-4-121,-1-3-27,0-1-206,3-1-191</inkml:trace>
  <inkml:trace contextRef="#ctx0" brushRef="#br0" timeOffset="35624.93">12582 3408 1903,'-2'-8'44,"-2"3"32,2-3 20,0 2 18,0 1 18,2-1 10,-3 0 10,3 6 2,-2-8-9,0 4-14,2 4-22,-2-5-9,2 5-13,0 0-9,0 0-3,0 0-15,-4 15-2,4-7-8,-2-1-4,2 5-6,0-1 4,0 1-7,0-1-2,2 3-6,-2-1-28,0 0-21,2 2-30,0-4-40,0 2-48,0 2-55,5-2-59,-5-4-102,4 0-134,0-1 28,5-1-184,0-2-141</inkml:trace>
  <inkml:trace contextRef="#ctx0" brushRef="#br0" timeOffset="35854.01">12959 3338 1791,'0'-10'76,"2"3"26,-2 0 14,0 2 7,0-1 3,0 0-2,0 6-7,0-8-17,0 8-8,0 0-1,0 0-5,0 0-1,0 0-4,0 24-10,0-14-4,0 2-6,-2 2-3,2 3-5,0 1 0,0-2-11,0 1-20,0 0-33,0 1-49,0-3-63,-2 2-73,0-3-115,2-2-193,-2-2 30,0 1-158,0-3-130</inkml:trace>
  <inkml:trace contextRef="#ctx0" brushRef="#br0" timeOffset="36048.55">12784 3471 1877,'-9'-6'100,"0"3"10,5 0 9,2-2-5,2 5-8,0-8-3,4 1-13,2 0-10,8 2-4,-2-1-14,10-2-4,0 1-16,4-1-33,-1 1-55,3 0-45,2-1-47,2-1-60,3 0-159,-7 1-95,1 3-114,-1-1-68</inkml:trace>
  <inkml:trace contextRef="#ctx0" brushRef="#br0" timeOffset="36291.77">13544 3159 1515,'2'-7'80,"0"4"36,0-4 12,-2 7 7,2-5 6,-2 5-2,4-3-6,-4 3-7,0 0 1,0 0-2,16 5 1,-12 0-7,0 6-2,-1 0-11,4 2-3,-4 5-11,2-3-10,0 4-5,-4 0-5,3-1-7,-2 2-5,-2-2-22,2 4-37,-2-3-42,0 0-55,0-1-69,2 2-71,-2-5-126,0 3-158,4-5 55,-2-1-194,4-1-156</inkml:trace>
  <inkml:trace contextRef="#ctx0" brushRef="#br0" timeOffset="36498.81">14050 3419 1785,'0'0'77,"0"-6"22,0 6 10,0 0 8,-15 3 9,15-3 0,-17 9 1,7-2-6,-1 3-3,-4 2-7,1 1-12,-6 2-7,3 1-17,0 3-1,-3 1-5,5-1-8,-1 0-21,0 2-41,3-1-48,-2-3-57,2 2-72,3-7-61,2 4-150,-2-4-79,4 1-211,2-4-174</inkml:trace>
  <inkml:trace contextRef="#ctx0" brushRef="#br0" timeOffset="36855.7">13931 3696 1858,'7'-4'57,"-1"0"30,2 0 13,-2 0 19,4 1 19,-3-2 9,3 0-8,4 1 5,-1 2 1,-1-2-5,1 0-6,0 3-14,0 1-8,-3-2-16,2 4-4,0-1-10,-4 1-10,0 4 0,-1 0-8,-3-1-2,-2 4 4,-2 2-4,-2 0-9,-4 2-1,-3 1-3,-1-2-6,-4 5-2,0-2-8,-2-1-2,2 0 2,-3 0-5,3-1-1,-2-2-6,4-1 0,0-1-2,0 0-2,2 0-3,2-2-5,1 1 1,1-3-4,0 1 2,4 0 1,0-2 3,2-4-2,10 5-1,-10-5 0,18-2 0,-5 2-4,4-2 2,0 1-13,5-3-22,-1 0-41,3-2-31,0-4-63,2 1-73,6-5-66,-5-2-166,3 0-100,0-2 76,-3-3-277,7-3-259</inkml:trace>
  <inkml:trace contextRef="#ctx0" brushRef="#br0" timeOffset="37402.06">14556 3275 2166,'-6'0'44,"6"0"21,-13-2 19,13 2 14,-11-5 20,11 5 6,-6-1-4,6 1 0,0 0-3,0 0-13,-8-1-6,8 1 4,0 0-6,18-6-7,-2 6-1,0-2-3,6-1-3,2-1-9,1 1-1,1 1-9,-4-2-5,1 0-5,-1 3-6,-4-2-9,0 0 1,-2 1-3,-3 0-4,0 2 0,-3-2-7,1 2-4,-3-2-3,-8 2-2,14 4-1,-12 1 0,0 1-2,-4 4-2,-3 0 1,-2 3-1,-2 2 0,-2 4-3,-4-3 1,-2 6-3,0 1 1,-3-2 1,2 0 3,1-2-5,2 1 2,0-2 0,0 1-2,0-3 0,5-2-3,0 0 2,-2-3-1,6 0-3,-2-1 3,4-2 1,-2-1 7,9 1 8,2-4-5,3 1 3,0-1-2,4-2-3,0 0-5,4-2 3,0 2-1,1-2-2,-1 0-6,0 0-22,-2 0-29,6-2-37,-6 2-43,0-2-55,4-1-68,-1-1-58,-5-2-138,2 2-97,-2-2 40,0-1-251,-1-1-245</inkml:trace>
  <inkml:trace contextRef="#ctx0" brushRef="#br0" timeOffset="37654.76">14954 3057 2050,'-5'-4'32,"2"3"23,3 1 16,-7-6 9,3 2 6,4 4-6,-2-5-5,2 5-10,0 0-3,9-9-9,-3 6-4,2-1-6,0 2-24,3-1-32,0 0-49,-1-1-58,5 2-60,-4-1-116,2-1-141,-1-2-146,-1 3-82</inkml:trace>
  <inkml:trace contextRef="#ctx0" brushRef="#br0" timeOffset="37902.02">15243 2825 1707,'0'-8'103,"0"8"27,0-5 12,0 5 10,0-6 13,0 6-5,0 0-2,0 0-22,0 0-12,0 0-14,0 0-9,0 0-10,0 0-11,4 19-8,-2-10-6,-1 3 1,4 4-11,-3-2 0,1 3-10,2 3-16,-1-2-36,1 1-34,-1-1-52,-2-1-63,2 2-76,-1-5-96,0 2-164,-3-4 5,5 1-169,-1-1-150</inkml:trace>
  <inkml:trace contextRef="#ctx0" brushRef="#br0" timeOffset="38723.4">15757 3057 1764,'0'0'6,"-7"4"32,7-4 23,0 0 17,0 0 11,0 0 14,0 0 4,-2 3 0,2-3-3,0 0-1,-2 8 8,2-1 0,-2 1 4,4 1-1,-2 2 2,0 4-12,-2 0 2,2 4-9,0 0-10,-2 1-6,0 1-8,0 1-6,0-1-5,2 2-5,-2-2-3,0-1-8,2 4-1,0-4-10,-2 0-30,2-1-37,2-2-39,-2-2-52,-2-3-58,4 1-60,-2-3-77,0-3-143,2-2-25,0 2 44,0-4-133,-2-3-77</inkml:trace>
  <inkml:trace contextRef="#ctx0" brushRef="#br0" timeOffset="38949.54">15528 3341 1816,'-7'0'138,"2"-2"2,5 2-3,0 0-3,0 0-9,0-5-11,0 5-5,15-6-15,3 4-11,1-3-4,4 0-9,7 2-6,4-4-26,2 2-47,3-2-65,-2-1-55,5-3-77,-1 3-160,-1-1-109,4-5-165,3 1-138</inkml:trace>
  <inkml:trace contextRef="#ctx0" brushRef="#br0" timeOffset="39198.39">16674 2965 1703,'2'-2'71,"-2"2"38,0-11 21,0 11 19,0-6 12,0 6 3,2-3-3,-2 3-17,0 0-16,0 0-14,0 0-11,0 0 1,0 0-1,4 25 2,-2-13-7,-2 2-6,0 5-12,1 1-7,2-1-5,-3 1-2,2 2-6,-2-2-9,0 1-3,2 3-33,-2-4-38,2 1-42,-1 0-58,-1-4-70,5 3-71,-5-5-130,0-2-132,2 0 38,0-3-201,2 0-182</inkml:trace>
  <inkml:trace contextRef="#ctx0" brushRef="#br0" timeOffset="39433.91">17233 3234 2121,'4'-2'112,"-4"2"6,0 0 5,0 0 12,0 0-1,0 0 6,-19 19 4,8-7 10,-3 0-1,-4 5-1,1 0-4,-4 5-15,-2 2-8,-4-2-15,2 7-9,-8-1-7,6 3-13,0-1-5,-3 1-18,2-1-39,5-3-37,1-1-54,4-1-62,-1-2-74,6-1-86,-3-5-152,5 0-111,5-6 71,-2 0-268,6-4-244</inkml:trace>
  <inkml:trace contextRef="#ctx0" brushRef="#br0" timeOffset="39719.71">17093 3739 2026,'0'0'81,"2"-5"24,-2 5 4,0 0-1,0 0 11,-8-7-1,8 7-4,0 0 6,0 0 1,-15 10 16,10-5-5,0 2 0,-2 0-4,-2 1-1,3 3-4,0-1-11,-3 0-12,3 0-8,0 2-10,-1 0-10,0 1-11,3 1-4,2-4 0,0 1-6,2 0-3,4-2-6,0 0 2,8 3-4,0-4-7,1 1 1,4-3-5,2 0-16,-1 0-25,4-4-34,1 1-41,0-3-57,6-2-62,-2-1-69,0-3-42,-4-2-142,1-1-95,-1 0 76,-4-3-267,-2-2-235</inkml:trace>
  <inkml:trace contextRef="#ctx0" brushRef="#br0" timeOffset="39923.13">17357 3756 1955,'0'0'-17,"0"0"21,0 0 16,-14 6 23,12 0 23,-2 1 16,-1 3 18,3 1 5,-2 3 1,2 5-1,0 0-1,0 1-9,2 5-2,-2 0-10,-1 2-10,1-1-6,2 2-2,0 0-9,0-1-14,0-5-27,0 0-42,-2-2-59,2-1-67,2-2-50,-2-3-117,2-4-138,3-1 24,-3-4-104,2-2-41</inkml:trace>
  <inkml:trace contextRef="#ctx0" brushRef="#br0" timeOffset="40433.61">17713 3396 1481,'0'-7'75,"-3"2"28,3 5 23,0 0 18,-1-8 11,1 8 9,1-6-3,-1 6-10,6-4-15,-3 0-15,2 0-7,4 1-8,1-2-14,4 2-7,2-1-3,-2 0-3,4 0-12,-1 0-4,-3 1-7,2-2-9,-4 3 0,-2 2-8,1-2-4,-2-1-5,1 1 6,-1 1-21,-9 1 3,12 0 7,-12 0-7,8 3 1,-5 2-2,-3 2 5,0 3 0,-3-1 1,-1 2-6,-2 1 3,0 2-5,-3 0 1,1 1-6,-3 2 5,0 0-1,1-1 1,0 1-2,-2-2-4,4-1 7,-2-1-6,4 0-3,-3 0-1,1-1 0,3-1 0,-1 1-1,2-3 1,1-1 9,1 1 8,2-1 7,2 0 4,5-2 0,-1 0 1,3-2-3,1-1-7,3 1 1,1 0-2,4-4-5,1 1-23,-2-2-34,2 1-45,-2-4-48,0 0-69,0-2-78,0-3-98,2-3-163,0-1 24,0-2-272,4-6-275</inkml:trace>
  <inkml:trace contextRef="#ctx0" brushRef="#br0" timeOffset="40653.93">18120 3048 2169,'-9'-4'57,"3"2"26,6 2 15,-8-4 1,3 0 1,5 4-10,-4-3-8,4 3-9,0 0-8,15-8-5,-7 6-9,2 0-38,4-1-48,-4 0-66,8 2-72,-4-4-96,1 2-184,2-3 28,-2 0-114,-1 1-42</inkml:trace>
  <inkml:trace contextRef="#ctx0" brushRef="#br0" timeOffset="41236.39">18422 2827 1540,'-4'-4'81,"4"4"20,0 0 2,-4-6 3,4 6-1,0 0-4,-4-4-9,4 4-11,0 0-9,0 0-11,0 0 0,0 0-5,0 0-4,0 0-3,0 0-5,-18 8-2,15-6-4,3-2-8,-13 4 2,13-4-9,-11-2 5,11 2-2,-13-4-3,8 2-2,-1-2-4,2-1 0,-4-1-5,4-2 0,1 1-1,3-1-4,0-4-2,5 5 1,-3-3-3,3 1 1,2 1-3,-1 3 0,-1-4 0,2 4-3,2 2 2,-1 0-4,1 2 2,1-2-2,3 7 1,-3 0 5,4 3-5,-4 2 8,2-1-4,-3 6 5,2 1 4,-1 4 5,-1 1-2,-5 1 1,0 1 2,-2 0 1,-2 0 0,-2-1-2,0 2 2,-6 0 0,1-2-9,-3-2 7,-1 0-3,-2-1-1,1-3 0,-1-3 1,2-2-2,-1 0 1,1-2-2,1-1 1,-1-3 0,3 0-6,1-2 7,1-1 5,6-1-3,-12-1 3,12 1-5,0 0 2,-3-6-5,3 6-2,0 0-1,13-7 1,-13 7-2,14-2 4,-3 4-7,2-2 6,-3 0 0,5 5-4,3-1 3,-2 0-4,1 1 2,2-1 1,0 2-2,1 0-17,-4-2-32,2-1-48,2 2-53,-1-5-61,-4 2-112,4-4-175,-1 2 52,-4-3-143,2 1-87</inkml:trace>
  <inkml:trace contextRef="#ctx0" brushRef="#br0" timeOffset="41562.82">18601 2474 1737,'-8'-4'110,"5"1"8,-1 0 3,4 3 0,-4-3 0,4 3 2,0 0 14,0 0 1,8 13 20,3-3 9,4 2 2,1 8-7,8 3 1,3 8-6,3 1-4,14 15-10,-1 3-13,-1 1 5,1 3-2,-4 4-10,-2 2-7,-4-1-13,-7 6-7,-9-12-8,-9-5-7,-5-3-3,-6 0-9,-7 6-13,-3-1-20,-12 8-23,2-9-26,-10 4-31,7-12-30,2-5-37,5-7-32,-3-4-49,6-6-63,3 0-66,-2-9-96,3 0-144,1-4 12,2-1-327,3-4-359</inkml:trace>
  <inkml:trace contextRef="#ctx0" brushRef="#br0" timeOffset="41758.08">19135 3577 2700,'8'6'153,"-4"-4"12,-4-2 18,6 4 4,-4-1-3,-2-3-14,0 0-17,7 3-12,-7-3-26,0 0-51,0 0-73,10-4-75,-10 4-124,5-6-121,-1 2-237,-2-2 36,0-1 70,1-3-230,-1-2-185</inkml:trace>
  <inkml:trace contextRef="#ctx0" brushRef="#br0" timeOffset="106884.63">2061 5399 1940,'0'0'174,"0"0"-76,8-3-36,-8 3-11,0 0-2,0 0-1,7-1-4,-7 1-4,0 0 8,0 0 11,3 12-3,-6-7-1,3-5 1,0 13-3,-2-5 5,0 3-2,-1 5 3,0 1 3,-2 2-6,1 5 2,0 5-1,-2 0-5,0 7-2,-1-1-7,-2 4 2,1 1-10,-2 4 1,1-6-1,3 2 2,-1-2-16,0-2-25,4-1-30,-2-7-36,3-1-42,2-6-40,0-1-46,4-5-47,-1-3-105,3-2-117,0-5-200,3-1-163</inkml:trace>
  <inkml:trace contextRef="#ctx0" brushRef="#br0" timeOffset="107138.69">2296 5591 1753,'3'-12'3,"-3"4"28,2-3 22,0 4 19,-2-1 13,2 3 10,-2-2-4,2 4-6,-2 3-10,3-5 2,-3 5 7,0 0 4,6 15 3,-4-4-5,0 6-8,2 3 2,0 2-7,0 2-5,0 3-10,-1 2-4,2 2-5,-3-2-3,0 3-5,0-1-29,-2-2-35,-2 0-45,0 0-63,0-3-59,-2-3-57,-2-4-123,1-2-94,0-2-160,-1 1-123</inkml:trace>
  <inkml:trace contextRef="#ctx0" brushRef="#br0" timeOffset="107322.99">1914 5949 1739,'-9'-3'40,"0"-1"14,5-1 8,2 2 2,2 3 1,2-8 4,7 2 5,4 1-2,3-1-2,12-3-6,4 0-6,6-4-4,3 4-12,6-3-34,3 0-48,0 0-44,1 2-61,-2-5-103,-1 3-168,-5 3-129,-3 1-48</inkml:trace>
  <inkml:trace contextRef="#ctx0" brushRef="#br0" timeOffset="107603.13">2879 5588 1607,'-6'-9'61,"1"1"17,-1-1 18,-3 1 21,3 1 13,-2 0 6,1-1-1,-2 1 1,1 5-5,2-3 1,-2 5-7,8 0-9,-20 5-5,10 2 2,-1 5-14,1-1-3,0 7-4,-4-1-8,4 5-4,0 0-8,1 4-4,0 0-7,2-1-2,4 4-10,-1-4-2,4 3-4,-4-3 0,8 1-15,0-1-37,-1-1-29,4-4-35,2-2-41,2-3-54,1-2-62,3-6-46,1-3-132,4 0-104,4-4 30,-2 0-142,4-6-123</inkml:trace>
  <inkml:trace contextRef="#ctx0" brushRef="#br0" timeOffset="107979.72">3215 5704 1678,'-6'-5'54,"-2"1"29,0-1 17,-1-1 15,0 2 11,1 1 8,0-1 5,3 0-11,-1 1-15,6 3-5,-6-5-14,6 5-10,0 0-12,0 0-3,14-5-4,-3 3-10,4-1-4,2 1-4,4 2-8,-2 0-1,0 0-7,-2 0-5,0 5 4,-3-3-8,-2 2 0,-2 2 2,-5 1 1,0 0 0,-5 3 4,-5 4 0,-2-1 8,-3 4 3,-8 2-4,-3 0 7,0 2-2,-2-1-1,-1 2 0,1-3-2,0 1-5,6-3-7,0-3 3,2 1-4,3 1-6,0-6 0,4 3 3,4-4-4,4 1-1,4-3 5,2 0-5,6-4-13,4-1-18,3 0-24,5-4-18,3 0-14,2-1-28,6-4-42,1-3-61,0 1-48,-5-4-75,1-3-133,0 1-49,0-2 71,-3-2-121,3-8-57</inkml:trace>
  <inkml:trace contextRef="#ctx0" brushRef="#br0" timeOffset="108250.94">3722 5479 1644,'-2'-7'72,"2"7"11,-2-7 10,2 4 7,0 3-1,0-7-5,0 7 4,0 0 12,0 0 13,0 0 4,25 10-2,-13-3-8,6 2-12,-2 2-3,2 2-5,0 0-11,2 2-7,-1 3-1,1 2-11,-4 0-4,-2-1-3,-2 2-6,0-3-4,-6 6-3,-1-5-9,-3 1 6,-4 2-10,-5 1 0,-1-1-3,-3-1 1,-2 0-19,1 0-25,-4-2-15,2-2-33,1-4-50,-4 3-60,7-5-69,-5 0-142,3-4-155,2-4 54,2 2-192,6-5-170</inkml:trace>
  <inkml:trace contextRef="#ctx0" brushRef="#br0" timeOffset="108561.09">5094 5758 1879,'-8'-1'29,"-1"-2"22,9 3 15,-17-1 27,11-2 12,6 3 7,-12 0 0,7-3-3,5 3-15,0 0-8,0 0 0,0 0 2,0 0-6,0 0-7,27-6-10,-12 6-2,2-2-9,0 2-12,3-1-34,-3 1-55,4-2-71,-3 2-81,-3 0-109,0 0-177,-3 2 34,1-1-124,-5 3-77</inkml:trace>
  <inkml:trace contextRef="#ctx0" brushRef="#br0" timeOffset="108714.96">5160 5926 1726,'-7'6'93,"-3"1"11,4-2 13,2-3 10,-3 3 8,1-3 1,5 2-8,1-4-10,7 6-9,-7-6-11,21-2-11,-2 0-32,0-4-63,4-1-93,5-2-104,-3 1-213,5-1-47,-2 0-160,2 0-122</inkml:trace>
  <inkml:trace contextRef="#ctx0" brushRef="#br0" timeOffset="109297.6">7449 5520 1837,'2'-7'84,"0"1"11,0 0 9,-2 3 13,0 3 6,6-10 5,-4 8-10,-2 2-5,5-5-14,-5 5-17,0 0-5,0 0-2,7 11-5,-5-2 3,1 6 1,0 5 11,-1 1-13,-2 3-5,2 5-1,0 0-9,0-1-9,2 2 6,1 1-9,-1 4-22,0-7-38,3 1-56,-3-4-48,2-1-48,3 1-56,-3-8-98,0-2-143,3-2-29,0-1-158,-1-2-147</inkml:trace>
  <inkml:trace contextRef="#ctx0" brushRef="#br0" timeOffset="109541.17">7796 5516 1848,'0'-15'45,"-2"4"21,2 3 20,-3 1 23,3 2 10,0 0 4,0 0-15,0 5-12,0 0-14,0 0-1,0 0 1,0 0 7,5 17 4,-3-6-9,5 6-2,-3 3-1,0 2-6,3 2-4,-1 4-5,3-2-3,-3 0-7,0 3-11,2 3-5,-2-5-30,2 1-34,-2-4-48,-2-2-64,2 4-83,-6-9-100,2 1-188,-2-1 22,0-1-174,0-3-156</inkml:trace>
  <inkml:trace contextRef="#ctx0" brushRef="#br0" timeOffset="109727.29">7530 5888 1832,'-13'-5'30,"2"-2"23,2 2 20,3-1 6,4 0 0,0 1-2,4-1-2,4 0-1,7-1-7,2-3-4,10 1-6,3-1-6,6 0-3,2 3-20,-2-3-40,4 3-56,-2 2-68,0-2-80,-6 4-167,-3-1-254,-3 5-133</inkml:trace>
  <inkml:trace contextRef="#ctx0" brushRef="#br0" timeOffset="109949.97">8211 5845 1983,'0'0'131,"7"-3"10,-7 3 5,0 0-4,0 0-4,0 0-18,0 0-5,8 8 1,-8-2 0,3-1-7,-1 3-14,2-1-4,-2 3-12,0 2-6,2-3-4,0 2-16,-2 3-38,1 0-39,2-3-40,-2-2-50,2 0-67,-1 1-59,-4 0-113,2-3-149,0-2 25,0 2-128,0-3-103</inkml:trace>
  <inkml:trace contextRef="#ctx0" brushRef="#br0" timeOffset="110233.87">8514 5444 1719,'-8'-13'58,"1"2"21,-1 3 21,2 3 20,1-2 13,3 2 1,2 5-7,-6-6-13,6 6-2,0 0 0,-13 10-6,9 0 1,0 1-6,0 4-8,0 3 4,-1 1-5,2 7-1,1 1-4,-2-1-11,4 1-6,0 1-5,-2-2-11,4 2-5,2-2 2,1-1-4,1 0-12,5-3-31,-1-1-46,3-1-48,0-6-65,4 1-75,2-8-55,0-3-139,-1 2-87,4-5 31,-1-1-138,1 0-116</inkml:trace>
  <inkml:trace contextRef="#ctx0" brushRef="#br0" timeOffset="110583.69">8905 5562 1853,'-9'-8'86,"0"5"20,3-3 27,0 3 9,3-1 11,3 4 4,-8-5-20,8 5-12,-1-5-11,1 5-14,11-3-10,2 1-8,4-1-6,1 1-2,4 0-9,1 2-9,-1 0-9,0 0-1,-2 0-10,-1 2 3,0 3-2,-4-3-3,-3 6-7,-3 2 3,-4 1-3,-3 1-3,-7 3 0,-1 0-6,-5 5 6,-1-2 1,-1 2 2,-2-1-4,0 0 0,3-2-8,-2 2 2,6-6-2,-2 0-1,3 0-1,3-1-1,2-2 1,2 0-3,6-3 1,1 0-1,3-4-3,4 1-9,6-4-29,-1 1-24,0-2-33,4-3-22,3-2-32,2-2-68,1-3-63,1-2-137,-4-2-109,-6-1 35,4-3-153,-6-2-135</inkml:trace>
  <inkml:trace contextRef="#ctx0" brushRef="#br0" timeOffset="110855.95">9324 5286 1864,'-3'-5'72,"0"0"5,1 2 6,2 3 6,0 0 12,0 0 17,0 0 1,14-2 12,-14 2-5,23 5 5,-6 2 2,4 1-7,3 3-11,0 4-2,4 0-8,-3 4-9,3 2-8,-2-1-7,-1 4-5,-1 1-7,-6-3-5,2 3-6,-8-2-3,-1-2-3,-5 1-2,-2-1-4,-2-1-4,-4-1 0,-2-2-8,-5 3-15,-1-2-26,0-1-29,-4-1-38,2-6-54,0 0-75,0-4-91,0-2-146,3-2-109,1-2 40,8 0-217,0 0-219</inkml:trace>
  <inkml:trace contextRef="#ctx0" brushRef="#br0" timeOffset="111023.8">10132 5557 2056,'6'-3'95,"1"2"23,-3-3 20,-4 4 28,8-4 0,-8 4-4,7-5-5,-3 3-20,-4 2-13,5-5-14,-5 5-34,6-3-54,-2 1-75,0-1-104,2-4-102,0 5-203,2-5-45,-2 3 60,0-2-112,0-1-60</inkml:trace>
  <inkml:trace contextRef="#ctx0" brushRef="#br0" timeOffset="111293.9">10926 5254 1682,'-3'-8'135,"2"-1"19,-1 1 11,0 0 6,0 0 19,-1 3 2,1 1-8,2 4-12,-2-9-23,2 9-16,0 0-11,0 0 0,0 0-3,4 18-11,1-2-8,-1 3-9,0 6-5,1 2-7,1 1-9,-2 1-7,2 6-2,0-2-7,2-1-17,-4-1-37,2-3-43,0-1-49,-2-2-55,0 0-74,3-4-65,-5-6-79,2-2-136,1-4-28,-1 0 58,2-3-136,-2-3-106</inkml:trace>
  <inkml:trace contextRef="#ctx0" brushRef="#br0" timeOffset="111519.3">11183 5187 1740,'1'-17'91,"-2"5"28,1 3 16,0-1 20,-2 5-4,2-1-2,0 6-15,2-7-13,-2 7-10,0 0-7,0 0 7,0 0-8,8 22 0,-5-7-13,4 5-8,0 2-6,1 8-8,3 3-2,0 0-6,-3 0-8,0 2-35,0 0-34,-2-7-48,-2 0-60,-2 1-76,2-4-59,-4-2-117,-2-2-130,0-3 31,0-1-140,-2-1-114</inkml:trace>
  <inkml:trace contextRef="#ctx0" brushRef="#br0" timeOffset="111687.7">11054 5571 1811,'-14'-7'85,"2"0"19,3 3 18,1-2 14,2 2 2,4 1-11,0-1-15,2 4-13,6-11-8,0 6-9,7 1-27,1-3-45,2 1-64,1-1-78,10-1-75,-4-1-162,3 2-102,4 5-121,-3-1-91</inkml:trace>
  <inkml:trace contextRef="#ctx0" brushRef="#br0" timeOffset="112033.06">11494 5457 1607,'8'-4'73,"-8"4"22,7-3 11,-5-1 8,-2 4 7,8-4 0,-4 0-6,2 1-7,4 1-2,-2 0-3,2 0-4,3 2-6,2 2-6,0 0-8,1 1-1,2 3-12,-4-2-4,2 5-3,-4-1-1,-2 4 2,-1-1-3,-3 2-2,-4 1 1,-4 1-5,0 2 1,-6-2-4,-3 6 2,-3-3 1,-2 0-3,0 1-4,-4-1 2,6-1-6,-3-2 2,2 1-4,0-3-5,5-2-7,-1-1 0,2 1-6,3-4 5,0 2 0,4-2 0,4-2-6,2-1 4,2 1-7,5-2-1,2-1-2,3 0-2,6-2-7,1-2-15,5 0-35,-1-1-35,3-3-46,2-5-64,2 1-74,-4-8-85,3 1-143,5-6-37,-2-1 58,3-2-142,-5-3-111</inkml:trace>
  <inkml:trace contextRef="#ctx0" brushRef="#br0" timeOffset="112284.66">12238 5097 1804,'-6'-11'82,"0"2"28,2-1 26,0 4 16,2 1 11,-2-1 16,2 2-6,2 4-9,-7-5-14,7 5-7,0 0-1,0 0 8,-17 10 0,13 0-13,-2 4-6,1 1-9,-1 4-10,2 4-7,0 3-7,2 1-10,0 1-5,2 1-11,2 0-4,0 2-8,-1-4-4,6 1-8,-1-2-26,1 0-46,3-6-49,0 3-43,6-5-68,-4-6-57,10 2-70,-8-9-95,2-1-137,5 0-8,-3-4-283,6-2-319</inkml:trace>
  <inkml:trace contextRef="#ctx0" brushRef="#br0" timeOffset="112638.68">12619 5221 2268,'-5'-8'33,"1"-1"29,0 1 27,0 1 15,2 2 14,-3-1-3,3 2-7,0-3-3,2 7-7,-3-7-16,3 7-12,7-6 4,2 2-7,1 3 14,0-1-10,6 0-4,-4 2-8,3 0-10,0 0-1,-2 2-4,-1 0-1,-2-1-9,2 6 0,-4-2-1,-2 0-3,-2 6 1,-4 0 4,0 2 2,-4 5 1,-2-1-5,-2 2 2,-4 1-3,0 0-5,0 2-3,-1-3 0,0 3 1,2-3-6,-1-2-1,4-3 0,-2 1 0,2-3-1,4 2-7,0-4 9,0 0 2,4-1 2,2-2-3,4 1-3,-1-3 2,4-1-2,3 0-3,2-4-17,1 0-29,2-2-41,2-4-52,1-1-64,2-1-77,0-6-90,3-3-166,1 0-10,-1-5 43,7-5-188,-2-3-172</inkml:trace>
  <inkml:trace contextRef="#ctx0" brushRef="#br0" timeOffset="112887.12">13059 4925 1887,'-4'-11'85,"4"6"24,-4-1 14,4-1 13,0 7 9,6-10-5,-2 6 8,4 2 4,4 2 12,8 0 13,1 4 2,9 2 5,6 3-4,0 1-10,0 6-17,7 2-13,-6 5-10,-1 4-13,0 0-6,-6 3-10,-5 2-8,-3-3-8,-10 3-4,-8-3-5,-2 1-17,-8 3-35,-8-1-49,-8 3-68,-3-1-71,-7-4-110,-2-1-112,-2 0-201,-3-3-20,-2 1 80,-1-3-319,-3 0-330</inkml:trace>
  <inkml:trace contextRef="#ctx0" brushRef="#br0" timeOffset="113706.15">3046 7332 2529,'-15'-1'55,"9"-2"8,6 3 11,-8 0 9,8 0 11,0 0 0,-15 0-2,15 0-8,0 0-12,-11 4-8,9 0 7,-2 3-3,0 3-7,2 1 4,0 7-11,-3 0 2,3 6-5,-2 4 1,4 1-3,-2 1-4,0 2-7,2 1-2,-3-1-3,3 0-4,0-1-25,0 1-35,3-3-30,-1-3-41,0-3-47,-2-3-50,8 0-40,-3-5-58,1-5-116,1 0-76,3-1 29,0-4-76,-1-4-40</inkml:trace>
  <inkml:trace contextRef="#ctx0" brushRef="#br0" timeOffset="114096.12">3318 7424 1387,'2'-9'-7,"0"2"20,2-1 15,0 3 15,-2-1 18,-1 0 14,2 1 6,-1 1-3,1-1 0,-3 5-7,3-7-3,0 3-5,-3 4-6,2-5-2,-2 5-6,2-4-1,-2 4-1,0 0-6,2-6 5,-2 6 6,0 0-1,0 0-4,0 0-2,0 0-1,0 0-5,0 0 1,0 0-2,0 0 0,0 0 0,0 0 1,0 0 0,0 0 0,0 19-1,-2-12 2,0-2-6,2 4 2,-2 5 6,2 1-2,0 5 3,-3 0-5,6 3 1,-3 4-1,0 1-6,0 0-1,2 1-4,0-2-4,0 2 2,0-3-2,0-1-3,1-2-1,0-3-6,0 0-25,-3-3-31,5-1-36,-5-3-32,2-2-38,-1 0-52,-1-3-44,3-2-94,-3-2-109,0-4-200,-6 7-145</inkml:trace>
  <inkml:trace contextRef="#ctx0" brushRef="#br0" timeOffset="114308.69">2941 7770 1797,'-5'-2'26,"5"2"11,0 0 11,0-10 11,8 7 10,5-3 1,2-1-4,8-6-7,3 6-4,8-4-20,1 0-47,4 1-68,1-1-75,0-1-187,-4 2-247,-1 3-90</inkml:trace>
  <inkml:trace contextRef="#ctx0" brushRef="#br0" timeOffset="115444.16">3690 7758 1795,'0'0'100,"0"0"12,0-6 14,0 6 6,0 0 6,0-5-10,0 5-11,0 0-3,0 0-7,-5 16-1,5-7-5,-1 2-5,1 3-5,1 3-8,-1 2-8,0 1-14,3 0 6,-1 6-10,0-2-10,0 0-6,0-2-19,2 0-34,1-3-38,-3-1-57,3-3-57,1-2-58,0-4-112,0-1-159,1-3 23,1-2-164,0-1-132</inkml:trace>
  <inkml:trace contextRef="#ctx0" brushRef="#br0" timeOffset="115739.91">4118 7510 1804,'2'-10'67,"-2"2"23,0 1 24,0 0 19,-2 2 16,4-1 2,-4 0-7,0 1-1,2 5-21,-6-6-11,6 6-3,0 0-7,0 0-1,-22 14-1,16-7-7,-2 4 1,0 5-8,4-1-6,-2 2-4,2 3-8,2 0-5,-2 1-3,4 2-6,-2-2-4,4 1-4,2 3-3,2-1-5,0-3-28,6-2-30,0-1-52,3-4-53,2-2-71,6-1-66,-3-8-72,5 0-141,0-2-39,0-2 40,3-2-138,0 0-112</inkml:trace>
  <inkml:trace contextRef="#ctx0" brushRef="#br0" timeOffset="116065.65">4545 7628 1801,'-4'-6'72,"0"0"23,0 1 17,4 5 12,-6-5 11,4 2-6,2 3-10,-3-8-14,3 8-10,9-8-12,-3 6-10,4-1-2,4-1-6,0 2-3,3 0-10,-1 0-2,0 2-4,-2 2-3,4 0-8,-6 0-3,1 2 2,-6 1 5,1 3 1,-6 1 13,0 3-2,-6 1-3,0 3 1,-7 3-4,-2-1 4,-1 0 7,1 2-7,-4-3-3,1 1-7,5-3-5,0-2-2,0 1-5,3-1-4,0-2 4,4-1-9,-3-1 6,11 0-2,1-5 0,3 3-3,2-3-15,4 0-14,5-2-7,7-1-35,4-2-33,2-4-59,0 1-72,3-4-74,2-2-158,-3-2-84,0-1 44,-1-2-181,1-3-165</inkml:trace>
  <inkml:trace contextRef="#ctx0" brushRef="#br0" timeOffset="116337.82">5109 7389 2005,'-6'-3'79,"1"-1"5,5 4 4,-4-5 4,4 5 8,0 0 12,9-6 20,-9 6 9,23 3 3,-4 0 0,2-1 3,2 5-2,3-2-11,-1 3-11,1 1-9,1 5-11,1 1-4,-6 0-8,2 4-8,-3 0-5,-6 1-10,-4 0-3,-5 3-6,-2 0-4,-4-3-8,-3 6-1,-2-3-17,-3-1-25,-1 0-30,1 0-32,-3-4-52,0 0-61,1-4-67,4-1-72,-6-4-142,6-2-100,2 2 28,2-1-214,2-8-230</inkml:trace>
  <inkml:trace contextRef="#ctx0" brushRef="#br0" timeOffset="116525.7">6454 7556 2212,'11'0'106,"-1"-6"8,-2 6 0,0-1-4,2 0-1,-2-1-10,2-1-13,-1 1-7,4-1-6,1 3-13,3-5-34,1 4-55,-4-1-70,3 2-80,-4-2-120,-1 2-184,1 0 24,-3 0-99,-1 2-60</inkml:trace>
  <inkml:trace contextRef="#ctx0" brushRef="#br0" timeOffset="116697.59">6585 7735 1696,'-5'7'133,"1"-2"11,0 1 3,0-2 14,2 0 7,2-4 4,0 5 3,0-5-7,0 0-15,19 0-18,-8 0-7,5-3-18,2 1-32,0-1-51,3-2-61,-1 1-61,5-3-86,-3 0-85,3-1-190,-6 1-31,-3 0 57,2 0-130,3-5-62</inkml:trace>
  <inkml:trace contextRef="#ctx0" brushRef="#br0" timeOffset="117705.53">8455 7209 1550,'0'0'21,"-4"-2"9,4 2 24,0 0 13,0 0 15,-4-4 10,4 4 8,0 0 5,0 0 2,0 0 1,0 0 0,0 0-1,0-6 0,0 6-3,0 0-3,0 0 1,0 0-2,0 0-7,0 0 9,0 0-2,0 0-1,0 0-1,0 0-2,0 0-10,0 0-6,0 0-13,0 0-8,0 0-8,0 0-8,0 0-5,-3 13-2,6-5-2,-3 3-2,2 0 1,0 5-1,0-1 5,2 4 2,0-1 4,0 2 1,-2 5 7,5-1-4,-3-2-3,1 3-1,-1-4-2,-2-1-4,2 0-1,-2-3-8,2 0 2,-1-3-2,-1 1-5,0-5-1,0 2 1,2-3-2,-2-1 0,0 1-2,-2-1 0,2-1-17,-2-2-19,2 1-36,0-3-45,-2-3-59,0 0-61,0 0-71,0 0-64,0 0-190,7-14-14,-7 7 62,0 2-234,3-3-220</inkml:trace>
  <inkml:trace contextRef="#ctx0" brushRef="#br0" timeOffset="119577.87">9061 7195 1909,'0'0'22,"2"-5"31,0 0 14,-2 5 13,0 0 11,2-7 7,-2 7 4,0 0-10,4-4-6,-4 4-14,0 0 1,0 0 9,0 0 7,7 16 3,-3-3 3,-2 0 1,4 2-6,-2 2-8,0 0-9,3 3-7,-2 1-2,1 1-7,0 1 0,0 0-11,-2-2 0,3 1-6,-3-2-3,3 1-33,-1-1-33,-2-6-44,0 0-47,1-3-52,-1 0-54,-1-3-69,2-4-135,-3-1-59,-2-3 31,0 5-76,0-5-37</inkml:trace>
  <inkml:trace contextRef="#ctx0" brushRef="#br0" timeOffset="119763.14">8975 7393 1549,'-3'-4'57,"-2"-2"14,1 2 16,4 4 5,-4-5 1,4 1-6,0 4-4,11-8-4,-1 4-3,6-1-4,3-1-7,9 2-4,2-1-7,2 1-7,2 1-5,6-4-33,2 4-51,-3-2-56,3 4-57,-4-3-98,0 0-168,-3 0-142,-4 0-65</inkml:trace>
  <inkml:trace contextRef="#ctx0" brushRef="#br0" timeOffset="120020.67">10092 7088 1687,'0'-7'73,"0"0"22,-2-1 28,2-1 23,0 4 16,-2-1 9,2 6-11,0-7-16,0 7-1,0-6-29,0 6-12,0 0-8,0 0-1,0 0-6,8 24-4,-4-10-7,0 1-5,2 1-6,-1 2-8,2 2-4,-3 1-4,2 0-4,0 0-13,1 1-26,-2-1-35,4 0-39,-4-3-54,2 0-64,-1-2-64,0-3-79,0-2-150,0-1-22,3-1-168,0-2-165</inkml:trace>
  <inkml:trace contextRef="#ctx0" brushRef="#br0" timeOffset="120320.04">10567 7192 1850,'4'-5'56,"-3"1"26,2 0 14,-3 4 9,4-7 5,-2 5 0,-2 2-3,0 0 4,0 0 8,-17 9 1,6 2 3,-1-1 6,-5 4 1,0 1-6,-6 4-7,-1 0-8,-3 4-10,1 0-8,-6 2-9,3 1-6,1-2-10,0-2-1,4 0-6,0 2-3,1-2-7,4-5-8,4-1-2,1 0-2,2-5-8,2 0-3,-1-2-10,5 1-2,2-2-14,4-2-17,2-1-26,2 1-30,5-4-30,1-2-44,5 0-61,2-2-61,-2-2-83,5-2-161,2 1 3,-4-1 40,4-1-121,2-2-92</inkml:trace>
  <inkml:trace contextRef="#ctx0" brushRef="#br0" timeOffset="120623.5">10619 7429 1721,'0'-7'89,"0"7"16,-7-5 8,7 5 10,-5-3 5,5 3 2,-14 0 5,14 0-2,-14 6-1,6-2-12,-2 1-1,0 5-3,1 0-1,-2 1-1,6 0-9,-3 3-8,-1 1-12,1 0 0,1 0-12,1 1-3,2-4-8,2 4-2,-2-1-7,2-2-6,-1-1-2,6-1 0,-1 1-6,4-4-1,1 4-1,7-8-7,1 2 0,4 1-3,-1-4-2,6-3-17,0 0-22,3-3-30,1 3-32,-1-5-26,-2 0-45,1-2-58,1 2-61,-3-7-53,-3 0-121,0 0-78,-4 0 34,-5 3-142,1-3-123</inkml:trace>
  <inkml:trace contextRef="#ctx0" brushRef="#br0" timeOffset="120826.46">10858 7473 1775,'0'0'39,"-8"-2"3,8 2 17,0 0 16,-10 7 15,5-3 9,1 4 1,2 2 6,0 0-3,2 1-4,0 6-4,2 1 5,-2 0-6,2 1-12,-1 4-8,2-2-3,2 2-8,1-1-5,-2 2-18,-1-2-19,2-3-48,-3-2-57,2 1-46,4-3-78,-4-2-133,2-3-147,-2-1 54,2-2-101,0-4-39</inkml:trace>
  <inkml:trace contextRef="#ctx0" brushRef="#br0" timeOffset="121252.79">11117 7203 1489,'-9'-11'88,"4"6"20,2 0 17,-1-2 15,2 4 8,2 3 6,0-8-7,0 3-11,0 5-10,12-6-2,-1 2-5,3 2-6,4-1-6,2-1-3,2 1-9,-1 2-17,2 1-3,0-2-4,-1 2-9,-3 0-9,0-2 0,-4 2-9,-4 0-9,4 0 2,-5 0-6,0 2 8,-4 1 18,1 5 3,-5 0 1,-2 2 4,-2 1 0,-5 2-4,1 3-5,-2-1-5,0 3-3,-4 2-5,2-1-6,0 2-2,1-2-1,1 0-5,-1 0 0,3-3-2,-1-2-5,3 2 1,0-3 0,2-1 3,2-4 2,2 3 4,4-2 2,3-3-2,2 0-5,4-1 1,-1-3-5,6 0 0,-2 0-3,0-2-11,5-2-28,-6 0-47,8-2-41,-2-2-56,-2-1-76,4-2-86,-3-4-140,1 1-126,3-4 40,-1 0-294,2-6-329</inkml:trace>
  <inkml:trace contextRef="#ctx0" brushRef="#br0" timeOffset="121441.41">11832 6956 2318,'-8'-7'61,"1"3"24,2 0 5,-1 1 11,3-1-1,3 4-1,0 0-1,0 0-2,14-6-10,-3 5-5,5 1-7,2 1-7,1-1-25,1 2-32,0-2-55,0 2-69,3-2-84,-4 0-106,-2 0-197,2-4 39,-4 4-145,-2-4-106</inkml:trace>
  <inkml:trace contextRef="#ctx0" brushRef="#br0" timeOffset="121649.74">12190 6699 1745,'0'-9'105,"0"1"14,0 3 1,0-1 0,0 0-8,0 6-9,0 0 31,0 0 13,0 0 0,5 19-6,-3-4-5,2 4-9,1 8-7,-1 2-12,0 9-11,2 0-11,0 9-5,3 4-8,0-4-22,-3 3-48,2-1-54,-4 1-79,5 1-104,-9-8-122,2 1-176,-4 1 31,0-2-204,-3-1-197</inkml:trace>
  <inkml:trace contextRef="#ctx0" brushRef="#br0" timeOffset="122407.76">8444 8237 1830,'-9'-2'-50,"3"0"28,6 2 23,-12-2 21,6 0 20,6 2 16,-9-1 13,9 1 6,-6-4 6,6 4 5,-7-2 2,7 2 4,0 0-2,-8-3 0,8 3-4,0 0-3,-9-1-4,9 1-1,0 0-1,0 0 1,-6-2-9,6 2 1,0 0-3,0 0-11,0 0-3,0 0-9,0 0-6,0 0 6,0 0-8,23 3 1,-1-3 1,8-1-6,14 1 3,17-4 2,36-6 5,20 3 14,12-7-6,15-2 0,49-2 8,25 1 1,16-2-5,6 1-6,6 1-4,-1-1 0,6 3 2,-2 2 9,-5 1-1,-12 2-1,-13 0-3,-48 5-7,-5-1-5,-14 3-2,-15-3-4,-14 3-3,-14-4 0,-18 4-1,-25-2 4,-10 4 14,-14-3 3,-5-2-5,-5 2-4,-4 0-3,-8-1-9,-1-1 1,-4 2-7,0-1-10,-5 1-25,0 0-35,-4 0-44,0 1-42,-2 1-50,-4 2-65,4-7-78,-4 7-104,-8-5-165,8 5 36,-12-4-303,0 2-346</inkml:trace>
  <inkml:trace contextRef="#ctx0" brushRef="#br0" timeOffset="122997.39">8620 8772 2364,'7'-4'47,"-3"1"26,2 1 9,-2-2 11,-4 4 12,6-6 12,-6 6-1,7-4 0,-3 3-7,-4 1-8,0 0-10,6-2-14,-6 2-5,0 0-8,7 13 0,-4-4 5,2 5-9,0 1 0,-1 2-4,0 4-4,2 4-7,0 0 3,-1 0-8,1 3-2,1 0-1,-1 1-7,0 0-17,2 0-32,2 0-52,-4-1-44,2-4-67,1 2-64,1-8-56,-1-3-140,2-2-79,1-1 42,0-4-155,6-2-130</inkml:trace>
  <inkml:trace contextRef="#ctx0" brushRef="#br0" timeOffset="123249.87">9728 8749 1988,'4'-5'135,"-2"1"5,0 0 6,-2 4 7,4-5-15,-4 5-7,7-3-18,-7 3 12,0 0 3,4 12-2,-2-4-6,-2 3-7,0 4-9,2 2-10,2 3-10,-2 0-9,1 6-3,1 0-7,0 1-7,1-2-22,-1 3-38,0-3-44,0-1-50,0-2-61,-2-3-77,0-3-75,-2-3-185,1 2-20,-1-6 47,0 0-154,0-1-119</inkml:trace>
  <inkml:trace contextRef="#ctx0" brushRef="#br0" timeOffset="123432.64">9601 8946 1892,'-6'-8'96,"1"2"17,0 1 2,3-2-6,0 2-10,2 5-12,11-9-6,0 6-9,5-6-8,6 4-8,5-1-3,5 0-18,4 3-41,2-6-50,1 6-50,5-2-48,-2 3-115,1-3-182,-2 3-172,-4 2-120</inkml:trace>
  <inkml:trace contextRef="#ctx0" brushRef="#br0" timeOffset="123704.29">10623 8751 1884,'0'-5'95,"0"-1"25,-2 0 15,2 0 11,0 6 11,-2-9 6,2 9-5,-2-6-4,2 6-15,0-6-12,0 6-15,0 0-14,0 0 0,0 0 4,0 0-10,13 12-6,-7-3-11,-2 4 0,3 2-7,-3 3-6,5 2-6,-3 0-3,-2 3-5,2 0-4,0 2-6,1-3-16,-2 2-29,-1-2-37,0 1-43,0-4-52,-2 0-58,2-2-90,0-1-107,-1-3-130,5 0 6,-3-1-234,7-5-242</inkml:trace>
  <inkml:trace contextRef="#ctx0" brushRef="#br0" timeOffset="123940.38">11117 8953 2066,'0'-7'67,"-3"-1"29,3 1 18,0 1 21,0 0-3,-1 0 2,1 6-4,-7-3-14,7 3-1,0 0 0,-19 9-1,8 0-2,1 5-7,-2 3 0,-4 5-7,-3 4-13,1 3-6,-6 4-6,-2 5-3,1 0-9,-3 1-5,3-1-17,-2 1-28,1 0-32,1-3-40,1-4-60,4-6-71,1 0-67,6-6-34,0 0-108,5-6-108,4-5 26,2-2-159,4-1-140</inkml:trace>
  <inkml:trace contextRef="#ctx0" brushRef="#br0" timeOffset="124285.82">10958 9413 1748,'9'-4'43,"-1"0"26,-2-2 24,2 1 20,1 0 13,2 1 12,-1-3 2,1 3 2,1-2-1,2 3-4,0-1-2,0 2-13,0 0-3,-2 2-12,2 2-7,0 0-7,-3 4-3,-1 1 0,0 4-6,-3-2-3,-4 2-9,-1 2-2,-4 2-10,-3 2-4,-2 1-5,-3 0-5,-3 2-2,-2-1-4,0 0-9,-1 1-1,-2-3 1,4-3-8,0 1 1,0-3-2,2 0-2,1-3 0,3-1-1,2-1 3,-1-1-5,7-2 2,0-1-4,0-3-2,11 4-1,-1-4-1,-10 0 1,30-4-3,-11 1 0,7-3-2,1-2-7,0 1-29,8-1-39,-2-4-44,1 1-52,-2-4-67,4-2-76,-3-6-125,1-2-128,3-5 39,-3 1-259,12-13-268</inkml:trace>
  <inkml:trace contextRef="#ctx0" brushRef="#br0" timeOffset="124716.46">11759 8918 2068,'-6'-11'53,"-1"4"26,4 1 25,-1 1 11,1 1 16,2 0 15,1 4-2,-4-6 0,4 6-4,0 0-17,0-6-9,0 6-5,10-4 2,2 1-9,0 1-2,5-1-3,2 3-3,2 0-9,1-2-6,-2 2-8,-1 0-8,-1 0-4,-2 0-9,0 2-4,-2-2 0,-4 5-2,3-2 4,-4 4-1,-3 2 6,-2 0 4,-4 4-1,0-3 0,-4 5-4,-2 3-5,0-1-4,-5 3-3,0 2-3,1-1-3,2 0-4,-4 0-1,0 0-4,4-3-1,-3 3-1,4-5-3,-1 0-3,1-2-3,3 0 2,0-1 11,2-1 10,2-3 9,2 1 2,2-3-1,3-2-3,3 1-7,1-2 0,2 0-4,-1-1-5,4-3-2,-4 0-1,2 0-9,4 0-16,-1-5-29,-1 1-44,2-1-55,-2-1-59,2-5-72,-3-4-90,1 1-82,-2-3-179,2-2-1,-4-2 73,1 0-320,6-3-341</inkml:trace>
  <inkml:trace contextRef="#ctx0" brushRef="#br0" timeOffset="124924.78">12317 8794 2381,'-6'-3'64,"6"3"24,-8-6 9,6 4 18,2 2 3,0 0 9,-9-3-8,9 3-6,0 0-15,2-6-6,-2 6-15,11-4-6,-3 2-9,2 1-3,4-1-29,-3 2-34,7-4-39,-3-1-56,0 2-59,4 1-72,-5-3-96,1-1-166,-2 0 10,-2 0-157,2-1-135</inkml:trace>
  <inkml:trace contextRef="#ctx0" brushRef="#br0" timeOffset="125128.91">12619 8523 1761,'0'-8'129,"3"0"26,-1 2 7,0 4-3,-2 2-1,2-9-7,-2 9-21,0 0 28,0 0 5,0 0 7,8 17-5,-4-5-8,0 3-15,0 3-14,0 2-10,0 3-11,0 4-11,1 1-15,0 0-44,0 1-50,0 5-48,-1-5-78,-4 2-92,0-6-89,0 1-197,-4-3-15,-1 0 65,-1-3-229,2-6-191</inkml:trace>
  <inkml:trace contextRef="#ctx0" brushRef="#br0" timeOffset="128523.34">8084 1341 557,'0'-11'42,"0"-1"-9,0-1 10,0 1-13,-2-1-2,0-3 5,0 2 1,-1-1 4,-1 1 8,0 1-1,-1-1 5,0 0-1,0 3-7,-3 0 3,1-1-2,-3 3-2,-3 2 2,1-4-12,-6 4 2,0 1 2,-8 1-11,-3 1 6,-3 2-1,-2 0-6,-4 2 1,-7 4-1,1 0-3,-9 4-2,0 2-2,-21 10-2,1 3 0,2 4 1,1 3 0,5 6 0,-2 2-3,3 4 4,6 4-10,-6 4 6,7 3-3,-3 3-1,-1 5-1,-1 1 1,-1-1 1,-2 2-3,3 3-3,1 1 10,1 1 2,3 4 2,2 3 1,3 2 0,5 0 0,1 4 1,5-1-3,3 1 4,2 2-3,4-2-1,3 0-2,3 0 2,5-4 0,0-4-2,6 0-4,5-11 2,4-7-2,0-2 2,2 2-1,2-2 2,4 2-2,0-1-1,4 1 0,-3-2-2,4 1-1,1-3 1,0-1 0,5-3 2,-2-1-2,2-1-1,3-4 2,0-1 3,2-2-1,4 0 0,-1-1 9,5-1 2,-2-2-1,0-3-1,3-2-2,-1 3 0,4-4-2,-5-6 0,3 2 1,-2-5 1,2-1-2,4-3 2,-1 1-1,0-5 0,5 0-1,-2-3-3,0 1 2,-5-2-3,3-3-1,-2 1-2,1-1 0,-1 2 0,0-3-3,-1 1 0,1 0 3,2-3-5,-1 5 2,-1-5 0,2 2-3,-3 0 2,1-3 0,0 0-2,-1 2 1,1-2-1,-2-2 0,1 2 0,1-3 0,-2 1-1,1 1-2,-2 0 1,1-2-1,-5 0 1,1 3-1,-4 0-1,2 0-2,-1 3 2,1 0-1,-4-1-1,6 0-1,-3 3 1,2 0 0,0 1-2,3-2 3,-3 1 0,5 1-1,-1-2 2,1 0-2,0 1 0,-1-1 1,3 0 1,0 0 0,5 1-1,-3-1-2,2-1 3,2 4-2,2-3 4,0 2-1,0-1-2,0-1 2,0 2-1,0-1 2,-1-1-3,1 1 4,0 2-2,-1-4 0,1 4 2,-1-2-1,1 1 0,-3-1-2,5 1 1,-3-1 0,3 1 3,-2 2 0,3-3 1,1 0 4,-2 1 0,3-2 1,-1 1 1,1-3 0,-1 2 0,3-1-1,-6-1 3,0-2-1,-4 2-3,1-2 1,3 0-1,-3-2 0,4 2-1,-4-2 1,5-1 0,1-1-1,-5 0-1,4 1 1,-1-1-1,0-2 0,1 1-3,1 0 2,3-1 0,-3 3-2,2-3 0,1 2 0,-1-2 0,-1 2 0,1 1 1,-2-1-2,1-1-3,-3 1 4,1-1 0,-1 2 0,-4-2-3,3-2 4,0 2-3,1-1-2,0 0 3,-1 1 0,1-1-1,0-2-1,1 2 0,-1 0 2,-1 1-2,2-1 0,-3 1 1,0 1 0,0-2 0,-8 2-2,1-1 3,-1 1 2,-4 0 2,1-2 3,-3 2 7,-3-2 5,0 3 4,-2-5 1,1 2-3,-4-1-2,3-2-2,-2-3-3,2 0-1,1 1-4,-4-3 0,1 2 1,-2-2-3,2-3-2,-3 0 2,2 2-1,-2-2 2,-1-3-4,2 3 8,-5-1 0,3-2-2,-5 1-1,3 2 0,-2-5-5,1 4 4,-2-3-5,1-1 1,-1 2-1,2 0-2,2-4 2,-2-1-2,5-1 0,-4 1-1,1-4-1,2 2 1,-2 1-1,3 0 0,-3-1 0,3 0-1,-2 0 1,-1 5-1,0-3 1,-2 3-1,0-2 0,1 2 2,0-2 0,-3 2-4,3-3 4,-3 1-3,-2 2-1,3-2-4,-2 0 5,-2 0-1,4-1 0,-3 0 1,-2-1-1,3-3 0,-3 3 2,1-6-4,-1 3 3,0 0-2,-2-2 4,2 2-4,-3 0 1,-1-3 1,4 2-2,-2-2-1,-2 2 1,0-1 1,0 0-2,-2-1 1,2 1 4,-4 3-3,3 0 0,-1-1-1,2 0 1,-2 2 0,2 3-1,0 1-1,-2 0-4,2 1 3,2 0 4,-2 3-3,2-2 2,0 2-2,3 2 0,-1-1 1,2 4 0,0-3-2,1 0-1,4 5 0,1-2 2,3 1 2,4 0-3,2 4 1,1-3 0,0 2 0,4 3-2,2 1-2,0 0 1,1 1-1,-2-1-1,3 3 0,-2 0 0,-1-1 3,1 3 1,-3-1-1,0-1 2,-1 1 0,3 2 0,1-2 1,2 2 1,-1 0-6,3-3 5,1 3 1,-1 0 0,2-2 2,0 2-2,2-2 0,9 2 2,-1 0 1,1-1-1,1 1-1,1-3-5,-3 2 9,-1-2-2,-1 1-3,-6 1 0,-5-1 4,1-2-1,-2 0-2,-3-1 1,1 1-2,-2-5 3,-3 4 0,1-5-3,-4 3 2,2-4 0,-3 0 0,-3-3 0,1 1 0,0-3-5,1-1 5,-4 0-3,1-2 2,-2-2-2,0 0 2,1-2 1,-1-5-4,0-1 1,-1 1 1,-1-1 0,-1-1 0,-1-1 0,0-1-2,-1-1 1,-2-1 1,0 2-1,-1 1 2,-2 1 0,1-1-3,-2-1-3,0-1 5,-2 1-2,2 1 2,-2 1 0,0 0 0,0-1 2,-2 0-4,2 3 3,-2-1-3,0 3 4,0-3-1,-3 3 0,0 1 1,-1-2-3,-4 3 1,0-5-1,-8 2 1,1 2-1,-2-1 0,-2 2 0,0 0 0,-4 0 0,-1 0 0,-3 2-1,-3-2-2,-2 0 3,-5 3-4,4 0-2,-5 2-3,-1 0 1,1 2-1,-4 2-2,-1 1-1,1 1 0,-3-1 0,1 4 3,-3-1-1,-3 0 0,2 4 3,-5-2 0,0 1 2,0 0-1,-5 1-5,0 2-1,2-1-4,-2 1-1,2 1 0,-1 1-3,-1-1 0,1 2 2,0 0-1,-1 0 0,9 0 3,-2 2 0,3 0 4,-1 0 1,-1 2-1,2-2 5,1 2 0,0-2 2,1 2-2,-9 0 5,5-1-1,2 2 1,-7-2 0,0 3 1,1-2-2,-4 0 3,6 1-2,-3-1 2,6 0 2,-7 3-2,4-4 0,-5 3 2,3-1-1,1-1-3,7 3 6,-3-3-2,5 1-2,-3 2 3,2-4 0,3 5 2,-3-2-5,3-1 3,0 1-3,-1 0 2,3 0 2,-1 0-1,1-1-2,2 2 2,-1-2 0,1-1-2,0 1 1,2-1 2,3 1-3,0-3 6,-7 1 0,3-1-6,-1 3 3,-2-3-2,-1 0 0,5 0-1,0 0 2,-7 0-1,9-3 1,-2 3-1,-4 0-1,2-1 2,4-2-2,0 3 0,-3-2-2,5 2-3,-1-1 6,-4-1-2,4 0 3,0 2-1,-1-2-2,0 2 2,1-1-2,-1 1 2,0 0-2,2 0 5,-3 0-4,4 1-2,1 1 3,-2 0-1,0 0 0,3-1 0,-1 4 0,0-4-1,1 5 3,-5 2-3,4-2 1,-1-1 2,-1 2-1,-1 1-1,5 1 3,0-2 0,1 1-1,-1-1-1,2 0 1,4 3 2,-2-3-3,3 1 4,1 1-4,2-1 0,2-1-1,1 0 2,3-2-4,-2 1 4,4 0-1,2-2 0,-1 1 0,2 0 1,1-2 0,0 2-2,1-3 1,-1 3 1,2-3-1,-1-2 4,7 0-3,-11 5-9,7-1-7,4-4-17,-6 2-23,2 2-32,4-4-55,0 0-91,-6 2-307,6-2-44</inkml:trace>
  <inkml:trace contextRef="#ctx0" brushRef="#br0" timeOffset="130167.3">14340 7085 1994,'-4'-4'344,"-2"2"-159,1 0-69,1-1-25,4 3 6,-9-3 1,9 3-11,-6-2-16,6 2-5,0 0-14,0 0-13,0 0 2,-11 8-7,9 0 0,2 1-3,0 4-4,0 2-1,3 5 1,1-1-8,0 3 3,2 4-5,0-2-4,3 3 3,2 3 0,-1 1-1,0-1-15,1 1-21,2-3-31,-5-1-36,1-4-48,2 2-55,-1-3-39,-3-5-32,1-1-113,-2-6-88,1 5-136,0-8-98</inkml:trace>
  <inkml:trace contextRef="#ctx0" brushRef="#br0" timeOffset="130415.79">14810 7088 1811,'-2'-22'70,"-2"2"26,0 5 15,-1 2 22,3 3 9,0 2-1,-1 3-13,2-1-18,1 2-11,0 4-10,0 0-8,0 0 0,-7 21-1,9-7-9,1 5-11,-1-1-1,2 10-5,0 0-9,1 1 3,1 4 1,2 2-12,1 1-9,-1 0-22,-2-3-33,4 1-45,-6-4-53,0 1-60,-1-6-69,0 0-152,-1-3-107,-2-1 58,0-2-87,-2-1-44</inkml:trace>
  <inkml:trace contextRef="#ctx0" brushRef="#br0" timeOffset="130599.47">14542 7492 1683,'-20'-10'96,"5"1"20,5 1 8,-1 1 6,4 1 12,1-1-11,6 1-15,2-1-17,5-1-7,8-1-10,4 0-8,7 2-20,-1-1-38,13-1-57,0 1-64,2 3-64,3 0-41,-3-1-121,2 5-132,-3 1-94,-4 1-58</inkml:trace>
  <inkml:trace contextRef="#ctx0" brushRef="#br0" timeOffset="131057.38">15263 7425 1526,'0'0'51,"0"0"24,0 0 17,0 0 22,0 0 23,0 0 11,-13-15-3,10 11 3,3 4 3,-8-7-13,8 3-9,0 4-16,-4-9-8,4 2-16,2 2-9,4 1-4,-2-2-13,2 0-1,1 2-11,2 1-5,2 1-11,-1-2 3,2 4-17,-2 2-1,2 0 0,0 3-4,-2 3 3,0 4-4,-1 0-1,-1 1-3,-1 3 10,-3 4-14,-2 1 8,0 1-3,-2 0-1,-4 2-2,-2 1 1,-1 2-5,-4-4 6,1 2-1,-4-1 2,-4 2-1,4-8-1,-3 1-5,2-3 7,0-3-6,1-1-2,0-6 2,2 0-1,-1-2 4,4-2-8,1-2 0,8 0-1,-13-7 3,8 1-6,5-2 5,0 1-2,0-3-2,5 3 1,-1-1 5,3 0-3,1 1 1,3-1 4,0 4-4,3-1 10,2-1-6,-4 4 2,0 2-8,3 0 7,-2 0 1,4 4-2,-3 0 0,4 0 1,-1-1 0,2 3-28,-2-1-29,2 1-29,-2-2-62,2 0-57,2-1-65,-2-1-87,3-2-153,-4 0 4,2 0-154,1-2-148</inkml:trace>
  <inkml:trace contextRef="#ctx0" brushRef="#br0" timeOffset="131325.71">15774 7152 1879,'-20'-23'32,"6"7"31,4 3 21,-2 1 26,2 3 14,2 4-2,4-2-8,-5 4-13,2 3-3,7 0 1,-17 5-2,11 3 1,0 5-3,0 0-6,-1 4-5,5-1-8,-1 3-5,1 0-2,2-1-6,2 4-6,3 2 3,2 0-6,1-1-11,2-2 5,1 0-13,4-1-20,0-3-45,1 1-42,2-5-66,3-4-81,2 1-68,4-7-157,-4 4-65,-1-4 39,2-3-112,-2 0-83</inkml:trace>
  <inkml:trace contextRef="#ctx0" brushRef="#br0" timeOffset="131645.39">16100 7250 1716,'-6'-12'69,"-3"1"33,0 0 32,3 2 17,-1-1 11,1 3-5,4-1-12,-2 1-15,2 0-14,0 2-9,2 5-15,13-8-6,-5 6-8,5 1-14,2 1-6,-3 1-5,6 1-3,-4 0-4,0 4-5,-1-1-5,-2 5-1,-2-1-1,-3 3-8,-2 1-2,-4-1 0,-3 2 1,-4 1 0,0 2-2,-3 1 1,-1-4-1,0 0-4,1 1 1,2-3 0,-1-1-3,0 1-4,3 0-2,0-4 1,4 1 5,0-1-1,4-3-1,2 1-1,4 0 3,0-4-5,6 1-7,-3-1-27,7-2-31,-1-2-39,-1 1-59,4-6-72,1 2-61,0-4-142,1 1-96,-2-4 43,0 0-138,1-1-114</inkml:trace>
  <inkml:trace contextRef="#ctx0" brushRef="#br0" timeOffset="131911.76">16403 7061 1767,'-8'-9'68,"-3"2"28,6 1 23,0 0 22,2 1-2,1 2-7,2 3-6,-4-5-9,4 5-3,0 0-2,0 0 4,30 8-2,-16-3-3,9 4-11,0 3 0,10 3-5,-2-2-6,-1 5-7,0-1-4,-1 0-7,-2 2-11,-1 0-3,-7 1-7,-5-2-1,0 1 1,-6 0-7,-6 0-2,-4-1-3,-4-1-12,-4 2-22,-2-2-35,0-1-45,1-1-49,-2-5-66,3 4-68,-1-7-85,3-1-142,2 0-31,2-3 40,6 2-135,-2-5-111</inkml:trace>
  <inkml:trace contextRef="#ctx0" brushRef="#br0" timeOffset="132071.9">17220 7246 1847,'11'-6'111,"-5"2"20,1 1 10,-1-1 14,-2 0-3,2 0-9,1 3-14,4-3-17,-1 2-8,2 0-16,1 0-37,0 1-50,-1-1-67,3 2-68,1 0-76,-4 0-136,-2 0-140,-2 2-168,0-1-151</inkml:trace>
  <inkml:trace contextRef="#ctx0" brushRef="#br0" timeOffset="132217.57">17305 7354 1873,'-9'7'47,"7"-2"19,-4 0 22,4 1 32,2-1 25,0-5 14,6 6-1,0-5-11,7-1-22,2 2-5,4-2-25,3-2-59,-2 1-83,1-1-118,0-2-133,1-1-192,-4 2 29,2-1-124,-3-2-84</inkml:trace>
  <inkml:trace contextRef="#ctx0" brushRef="#br0" timeOffset="133190.87">19392 6254 1590,'4'-8'-8,"0"1"10,0 0 16,-2 2 19,-2 1 20,0 4 17,4-6 8,-4 6 10,2-5 0,0 1 3,-2 4-1,0 0-3,2-5 0,-2 5-3,4-4-8,-4 4-7,0 0-12,2-4-3,-2 4-10,0 0-1,0 0 7,4 21 3,-2-5-2,1 6 5,1 6 2,1 7 4,-1 3-5,2 6 1,-2 5-7,3 3-7,-1-1 4,-2 1-4,1-2-4,0-1 0,0-8-11,2 0-2,-3-4-1,-2-6 1,2-1-3,-1-3-5,0-2 3,1-1 2,-2-4-9,-1-3-3,2-1 6,0-3-9,-3-2 2,5 0 1,-5 0-9,2-2-9,-2-1-23,2-3-38,-2-5-40,2 3-51,-2-3-57,0 0-74,4-11-185,-4 4-50,0-5 78,-2-3-134,0-2-77</inkml:trace>
  <inkml:trace contextRef="#ctx0" brushRef="#br0" timeOffset="135311.69">18853 7262 894,'-9'2'214,"9"-2"-82,-14 0-36,8 1-14,6-1-3,-14 0-5,8 2 0,6-2-1,-10 0 3,10 0 3,-11 0-3,11 0 3,-6 3 0,6-3-1,0 0-5,0 0-5,-11 0-2,11 0-4,0 0 0,0 0 9,0 0 6,0 0 0,0 0 2,28 9 3,-6-7-2,15-1 0,13-1 1,21 3 1,30-3-3,14-3-1,10 2-4,16-3 2,20 0-4,6-2-3,3-1-6,4 0-3,-3 0-4,0-3-9,28-1-3,-33 2-2,-5 0-4,-7-1-7,-12 0 1,-15 2-3,-14-1-4,-16 2 0,-12-1 8,-22 2 15,-11 2 7,-12-1 6,-9 1-2,-1-3-5,-5 5-3,1-3-5,-5 3-4,-4-1-5,-1 1-3,-2 0-7,-2 0-2,1 0-7,-3 0-9,1 2-15,-2-1-16,-1 1-14,-8 0-19,10 1-21,-10-1-26,9 0-22,-6 2-35,-3-2-30,0 0-43,2 4-32,-2-4-60,0 0-142,0 0-61,0 0 73,-22 2-134,12-2-88</inkml:trace>
  <inkml:trace contextRef="#ctx0" brushRef="#br0" timeOffset="136275.93">19204 7962 1717,'-2'-8'56,"2"-1"27,-2 0 22,2 1 23,-2-1 0,2-2 5,0 5 6,0-2 13,0 0-8,-2 1-6,4 1-6,-2 6-9,0-9-20,-2 5-14,2 4-8,0 0-12,0 0-9,0 0-5,0 0 3,2 26-8,0-8-5,0 1-3,0 1-2,2 7-7,-2-2-3,0 3 1,4-1-3,-2 1-4,0 0 2,-2-2-3,2 1-15,-1-3-35,2 0-24,-3-5-42,0 0-50,-1-4-47,3-1-35,0 1-56,-2-4-126,2-4-113,1 1 63,-1-3-114,2 2-73</inkml:trace>
  <inkml:trace contextRef="#ctx0" brushRef="#br0" timeOffset="136552.85">19602 7906 1600,'2'-7'21,"-2"-2"32,2 1 29,0 3 20,-2 1 12,0 4 1,2-8-9,-2 8-11,3-4-14,-3 4-8,0 0-2,0 0 2,0 0-3,9 20-1,-7-9-2,0 4-1,-1 3-6,2 0-1,1 1-11,-2 2 0,-2 2-6,1-1-3,-1 0 0,3 6-5,-3-8-2,-3 1-12,3 0-28,-1-2-39,1-2-47,-2 1-53,0-4-37,2-3-54,-2 1-140,-1-4-87,2-1-120,-1-1-84</inkml:trace>
  <inkml:trace contextRef="#ctx0" brushRef="#br0" timeOffset="136766.2">19448 8104 1597,'-4'-6'31,"-3"3"21,3 1 23,4 2 16,-5-7 15,5 7 6,-4-3-6,4 3-11,0 0-9,11-10-9,-2 6-4,5 0-8,4 0 0,3 1-14,9-1-1,0 0-4,10-1-6,0 0-22,4 2-32,0-2-58,-1 2-53,-1 2-60,-2-4-110,-3 4-160,-4-1-120,-4 0-76</inkml:trace>
  <inkml:trace contextRef="#ctx0" brushRef="#br0" timeOffset="137158.03">20265 7836 1593,'2'-5'7,"-2"5"25,0-10 25,0 5 23,0-1 20,0 6 15,0-7 7,0 7 3,2-8-3,-2 3-1,0 5 1,0-5-10,0 5-6,0 0-10,2-4-8,-2 4-13,0 0-8,0 0-6,0 0-8,0 0-2,9 9 2,-6 2-2,1 0-9,-1 6 5,2 0-4,-1 2-8,0 6 1,0-1-2,1 0-7,-1 2 0,-2-1 2,3 1-3,-3-2-6,0 1-8,0-4-25,-2-2-38,2-1-44,-2 0-64,2-2-59,0-2-49,0-5-125,1 1-111,1-2 34,0-1-82,0 0-54</inkml:trace>
  <inkml:trace contextRef="#ctx0" brushRef="#br0" timeOffset="137393.7">20659 8037 1634,'4'-8'91,"-2"2"23,2 1 20,-4 2 7,0 3 3,5-9-3,-2 6-12,-3 3-13,0 0-10,0 0-9,0 0 1,-12 12-7,4 1-10,-4 4-7,-4-1-2,-3 6-8,-1 1-5,-4 1-3,1 2-7,-7 1-5,6-2-24,0 0-34,-2-1-41,3 0-50,-1-2-49,6 0-45,0-5-41,2-2-71,5-4-96,2-1-38,3 0-108,2-3-55</inkml:trace>
  <inkml:trace contextRef="#ctx0" brushRef="#br0" timeOffset="137744.64">20515 8351 1585,'9'-4'46,"-3"1"22,0 1 16,3 0 8,-4-2 8,3 3-2,0-3 1,2 1-1,-1 2-4,2 1-3,1 0-8,-1 1-5,-1 3-8,1-1-2,0 0-7,-3 3-5,-2 1-4,0 0 1,0 1-2,-4 2-3,-4 2 1,-1-3-7,-6 2 3,1 3-1,-4-3 1,-4 2 1,-1-1-2,1 1-2,-4-2-5,2 1 0,-2-2 3,2 0-2,5-3-4,-4 0-5,7 1-5,0-2-7,3-1 3,-3 0-3,4 0-3,4-1 6,2-4-6,0 0 7,18 6-8,-8-4-4,4-2 5,6 0-3,1-2-2,5 0-14,0-1-14,2 1-36,0-1-29,-1-2-52,1 0-69,2-2-48,-3-1-151,1-1-108,-3-3 49,1 0-120,4-1-84</inkml:trace>
  <inkml:trace contextRef="#ctx0" brushRef="#br0" timeOffset="138200.64">21022 7974 1663,'-7'-5'53,"-2"0"21,3 1 20,2 1 12,0-1 11,4 4-3,-4-4-5,4 4-9,-5-4-8,5 4-4,0 0 0,0 0-2,19 0-2,-6 0-8,2 0 0,4 0-12,2 0-3,1 0-7,3 0-2,-2 0-9,0 0-3,0 2-3,-3-4-3,-2 2-6,1 2-3,-5-2-2,0 0-3,-3 0 1,-1 0-1,1 0-4,-5 2 1,1 2 1,-5 0-1,0 1-3,-4 3 3,0 2 2,-2-1-6,-3 5-1,-1 1-1,-1 4 2,-4 0-4,5 0 2,-5 1 2,2 0-4,1-2-1,0 5 4,-1-7-7,5 1 4,-1-2-4,-1 0 1,3-1 1,1-2 11,0 0 7,4-4 7,2 1 6,0 0 0,4-3-6,3-1-5,2-1-1,-1-1-6,3 2 4,1-5-5,2 0-23,2-3-36,2 1-41,-3-3-64,0-1-74,4-7-91,-1 1-207,0-3-7,-3 2 61,2-5-149,0 2-111</inkml:trace>
  <inkml:trace contextRef="#ctx0" brushRef="#br0" timeOffset="138402.26">21421 7783 1670,'-14'-9'30,"-1"1"26,4 0 26,3 3 24,1-1 11,1 1 0,2 3-11,0-2-9,4 4-10,0-7-10,0 7-3,14-2-11,-3 0-9,6-1-27,2 1-42,-2 2-47,4 0-57,1 0-52,-1-5-115,-1 1-169,0 2-108,-4 0-65</inkml:trace>
  <inkml:trace contextRef="#ctx0" brushRef="#br0" timeOffset="138619.03">21718 7510 1563,'-3'-8'66,"2"1"21,-1 2 5,0 0 4,2 5-4,-2-7-7,2 7-14,-2-5 9,2 5 5,0 0 1,0 0-3,4 22-6,-2-10-4,1 3-5,2 1-8,-1 3-2,0 0-6,3 1-2,-2 4-33,0-4-43,0 0-50,0 2-69,0-2-67,-3-5-137,1 3-118,3-1-100,-2-5-68</inkml:trace>
  <inkml:trace contextRef="#ctx0" brushRef="#br0" timeOffset="138878.06">22182 7746 1575,'0'-6'73,"-2"1"22,2 5 10,-3-10 6,3 5-1,0 5-9,0 0-13,0 0 5,0 0 9,0 0 1,0 0-2,7 26-3,-5-14-5,-1 4-5,5 3-9,-4 0-6,0 2-10,0-1-3,2 6-5,-2-1-13,-2-1-29,2-1-48,-2 0-58,0-2-75,0-1-61,-4-3-158,2 0-107,-2-2-158,2-1-147</inkml:trace>
  <inkml:trace contextRef="#ctx0" brushRef="#br0" timeOffset="139048.09">22077 8035 1811,'-5'-12'52,"-2"4"30,3-3 24,2 2 10,-1 2 1,3-1-8,5-2-13,3 4-11,3-1-9,4-1-8,2 2-1,2 1-40,4-2-47,0 1-68,1 2-62,0-3-79,0 0-157,4 4-274,-3-2-155</inkml:trace>
  <inkml:trace contextRef="#ctx0" brushRef="#br0" timeOffset="139291.33">22631 7614 2012,'-2'-10'100,"0"2"23,2 3 13,0 1-4,0 4-7,0-8-15,0 8-11,0 0 3,0 0-9,0 0 3,10 20 4,-4-8-7,0 5-9,1 0-7,-1 5-5,3 1-9,-2 2-1,1 2-13,-5-3-2,6 3-28,-3 1-46,2-3-36,-4 2-75,-1-1-74,2-4-52,-3-3-165,0 1-91,-1-2 51,2-3-100,1 0-70</inkml:trace>
  <inkml:trace contextRef="#ctx0" brushRef="#br0" timeOffset="139541.07">22981 7914 1657,'0'-10'101,"0"2"23,-3 2 3,1 1-1,2 5-9,-6-6 0,6 6 12,0 0 2,-17 9 1,6 2 2,-1-2-9,-4 10 0,-4 3-7,-4 6-6,-3 1-10,-3 4-11,2-1-5,-1 4-12,-3-2-5,2 1-2,-2 0-13,3-3-24,1-1-41,3 1-46,2-7-48,2-3-57,1 1-65,8-6-42,-4-3-55,8-3-127,2-2-43,4 0-135,0-2-126</inkml:trace>
  <inkml:trace contextRef="#ctx0" brushRef="#br0" timeOffset="139801">22777 8344 1790,'2'-2'60,"0"-2"27,-2 4 23,4-6 15,-4 6 4,0 0-5,0 0-6,0 0 0,0 0-3,0 0-4,0 0 0,-10 15 4,5-7-14,1 0-9,0 3-8,1-2-4,2 1-13,1 2-2,0-1-4,1 0-3,2 1-6,1 0-6,5-1-2,-1 0-2,5-2-4,0 1-9,1-3-9,3 0-22,3-2-29,-2-1-43,4 0-42,-3-2-54,6-2-50,-2-2-59,-3-2-88,-2-1-86,0-1-17,-4-1-146,-3-2-114</inkml:trace>
  <inkml:trace contextRef="#ctx0" brushRef="#br0" timeOffset="139971.71">23090 8383 1715,'-2'-5'9,"-2"0"23,1 0 14,3 5 10,-5-4 16,5 4 8,0 0 3,-18 9 7,14-4 2,-2 5 2,-2 0 2,3 4-7,0 3-8,0 0-7,0 1-9,2 0-8,-4 1-3,4 1-7,1-1-2,0 2-26,-1-5-39,2 4-48,-1-2-61,2-3-62,0-4-95,0 0-165,2-2-179,-1-3-127</inkml:trace>
  <inkml:trace contextRef="#ctx0" brushRef="#br0" timeOffset="140403.88">23361 7782 1708,'-4'-12'34,"2"3"33,-1 1 20,3 1 15,5 1-1,-1 1 3,5-2 1,3-1 1,5 3-7,1-1 0,3 0-5,2 1-10,2 1-10,-3 0-7,-1 3-4,0-3-7,-4 1-9,-2 2-4,2-1-3,-5 0-4,0 2-7,0 0 0,-5 0-1,3 4-2,-4 1 2,-4 3-3,-2 1-2,0 3-1,-4 2 0,-2 4-2,-3 1 1,-2 5-3,1-2-1,-5 6-4,3 0-1,-2 0 1,0-1-3,3-5-1,-1 2-5,5-2-1,3-5 3,-3 3 3,5-3 0,-2-2 9,2 0 14,4-2 6,0-3-4,4 2 4,3-3 1,1 0-7,1-4 0,2 2 0,0-1-14,4-4-23,-4-1-34,1-2-39,2-4-66,2 3-88,-2-7-122,4-2-209,-3 0 66,0-4-188,0 1-179</inkml:trace>
  <inkml:trace contextRef="#ctx0" brushRef="#br0" timeOffset="140595.62">23904 7643 1911,'-5'-10'70,"0"1"28,1 3 19,2-1 11,0 0 2,2 7-11,2-9-12,3 3-10,-1 2-13,5 1-6,3 0-7,1 2-34,4-1-49,-1 2-71,4 0-83,-1-2-110,-2 0-233,2 2 59,-6 0-78,-1-2-31</inkml:trace>
  <inkml:trace contextRef="#ctx0" brushRef="#br0" timeOffset="140919.52">24191 7420 1572,'0'-12'64,"2"1"25,-2 2 21,1-1 15,3 1 1,2 1-8,-2 0-7,5 0-8,2 3-7,1 1-2,6 2-8,-4 2-6,5 2-5,-2 2-10,0 1-4,0 3-3,-4 1-3,-1 0-5,-1 6-2,-3-2 0,-3 2-4,-3 3 3,-4 0 6,0 1 3,-7 2-7,0 0-2,1 1-3,-4-2-4,0-1-8,2-4-1,2 1 1,1-3-5,1 0 0,2 1-5,2-3 0,4-1-1,6 0-3,5-2 1,4 0 0,6 0-8,5-3-22,3-1-27,1-2-45,2-4-63,0 2-84,-3-7-131,4-1-199,-3-3 66,-2-1-177,-4-3-166</inkml:trace>
  <inkml:trace contextRef="#ctx0" brushRef="#br0" timeOffset="141779.3">21332 7144 1688,'0'0'-92,"0"0"21,4 1 15,-4-1 22,0 0 13,0 0 13,0 0 14,8 2 13,-8-2 6,0 0 15,0 0 8,0 0 6,4 5 12,-4-5-2,0 0 7,8 1 3,-8-1 0,0 0 0,10 0 4,-10 0 0,15 0-1,-6 0 1,1 0-1,3 0-1,0 0-2,5 0-3,6-1-2,6 1 2,8-3-1,8 1-4,13 0 1,3 1-4,27-6 2,2 2-9,2 0 3,8-2-1,12-2-10,11 0-1,10-1-3,17 3-6,6-4-4,5 3-8,1-1-1,1 4 5,1 1-1,-4-2 1,-6 3-3,-13-1 6,-17-2 5,-18 2 6,-14 0 27,-22 1 17,-16 1 4,-13-3-8,-6 0-10,-5-1-3,-3 1-6,-4 1-9,-3-2-3,-6 0-5,4 3-6,-5-1-4,-1 0-8,-2 1-4,-1 3-15,1-4-24,-3 1-21,3 2-24,-2 1-22,-4-1-20,-5 1-26,13 0-10,-13 0-23,0 0-28,12 1-28,-12-1-28,2 1-36,-2-1-123,0 0-130,0 0 72,-22 3-82,22-3-44</inkml:trace>
  <inkml:trace contextRef="#ctx0" brushRef="#br0" timeOffset="150023.52">3529 8932 560,'0'0'148,"-4"3"-51,4-3-12,-7 3-9,7-3-1,0 0 0,-6 4 0,6-4-7,0 0 3,0 0-4,0 0-2,0 0 0,0 0-2,0 0 4,26 0 4,-7-2 3,11-3-4,8-3-2,12 0-4,7-1-5,26-1-6,7 0 13,8 3-6,2-1-9,2 2-3,-1 1-7,-1 3-29,-8-3-31,-2 3-45,-18 2-41,-15 2-64,-11-2-108,-7 0-322,-9 0-98</inkml:trace>
  <inkml:trace contextRef="#ctx0" brushRef="#br0" timeOffset="150263.75">3771 9195 1650,'-37'11'-22,"8"-2"9,6-4 0,3 1 8,6-2 10,3-1 10,1 1 9,3-2 13,5 2 33,2-4 21,15 4 11,4-7 3,9 2 0,16-5-1,11-1-5,30-5-8,7 0-5,4-3-9,1 2-8,1 2-1,-5-1-13,-6 4-21,-16 3-54,-10 1-73,-4 2-82,-11-2-136,-6 0-187,-10 1-93,-11-1-91</inkml:trace>
  <inkml:trace contextRef="#ctx0" brushRef="#br0" timeOffset="152505.7">16261 8959 955,'-15'-2'34,"15"2"18,-11-4 12,7 2 11,4 2 11,-8-4 18,8 4-3,-9-3-9,9 3 0,-7-4-1,7 4-4,0 0-3,-6-5-7,6 5-4,0 0-6,0 0-5,0 0-6,16-7-6,-4 4-6,5 1-4,4 2 1,8-4-10,3 3 0,5 1-8,7 0-25,5 0-28,-2 0-40,9 2-42,0 3-39,-10-2-36,-3 0-102,-10 1-280,-1-4-69</inkml:trace>
  <inkml:trace contextRef="#ctx0" brushRef="#br0" timeOffset="152680.21">16443 9077 1492,'-34'5'-42,"2"-1"9,5 0 20,3-2 23,8 0 23,0 3 18,6-5 11,0 0 5,1 3-3,9-3 0,-9 0 3,9 0-6,0 0-1,42 2-7,-3-2-5,19 3-12,5 0-47,34 4-84,-2-1-143,7-4-353,-2-4-90</inkml:trace>
  <inkml:trace contextRef="#ctx0" brushRef="#br0" timeOffset="162455.44">2951 11078 756,'-11'-2'141,"11"2"-17,0 0-6,-6-4 0,6 4 3,-4-3-5,4 3-5,-6-2 4,6 2 6,-4-6 0,4 6-2,-6-5-3,6 5-2,-4-4-2,4 4-2,-4-5 2,4 5-9,-2-6-4,2 6-9,-2-4-6,2 4-6,0 0-13,0 0-5,0 0-7,-2-5-5,2 5-9,0 0-6,0 0 1,0 0-8,0 0 1,0 0-3,0 15-2,2-10-3,0 3-3,-2 4 1,2-1-2,0 4-4,0 2 2,-1 1-3,6 0-2,-3 6 11,-2 1-2,0-2-3,0 1-1,2 1-2,0-1 0,-2-5-1,0 2-2,-1-2-4,5 1-14,-4-3-11,0-2-19,-1 0-21,4-1-29,-3-3-26,1 0-22,-3-1-24,2 0-20,2-3-23,-4-3-55,4 0-117,-4-4-96,0 0-75,0 0-51</inkml:trace>
  <inkml:trace contextRef="#ctx0" brushRef="#br0" timeOffset="162847.93">3177 11085 1431,'-4'-4'-4,"2"1"28,2 3 14,-2-6 19,2 6 8,-2-5 11,2 5 5,-2-6 1,2 6-3,0 0-4,0 0-3,-4-5-5,4 5-5,0 0-9,0 0-7,0 0-6,-2-4-5,2 4-5,0 0-5,0 0-1,0 0 1,0 0-5,6 21-4,-4-11 2,0 1 2,4 5-2,-2 1-2,1 0-2,2 7 0,-3-4-12,2 3 7,0 1-8,2-1 4,-1 0 0,-2 0-2,1 0 2,0-3-2,-2 0 4,0-3-14,1-2-21,-4-2-19,4 1-18,-3-3-25,1 0-19,0-1-30,-3-3-32,-3 0-63,3-7-368,0 8-101</inkml:trace>
  <inkml:trace contextRef="#ctx0" brushRef="#br0" timeOffset="163080">2918 11379 1552,'-10'-3'-31,"4"2"26,2-3 27,-2 2 16,6 2 9,-9-5 7,9 5-1,-6-3-3,6 3-4,4-7-3,3 3-2,5 1-5,6-6-2,4 3-3,4-1-3,3 1-10,1-1-28,2 1-35,-1 1-42,3 2-39,-2-2-47,3 4-147,-4-5-121,1 6 50</inkml:trace>
  <inkml:trace contextRef="#ctx0" brushRef="#br0" timeOffset="163319.92">3631 11375 1321,'0'0'61,"-28"-8"17,24 5 15,4 3 18,-6 0 10,6 0-5,0 0-10,-8-3-14,8 3-10,0 0-9,-8 11-4,5-4 0,3 2-10,0 0-1,0 1-5,3 2-6,-3 5-3,5-2-5,-2-1-2,1 4-5,-2-3-1,1 2-5,2-2-23,-1 3-33,0-5-39,0 2-43,3-2-47,0-1-43,-3-4-101,1 0-359,4-3-158</inkml:trace>
  <inkml:trace contextRef="#ctx0" brushRef="#br0" timeOffset="163603.66">3926 11205 1880,'-3'-9'31,"1"1"27,-4 0 27,3 0 19,-1 4 13,1-3 7,0-1-2,-1 5-13,2-1-11,2 4-16,-6-6-3,6 6-8,0 0-6,-16 8-6,12-3-1,0 3-11,0 2-1,0 1-2,1 4-10,-1 0 1,2 3-3,2-1-1,0 0-3,0 2-4,2-1 1,2-1-12,1 1-25,1-3-34,0 1-36,2-4-50,2 1-54,2-4-49,-2-3-88,3-3-143,0-1 10,0 3-76,-1-8-35</inkml:trace>
  <inkml:trace contextRef="#ctx0" brushRef="#br0" timeOffset="163937.57">4098 11264 1467,'-4'-6'20,"-2"1"26,2 0 21,0 0 17,0 1 9,2 0 0,2 4-10,-4-5-10,4 5-6,0 0-3,8-10-7,-2 4-2,4 3-5,6-1-4,-2 0-3,3 1-3,3-1-3,-4 0-8,1 2-2,0 2-2,-4-2-4,-1 2-1,1 2 1,-2 0-3,-5-1-1,2 6 9,-6-2 3,-2 2 0,-2 1 3,0 3-2,-4 4-2,0-4-3,0 1-3,-1 2-1,-3 1-3,3-3-4,1 1 1,-2 0-3,5-2-1,-1-3-2,2 4 1,0-4 1,4-1-3,0 1 2,5-5-1,1 1-12,2-2-22,1 0-24,1-4-34,3 0-36,5 2-28,-5-4-43,5-3-91,0 1-131,-4-2-174,4 0-87</inkml:trace>
  <inkml:trace contextRef="#ctx0" brushRef="#br0" timeOffset="164233.69">4438 11076 1632,'-7'-4'38,"3"0"24,0 3 10,4 1 8,-4-7 6,4 7 1,0 0 13,0 0 4,17-1 7,-5 1-1,8 1 0,0 0-9,6 6-10,3-3-3,-1 3-8,4 1-7,-1 1-7,1 2-4,0 4-6,-7-2-6,3 2-5,-10 3 1,0-4-5,-3 5-5,-5 0-2,-3 1-2,-5 0-5,-4 1 0,0-1 0,-6 2-8,1-1 3,-4-1-17,1 2-28,-3-3-23,2-2-38,-3-2-38,-1 1-49,2-5-48,0-3-74,3-2-138,-1-1-40,2-1-128,1-2-98</inkml:trace>
  <inkml:trace contextRef="#ctx0" brushRef="#br0" timeOffset="164473.64">5123 11285 1587,'-18'-8'38,"18"8"33,-7-2 29,7 2 23,-6-3 14,6 3 6,0 0-4,-2-6-10,2 6-14,0 0-11,10-8-8,-3 7-11,1-3-13,3 2-2,2-2-12,-2 0-28,-1 1-42,5 1-46,-5-1-51,3 1-54,-1 2-47,-3-2-90,0 1-146,-1 1-166,-8 0-111</inkml:trace>
  <inkml:trace contextRef="#ctx0" brushRef="#br0" timeOffset="164632.68">5145 11418 1732,'-2'8'47,"-2"-4"23,2 0 19,0-1 16,2-3 18,0 0 9,4 8 0,-4-8-2,11 0-10,3-2-12,1 1-9,2-4-47,-1 0-60,3 0-97,0 0-97,5-3-192,-5 6-78,3 2-126,0-2-98</inkml:trace>
  <inkml:trace contextRef="#ctx0" brushRef="#br0" timeOffset="165333.83">6093 10865 1617,'0'0'23,"-4"-1"20,4 1 17,0 0 11,0 0 8,-6-4 10,6 4 1,0 0-3,0 0-7,0 0-8,0 0-7,0 0-5,0 0-2,0 0-4,0 0-5,28 8-2,-18-4-5,0 4-2,6-3-4,-4 3-3,3-1-2,2 1-1,0 1-7,0 0 1,4 1-1,-4 0-3,2 1-11,-4-3-25,-1 2-30,2-3-37,-4 0-35,3 1-45,0-2-53,0-3-136,-5 2-315,0-2-163</inkml:trace>
  <inkml:trace contextRef="#ctx0" brushRef="#br0" timeOffset="165635.86">6592 10858 1858,'0'-5'-1,"0"-3"32,0 2 27,0 1 22,2 1 16,0-2 3,-2 6 1,0-7-10,0 7-8,0-7-14,0 7-5,0 0-10,0 0-2,0 0-3,0 0-2,-9 17-4,5-7-3,-3 4-1,1-1-6,0 3-3,-3-2 0,3 3-5,-2 4 1,-1-1-2,0 0-2,1 0-2,-2-1-2,0 0-1,2-2 1,0-3-4,0 3-16,-1-2-20,2-4-26,1 0-27,-2 1-26,2-4-28,3 1-26,-1-2-15,1-3-39,2 0-90,1-4-376,0 0-170</inkml:trace>
  <inkml:trace contextRef="#ctx0" brushRef="#br0" timeOffset="165916.66">6889 11087 1819,'4'-6'37,"-4"6"30,0 0 25,0 0 16,2-3 10,-2 3 6,0 0-16,0 0-12,0 0-12,0 0-8,0 0-9,0 0-1,0 0-8,-6 20-8,6-13-1,0 5-5,0-2-5,0 3-4,4-2-27,-2 6-46,0-5-54,0 1-65,2 3-55,-2-5-129,2 2-137,0 1-144,-2-3-119</inkml:trace>
  <inkml:trace contextRef="#ctx0" brushRef="#br0" timeOffset="166859.67">7176 10890 1706,'-2'-5'0,"0"0"14,-1 0 27,3 5 21,-3-7 19,0 3 14,3 4 5,-5-6-3,3 2-3,2 4-12,0 0-10,0 0-3,0 0-1,0 0 1,-18 10-1,11-1 1,-1 3-3,2 0-5,-1-1 0,3 4-10,-4 0-2,5 1-7,1-1-2,0 2 0,2-2-6,0 2-5,4 0 5,-2-1-5,7 1-3,0-2-21,1-2-32,3-2-46,3-1-58,6 0-71,-4-4-73,2-3-165,3 0-34,1-2-115,-2-2-90</inkml:trace>
  <inkml:trace contextRef="#ctx0" brushRef="#br0" timeOffset="167227.51">7544 10954 1753,'-10'-6'58,"-1"1"18,5 5 25,2-5 17,-3 3 3,7 2-2,-6-4-14,6 4-12,-5-6-10,5 6-3,0 0-12,20-7-6,-8 5-7,5 0-5,3-2-4,-2 3-7,2 1-4,-1-2-7,-1 2 1,0 2-3,-6-1-4,-1 2-1,2-2-2,-3 5 2,-4-1-4,-5 4 3,3-1 1,-9 1 3,1 0-1,-4 2-1,0 1 3,-4-3-5,2 3 2,0 0 2,-1-3-7,2 0 0,1 0 3,0-1-5,1 0-7,1-1 0,2-1-2,0 0 0,4 0 3,0-6 3,8 8 2,2-7-3,1 1 0,4 0-12,4-2-17,-2 0-29,3-2-39,0 0-48,0-2-58,2 1-57,-4-5-125,0 2-126,-1 0-180,5-7-175</inkml:trace>
  <inkml:trace contextRef="#ctx0" brushRef="#br0" timeOffset="167500.44">7989 10715 1975,'-9'-7'40,"0"0"34,6 2 24,-3 2 13,4-1 5,0 0 1,2 4-8,0 0-7,8-10 1,2 9 6,9 1-2,3 0-8,5 3 7,0 1-7,5 1-10,3 5-4,1 0-4,-3 2-11,3 2-10,-4 0-1,0 1-5,-7 2-7,1 1-6,-8-2 1,-5 4-6,-2 1 4,-9-2-40,-4 2-48,-9 1-71,-5 3-93,-1-2-100,-7 3-210,-6 3-23,-1 0 85,-3 0-170,0-3-127</inkml:trace>
  <inkml:trace contextRef="#ctx0" brushRef="#br0" timeOffset="168321.85">6313 11722 1633,'0'0'-58,"0"0"13,-4 5 18,4-5 16,0 0 7,0 0 10,-2 6 12,2-6 12,0 0 3,0 0 5,0 0 4,0 0 2,0 0 4,0 6 1,0-6 1,0 0 4,0 0-2,0 0-3,0 0 3,4 5 13,-4-5 13,12 0 5,-4 2 3,7-2 1,4 0-4,8-4 3,6 1-3,11-3-2,12-2 2,29-7-1,8-1 5,10-2-2,8-1-3,14-3-7,7 2-11,3-2-2,-4 1-6,-1 3-8,-9 0-7,-12 3-5,-8 0-2,-10 0-1,-10 4-9,-19 2-5,-13 0 0,-9 3-21,-9 3-4,-1-3-8,-3 2-8,-6 0-3,2 2-11,-6-1-17,1 1-18,-6 0-22,0-1-34,-2 2-41,-2 0-31,0-2-35,-2-1-72,-4 3-115,-2 1-238,0 0-156</inkml:trace>
  <inkml:trace contextRef="#ctx0" brushRef="#br0" timeOffset="169910.66">7002 12346 1739,'0'0'-5,"0"0"35,0 0 22,0 0 24,-2-7 14,2 7 12,0 0 5,0 0 0,0 0 4,0 0-3,-2-8 3,2 8-8,0 0-9,0 0-9,0 0-11,-4-2-8,4 2-7,0 0-11,-8 11 0,3-3-7,-2 3-4,-1 5-3,-2 1-3,-1 2 1,0 1-4,1 2-3,-3 4-1,-1 1-3,2-3 2,0 4-7,2-6-18,-1-1-31,0 0-32,0-2-39,1-2-43,4-2-37,-1-1-23,3-4-29,-3-3-92,5 1-101,0-3-177,0-3-106</inkml:trace>
  <inkml:trace contextRef="#ctx0" brushRef="#br0" timeOffset="170183.85">6776 12443 1608,'-4'-12'20,"-2"3"33,5 1 30,-3 3 28,0-3 19,3 4 12,1 4 7,-2-7-5,2 7-11,-2-7-14,2 7-9,0-5-19,0 5-10,0 0-2,0 0-10,0 0-4,25 10-6,-15-4-2,3 3-10,3 0-3,1 1 6,2 4-9,0-4-7,3 6-2,-2-2-1,-1-1 3,7 4-11,-7-2-8,4 0-21,-6 1-28,2-3-39,-2-2-51,0 1-54,0 0-56,-6-4-116,3-1-161,1 0 57,0-4-121,-1 2-76</inkml:trace>
  <inkml:trace contextRef="#ctx0" brushRef="#br0" timeOffset="170479.78">7506 12273 1650,'-9'-13'65,"3"4"26,0 0 20,0 0 25,2 4 22,-1-1 7,3 2-2,-3 1-11,5 3-17,-4-4-16,4 4-12,0 0-9,-12 11 0,5-3-3,3 4-13,-3 1 0,4 4-10,-2 0-6,1 4-4,2 0-4,0 3-8,-1-1-1,6 2-4,-1 3 4,2-1-9,1 0-1,3 0-5,0-1 0,1-2-4,3-2-14,2-3-31,2 0-36,3-4-41,-2-1-56,4-5-68,5-3-57,-5-4-99,2-4-109,5 0-21,-4-4-179,5-1-175</inkml:trace>
  <inkml:trace contextRef="#ctx0" brushRef="#br0" timeOffset="170865.75">7991 12320 1843,'-10'-7'40,"3"2"25,-1 2 19,2-2 23,4 1 15,2 4 10,-8-5-3,8 5-5,-4-4-7,4 4-22,0 0-5,4-8-9,6 7-6,-2-1-4,4-2-10,6 2 1,-5-1-15,5 2 0,0-1-6,-4 2-6,0 0-3,0 0-1,0 2 1,-3-1-10,-1 4 0,-2 1-2,4-1-1,-8 3 4,-2 1 0,0 3 3,-6-2-3,0 7 9,-2-5-2,-3 5-9,0-2-2,-3 2 5,1-1-9,3-1-1,-1 0 8,0-3-13,0 0-1,4-3 6,0 1-6,2 0 1,1-1 5,2-1 6,2-3-4,4 1 3,0-3 1,4 0-5,1 0 2,4-3 0,0 0-3,4 0-3,0-1-30,-3-1-30,6-2-42,-5-2-55,0 1-68,2-1-61,-5-5-110,2 2-141,3-2 31,-2-2-161,-1 0-153</inkml:trace>
  <inkml:trace contextRef="#ctx0" brushRef="#br0" timeOffset="171150.92">8387 12053 1805,'-9'-8'38,"3"0"31,0 3 30,0 1 11,2 1 10,1-3-1,3 6-5,-5-2-8,5 2-4,0 0 15,0 0 2,0 0 4,25 11 0,-11-3-1,5 1-1,2 2-2,3 4-4,3-1-10,1 3-8,-2 2-12,-2-1-9,0 3-2,-3 1-8,-4-3-2,-1 4-3,-7 0-6,-1 2 1,-8-3-5,-4 4-9,-4 0-27,-7-1-38,0 4-40,-4-3-61,-2-3-62,0 0-72,-4-4-72,4-2-178,2-2-28,-3-3 51,2-2-187,2-3-167</inkml:trace>
  <inkml:trace contextRef="#ctx0" brushRef="#br0" timeOffset="172932.48">6839 10764 1661,'-2'-3'-80,"2"3"22,0 0 26,0 0 18,0 0 19,-4-5 13,4 5 10,0 0 8,0 0 2,-3-5 7,3 5 4,0 0 2,0 0-4,0 0 0,0 0 1,0 0-2,0 0-4,0 0-1,0 0-6,0 0-1,0 0-1,0 0-6,-4-4 3,4 4-3,0 0 0,0 0 4,0 0-2,0 0-1,0 0 2,0 0-4,0 0-3,0 0 3,0 0 1,0 0 0,0 0-4,0 0 1,0 0-1,0 0-3,0 0 4,0 0-4,0 0 2,0 0-3,0 0 0,0 0 1,0 0-2,0 0 1,0 0-3,0 0 2,0 0-3,0 0 0,0 0-3,0 0-1,0 0 1,0 0-1,0 0 3,-6 14-1,2-8 1,2 0 0,-2 3-2,0 1 2,-4 6 1,2 8 2,-2 2 7,-4 16 6,-4 6 2,-5 30-3,-2 7-2,-2 5-1,-3 3-1,1 6-2,-1-1-1,2-5-2,1-4-2,0-5-1,2-5-1,1-6 0,8-15-4,-1-13 1,4-1-3,0-6-1,3-6-1,0-4 3,2-4-3,-2-4 2,4 0-1,0-5 2,0 2-1,-1-5-3,4-1-6,-1-1-13,0-2-29,2-5-27,0-3-18,0 0-26,0 0-29,0 0-31,14-22-24,-8 9-28,6-9-137,-2 0-314,2-6-169</inkml:trace>
  <inkml:trace contextRef="#ctx0" brushRef="#br0" timeOffset="173385.27">7859 10723 1848,'6'-9'-30,"-4"1"11,-2 3 16,2-2 13,-2 3 23,0 4 13,0-7 11,0 7 1,0-6-3,0 6-7,2-5-3,-2 5-7,0 0-2,0 0-10,0 0 0,0 0 0,0 0 0,-14 17 2,6-5 3,-4 5 4,-5 11 9,-5 8 8,-10 17 3,-1 6 4,-5 8 1,0 13-5,-5 10 1,1 5 1,-3 6-3,-2 8-6,1-2 1,-2 2-3,-1-2-6,3-4-2,1-1-5,3-3-2,1-4-5,5-6 3,4-9-3,2-6-6,3-5 0,7-16-1,4-9-4,4-10 2,-2-1-3,6-9-2,2-2-9,-2 2-5,1-7-10,3-4-12,0 1-12,2-7-22,2-3-28,0-4-20,0 0-21,17-11-34,-7-3-33,3-5-35,8-7-117,2-7-95,4-2-95,0-4-40</inkml:trace>
  <inkml:trace contextRef="#ctx0" brushRef="#br0" timeOffset="173802.95">8457 11067 1470,'4'-16'-15,"-2"6"14,0 1 16,-2-1 16,0 2 21,-2 3 22,4 1 14,-2-2 2,0 6-3,0-10-9,0 10-10,2-5-8,-2 5-8,0 0-5,0 0-4,0 0 8,0 0 3,-8 25-1,6-10 7,-2 10 3,0 4 2,-1 10 5,-1 12-1,-5 24 0,1 5-3,-4 2 0,2 6-3,-6-1-1,1 1-9,-3-1-5,-4-3 0,2-4-3,-1-3-4,-3-5-3,3-4-1,-1-6-3,4-8-3,4-12-3,2-7-3,1-3-7,2-1 0,1-9-4,3 3-1,-1-6 0,2-1 1,1-3-1,-1-2 3,1-1 1,1-3-9,2-1-10,0-3-31,-1-3-31,3-2-42,0 0-46,0 0-62,7-15-84,-5 6-182,-2-6 14,2 1-149,0-5-113</inkml:trace>
  <inkml:trace contextRef="#ctx0" brushRef="#br0" timeOffset="174476.92">4003 11030 1649,'15'-16'-44,"-4"3"14,-4 4 16,1-1 16,-4 4 20,0 1 23,0 1 16,-2-2 14,2 5 6,-4 1 5,4-8-1,2 6-3,-6 2-8,0 0-10,0 0-8,0 0-8,-24 19-2,7 1-1,-11 9-2,-14 25 1,-5 9 1,-5 7-5,-7 8-3,-7 3-3,0 3-3,-1 1-2,3-3-4,2-4-4,5-6 0,4-6-3,7-3-2,6-10 1,8-10-3,9-8-6,3-9-17,8-5-19,-4-5-23,6 2-14,4-7-21,4-2-26,6-4-25,2-5-41,-6 0-64,24-12-428,-6-1-164</inkml:trace>
  <inkml:trace contextRef="#ctx0" brushRef="#br0" timeOffset="174819.01">5651 10926 1757,'11'-5'-20,"-7"-1"3,-4 2 8,0 4 8,0 0 7,-13-5 19,13 5 8,-15 2 9,3 1 7,-2 5 5,2 1 5,-7 6 6,0 7 4,-4 5 3,-7 7 6,-8 25 0,-5 2 0,-3 7-5,-5 7-3,-6 3-4,-7 6-7,-3 1-1,-5 3-6,-4 3-5,-7-3-5,-20 13-6,17-19 1,4-2-3,0-5-4,7-5-4,7-5-2,7-10-5,6-8-14,15-13-24,10-7-30,7-8-43,5-7-68,8-5-27,6-7-16,4 0-42,0 0-121,14-24-238,6 5-103</inkml:trace>
  <inkml:trace contextRef="#ctx0" brushRef="#br0" timeOffset="175104.71">6454 10921 1737,'29'-19'29,"-6"6"19,-6 1 7,-1 3 7,-6 1 6,-2 2 3,1 3-8,-5 1-3,-4 2-1,0 0 8,0 15 6,-8 1 5,-3 8 2,-10 10 1,-6 4-1,-14 23-3,-5 7-1,-5 9-5,-5 3-7,-5 5-4,-7 2-3,-3 2-7,-4 1-3,3-3-3,3-2-5,2-4-14,6-5-40,5-6-39,3-6-46,5-7-52,11-3-52,3-17-79,6-4-183,7-9 16,4-5-93,2-4-47</inkml:trace>
  <inkml:trace contextRef="#ctx0" brushRef="#br0" timeOffset="175809.25">2817 13712 1500,'-4'-8'4,"0"3"22,0-2 25,2-1 23,-2 3 14,2 1 15,0-3 12,-3 3 8,3-2 1,0 3-9,2 3-9,-5-8-13,5 8-12,-2-4-11,2 4-5,0 0-2,0 0-3,5 24 2,-3-9-4,-2 4-7,4 3-3,-3 7-2,5 1-6,-2 7-4,-2 2-1,-2 1 0,2 5-3,0-4-3,-2 1 1,0 0-9,0-2-17,2 1-38,-4-10-25,2 1-40,0-6-44,2 0-40,0-6-31,-2-3-53,2-6-134,2-4-275,0-1-172</inkml:trace>
  <inkml:trace contextRef="#ctx0" brushRef="#br0" timeOffset="176041.29">3042 13702 1915,'-7'-11'8,"4"4"32,0-2 20,1 4 8,0-1 2,-1 2-8,3 4-12,-3-3-4,3 3-2,0 0 4,3 15-1,2-3-1,-1 3-3,3 4-5,1 3-2,1 3-1,1 6-2,3 1-1,-3 3-4,2-1-2,-4 0-23,2 0-37,-4 1-51,1 0-59,-7-6-78,2 0-164,-6 0-263,-1-5-145</inkml:trace>
  <inkml:trace contextRef="#ctx0" brushRef="#br0" timeOffset="176213.13">2949 14238 1767,'-11'-12'-17,"3"3"29,2 1 25,0 0 14,-1-1 2,6 1-5,1 1-3,0-4-9,4 4 1,8-2-4,-2-1-2,5 1-8,6 0 2,2-1-10,3 1-18,4 4-29,-1-2-43,3 1-52,0 0-95,-1 1-369,1 3-91</inkml:trace>
  <inkml:trace contextRef="#ctx0" brushRef="#br0" timeOffset="176445.05">3580 14098 1788,'2'-5'80,"-2"5"19,0 0 21,0 0 16,0 0-1,0 0-11,0 0-12,0 0-12,0 0-13,0 0-4,0 0-8,-8 15-7,8-3-4,3-1-4,-3 4-6,5 0 0,-2 3-11,1-2-2,0 3-1,0-1-8,0 1 0,2 0-3,-2 0-21,0 0-30,3-2-45,-2-2-59,1 1-62,-2-5-82,0-2-164,0-1-68,1-1-129,0-7-129</inkml:trace>
  <inkml:trace contextRef="#ctx0" brushRef="#br0" timeOffset="176701.71">3956 13868 1841,'-3'-10'56,"-6"1"22,3 3 23,-1 0 20,2 1 10,2 1 3,-1 2-13,4 2-12,0 0-12,-11 0-3,5 6-5,2 1-5,0 5-1,0 1-8,-2 3-6,2 1-2,2 2-12,-1 0-4,3 1-3,3 2-2,-3-1-6,4 2 3,-1-1-7,8-1-24,-3 0-35,0-1-46,1-5-53,1-4-62,3 0-59,2-4-124,1-2-147,2-5 34,-1 0-91,2-4-73</inkml:trace>
  <inkml:trace contextRef="#ctx0" brushRef="#br0" timeOffset="177044.79">4304 13922 1647,'-8'-6'45,"-3"2"23,2 1 18,0-4 24,4 5 9,-1-1 4,-1-1-12,7 4-13,-9-6-10,9 6-8,0-5-11,0 5-5,16-8-5,0 5-8,2-2-3,2 0-4,0 0-6,1 3-3,-3-1-5,2-1-6,-3 4-1,-2-1-5,-2 1 3,-1 1-2,-4 3-1,-2 1-1,2 5 4,-6 0-2,-2 1 0,-4 4 0,-2 0-1,2 1-2,-4 1 0,0 3-2,-3-3-1,5 0 4,-1-3-7,1 1-1,0-1-4,1-2-3,1-1 5,2-2-1,2 1 3,2-1 1,2-4 0,5-3-5,2 1 3,-1-1-12,7-2-25,1-2-29,0-1-35,5-4-53,3 0-58,-2-3-93,2-3-166,1-2 3,1 0-102,-2-1-64</inkml:trace>
  <inkml:trace contextRef="#ctx0" brushRef="#br0" timeOffset="177332.53">4763 13653 1543,'-14'-6'74,"2"5"18,3-4 9,0 4-3,3-1-1,6 2-11,-9-2-9,9 2 11,0 0 13,0 0 4,9 13 1,3-7 1,6-1 2,4 5-8,4 2 2,4-2-11,-2 4-8,2 1-6,3-1-4,-6 1-14,1 2-5,-2 2 0,-3 0-7,-5 4 1,-4-2-3,-4 1-4,-4 2-4,-4 0-1,-4 1-1,-2 1-11,-4 0-23,-2-1-27,-4 1-36,2-5-42,-4 0-60,4 0-59,-3-6-71,5-3-145,0-3-62,-2-1 41,8-4-67,2-3-29</inkml:trace>
  <inkml:trace contextRef="#ctx0" brushRef="#br0" timeOffset="177517.36">5719 13889 1702,'0'0'154,"8"-2"-3,-8 2-7,0 0-11,13 0-12,-6-2-12,1 0-11,7 1-12,-2-3-22,6 0-53,-3 1-67,4 3-75,-2-7-71,1 4-165,-3 0-102,-4 1-58,0 4-30</inkml:trace>
  <inkml:trace contextRef="#ctx0" brushRef="#br0" timeOffset="177670.77">5863 14127 1542,'-5'12'100,"3"-5"21,-1 1 18,3-4 21,-3-1 20,3-3 9,2 5-5,-2-5-8,0 0-23,30-8-13,-13 4-11,1-6-42,6 3-61,-3-5-83,3 1-101,6-2-76,-6-3-201,2-1-56,-5 4-173,1-2-159</inkml:trace>
  <inkml:trace contextRef="#ctx0" brushRef="#br0" timeOffset="180987.21">4823 7142 1735,'-14'-5'-73,"0"4"4,-2-6 14,0 5 13,-2-5 8,-4 0 15,1-3 5,-2 1 12,0 0 5,-1-2 8,-1-2 4,-5-2-5,0 0 8,1 0 2,-3-2 5,0 0-9,-6-2 3,-1-1 3,-4 4-5,-1-4 6,-3 3 0,-2 4-5,-6 1-1,-4 5-4,-7 1-3,-25 6-3,-9 6-1,-1 3 4,-10 6-5,6 6-1,-2 4-3,6 4 5,4 1-3,6 3 3,2 1-2,4 0 4,2 2-7,5 1-4,2-3 6,4 4-1,2 2-1,0 3 5,2 2-2,5 4 0,-1 5 1,5 4-4,0 3 7,1 2-1,3 2-1,7-1 5,3 5-4,5-2-1,6-4 2,5 0-2,5-2 0,8-10-2,3-6 7,6-6 3,3 2 1,4-2 8,2 1 5,4 0 2,5-2 5,2 6 0,3 0 5,6-1 3,10 17 2,3-4 2,4-2-2,1 1-2,0-3-4,5 1 0,-5-3-5,2 1 0,-1-3-3,-1-3-2,-6-5-2,-5-6-5,1-1 1,-3 0 0,1-1-5,-1-1 1,-3-7 0,-3 2-2,2-4 4,1-1-1,-3-1 1,2 0-3,1-5 5,1-2 0,0-1 1,1-5-5,4 1 2,-1-4 1,7-2-1,0 0-2,0-4-3,9-2-2,-1-1-2,6-4 2,3-1-7,0-2 5,-1-3 0,1 0-5,-1-4 0,14-3 0,-14 1-1,-4 1-1,13-9-1,-2-4 0,-3 1-2,-2-2 2,-1 0 0,-8 3-9,-7 3 1,2 0 3,-2 2-1,-1-1-4,-3 3 5,3 0-2,-7 7-4,2 0 3,-3 1 0,3 0 1,0 4-1,4-1 1,-1 2 1,2 1-3,1-2 3,0 5 0,0 1 0,0 1-1,3-1 0,-4 4-1,-1 0 2,0 1 0,-1 2 1,0 3-2,3 2 2,-2 1-1,-1 4 1,-1 0 1,-2 2-1,-1 2 1,-1 4 1,0-2-1,-4 2 1,2 4 0,4 4 2,-2-1-2,-1 3 1,-1 1 1,1 1 0,1 1 2,0 3 0,1-4 2,1 6-1,-4-3 2,3 1 0,1 0-1,-1-4 0,5 2-2,1-5 3,10 10 1,2-9 0,-8-4-1,19 3-3,1 1 3,-8-7 0,-3-5-2,-2 1 1,5-3-4,14 8 4,-7-5-3,-7-3 2,2 0-2,-2-2-2,-3 1 1,4-1-2,-5 0 3,1 0 0,-3-1-3,-1 2 0,0-3 2,-7 0-1,1-1 3,1 0-3,-1-1 3,2 1-3,-1-1-1,1-1 1,7 1 2,1 1-4,-1-3 0,2 1 0,-1 1-2,1-1 4,0 1-1,3-1-1,-2-1 0,3 2-1,0 2 3,1-4 0,0 3-2,1-1 3,1 0-1,-1 1-1,1 0 0,0-1-1,2 1 3,1-3-2,-1-1 0,22 5 2,-12-4 12,-7-3-3,22 3-2,-12-3-3,-9 0 4,3-2-2,19 3 0,-13-1 0,-8 0-3,0-1 2,-1 1-2,1 1-5,2-4 2,-4 3 2,2-1-1,-1-3-1,0 0 3,-2 0 0,3 0-2,-2-3-6,3 1 6,0 2-4,2-2 3,-4 1-1,2-2 1,0 3-3,-3 0 1,-1 0-1,-1 4-1,-4 0 4,3 1-2,-3 0 0,-2 2 2,3-1 0,-1 3-9,0 1 6,3-1 2,14 6 1,2 1-5,-13-3 1,9 4 3,-12-1-1,13 3 0,-12-2-2,12 3 4,-5 2 0,1-2-3,-11-1 1,12 3 0,-2 0 0,-1 2 0,1-4 3,-11 0 0,-6-3-4,2-2 1,17 7 0,-12-5-2,-4-1 2,-1-3 1,2 1-2,2-4-1,1 0 3,-3 0-1,-1-2 1,3-2-3,1-1 3,-1-3-1,2 0-1,3-2 0,-1-4 0,2 1 1,24-7 2,-3-1-1,4-3-1,-3-1-1,1-4 0,-1-1-2,2-6 2,-4-1-2,0-1 0,-8-4 3,-3-3-3,-3-1 3,-13-2-2,-3-2 5,-8-2 0,-11 6-3,-6 3 7,-3-1-4,-5 0-1,-4 1-1,-4-1-1,-4-3 2,-2-1-3,-6-3 4,-6-7-4,0-4 0,-4-3-1,-5-19-6,-4 2 3,2 0 1,-2-3-6,-2 5 3,0-5 2,-1 3-3,0-1 0,0 3 2,-1 3-1,-1 3 1,-1 3-5,-2 3 6,-1-1-2,-2 4 3,-1 2-1,-4 0-3,2 2 0,-5-1-1,4 0-4,-4 1 0,2 1 2,6 9 1,3 2-3,-1 1-3,-10-11-1,8 5-1,3 6-2,1 1-2,-1 0 0,1-2 0,1 2-1,0-2-4,1 1-2,7 1-1,3 4-8,-2-2-3,8 3 0,0 0 1,4 3-2,0 1 0,4-1 3,6 2 3,2 1 1,2-6 5,6 3 3,0 0 1,3 0 2,5-5 6,2 4 0,-4-3 2,4 1-1,-3-1 4,2-1-1,-1 0-2,-1 0 6,-2-1 1,-1-3-5,0 3 4,0-4 2,-3 0-3,-3 5 3,4-6 1,-6 5-2,-2 0 0,4 0 3,-6 1 1,0-2-1,-4-3 0,1 4 1,-3-1 1,-4 3-4,-3-3 4,-1 0-2,-4 1 1,-8-4 0,0 1-1,-6 1 1,-3 4-2,-3 0 1,-2 1 2,-1 1-2,-3 3-1,-3 1 2,-3-1 0,0 6 2,-5 1 0,1 1-1,-3 2 0,0 1-1,-4 2 1,-2 2 0,-2-1 0,-18 1-1,7 3 1,-11-1 2,8 3-2,8 3 3,-1 0-3,-1 3-1,-4 2 1,5-2 1,-5 6 2,1-1 1,3 0 0,-22 4-4,16-2 1,-12 2 3,13 1 0,7-1-2,-18 4-1,-1-1 2,2 2-1,1 1 2,2 1 0,-1 0 0,15-4-1,-14 6 1,11-5 0,-7 6-2,-2-1 1,14-1 0,5 0 0,-15 4 1,1 2 2,3 0 0,-4 2-1,1 0 0,0-1 1,2 2 0,-1 0-2,-3 2 0,-2-4 0,0-1 3,-7-1-1,-4 2 1,-2-3-2,1-2-2,-5-2 2,2-1 0,0-2-5,-1 0 5,8 0 0,-3-2 1,1 1-4,2-2 4,-1 0-3,2 1 0,-1 2 1,1-3 0,-2 3-5,-1 0 4,1 0 0,-1 1-2,1 1 4,-1-3-1,0 2-4,2-1 4,1 0-1,1 1 2,15-4-5,6 1 2,-1-3 0,-21 5 1,-1-2 0,-2 1 0,-3-3-4,-2-1 0,-2-1 3,2 0 0,-2-1-2,1-1 3,1-3-4,-2 2 4,0 0-4,16-2 4,6-1-2,2 0 0,1 0 2,3-1 0,-2 1 1,3-3-2,-3 0 0,0 1-1,1-3 1,1 3-1,4-1 2,1-1-1,12 0 2,-1 1 0,4 0-5,1 0 2,0-1 2,4 0 0,5 0-3,1 1 2,2-1 0,1-3 0,1 4-3,2-1 5,3 3-3,-6-4 0,7 3 0,-3 2-1,0 0 0,-3 2 3,-2 0-1,0 1 2,-3 0-3,1-1 2,-4 1-2,3-1 2,0 1 0,3-1 0,2-2 2,2 0 0,0 1-2,-1-2 3,3-1-1,0-1 1,2 1 0,1-1 1,-1-1-4,2 0 3,0 0 0,3 1-4,-2-3 3,2 2-3,3 0-1,-5-1 6,6 1-3,-2 2-1,0 0-3,0 1-17,3 1-20,-4 1-21,0 3-35,3-2-26,-2 2-42,0 1-123,0-3-213,0 0-4</inkml:trace>
  <inkml:trace contextRef="#ctx0" brushRef="#br0" timeOffset="184256.75">6970 13426 1436,'0'-5'130,"0"-1"-22,0 6-17,0-8 0,0 8-3,0-7 2,0 7 2,0-8-2,0 8 7,2-5-2,-2 5 1,0 0 1,0-7 1,0 7-8,0 0-6,0 0-11,0 0-6,0 0-10,0 0-9,0 0 1,0 0 0,9 16-7,-2-8-4,-1 3-1,4 0-3,1-2-4,4 3 3,0 2-3,1 1-6,4-3 1,-3 0-2,6 0-4,-2-1-15,0 0-27,2-1-29,-3-3-41,1 1-46,-2-1-54,0-2-35,-7-1-59,4-2-192,-4-2 14,1-2-78,-2 0-46</inkml:trace>
  <inkml:trace contextRef="#ctx0" brushRef="#br0" timeOffset="184548.99">7508 13309 1611,'-2'-5'53,"2"-1"22,0 6 11,-4-7 11,4 3 10,0 4 3,-2-5-10,2 5-9,-5-4-10,5 4-4,0 0-6,-12 17-3,2-6-6,0 2 0,-2 7-5,0 0-2,-3 3-5,0 2-1,-2 1-7,1 3-2,2-2-6,0 2-4,1-1-2,0 1 0,0-1-5,3-2-4,-1-2-5,2-2-20,1-5-17,2 1-23,0-3-28,-1-2-24,3 1-30,-1-4-25,3 1-19,0-4-20,0-1-39,2-1-139,0-5-218,0 0-87</inkml:trace>
  <inkml:trace contextRef="#ctx0" brushRef="#br0" timeOffset="184847.2">7580 13577 1742,'-2'-6'63,"2"6"9,0 0 4,0 0 1,0 0 2,0 0-6,0 0-5,0 0 4,0 0 4,0 0 2,-4 19 2,2-12-5,2 3-3,0-1-4,2 4-11,-2-2-1,0 0-6,2 2-3,-2 0-5,2-1-6,0 1-4,0 4 1,-2-3-6,2 0-1,0-2-14,1 0-29,1-3-32,-4-1-41,2 4-46,0-4-45,3 1-31,-3-5-82,2-3-148,0 2-160,-4-3-100</inkml:trace>
  <inkml:trace contextRef="#ctx0" brushRef="#br0" timeOffset="185221.2">7974 13309 1688,'-4'-5'26,"2"1"20,-2 1 12,4 3 11,-4-6 7,4 6 4,-4-4 1,4 4-3,0 0-6,-8-4-13,8 4 3,0 0 0,-8 10-1,6-5 5,-2 3-1,0 2-4,0 3-3,-1 1-3,1 1 2,2-1-4,-2 3-4,2-1-6,-1 1-3,3 3-4,0-5-1,0 4-4,5-2-2,-3-2-5,4 0 0,1 1 0,3-1-1,0-3-13,2-1-24,1-2-34,3 1-40,-1-5-49,2 1-54,1-4-101,0 1-140,0-3-39,0-3-83,-1 1-56</inkml:trace>
  <inkml:trace contextRef="#ctx0" brushRef="#br0" timeOffset="185626.67">8273 13407 1519,'-6'-3'69,"-1"-1"14,7 4 14,-11-4 6,7 2 9,4 2 3,-6-5-8,6 5-5,-4-2-10,4 2-13,-4-5-5,4 5-10,0 0-2,0 0-6,18-6-7,-10 2-2,6 4-7,0-5-4,3 1-1,1 2-7,-5 0-1,0 1-1,1-2-7,-4 2-1,1 1-2,-3 0-4,-8 0 2,14 1 0,-6 3 3,-4 2 6,-2 1 1,-2 0 2,-2 1 5,-2 3-1,-1-2 3,1 5-3,-5-2 2,3 0-3,0 2-2,-3-3-3,3 0-4,2-1 6,0-1-12,-1 1-2,0-2-1,1-1-3,2-1 5,2 2 2,0-3 4,4 2-8,3-4 2,2 1 2,1-3-4,3-1-5,4 0-18,0-1-27,-1-3-38,4 1-50,3-4-51,3 2-34,2-5-63,-4 3-170,0-5-26,0 2-141,1-2-111</inkml:trace>
  <inkml:trace contextRef="#ctx0" brushRef="#br0" timeOffset="185897.27">8720 13127 1724,'-9'-4'62,"0"0"15,3 3 2,2-1 3,4 2-1,0 0-10,0 0 0,0 0 18,0 0 14,0 0 4,22 17 0,-8-8 1,8 4-2,5 1-3,3 1-10,0 1-1,1 3-8,1-1-4,-2 1-8,-5 3-4,2 0-4,-6 2-9,-5 0 1,-6 0-7,-4 0-6,-6-2-2,-4 3-25,-6 6-39,-6-2-43,-5-3-58,-4 4-64,-2 3-63,-7-4-121,-5-1-143,1 0 48,-13 11-138,7-9-103</inkml:trace>
  <inkml:trace contextRef="#ctx0" brushRef="#br0" timeOffset="186336.61">7457 14180 1649,'-12'3'10,"3"-2"19,1 3 10,-1-2 10,0-2 11,9 0 10,-11 4 8,6-4-4,5 0-1,-8 3-4,8-3-3,-6 3-9,6-3 11,0 0 6,-4 4 9,4-4 13,0 0 1,16 5 12,-6-5 14,9 0-5,9 0 3,14-4 5,11-1-1,26-7 7,8-5-4,12 0 3,7-10-2,11 1-1,9-1-7,8-1-12,3-2-10,-6 4-10,-6 1-8,-10 3-8,-13 3-7,-11 1-7,-11 1-5,-19 6-6,-14 1-5,-9 5-4,-6-2-7,-4 2-7,-3 1-9,-5 0-10,-2 0-17,-1 1-19,-4 3-23,0-2-33,-5 0-30,0 0-29,-8 2-36,9 0-49,-9 0-54,7 0-56,-5-2-150,-2 2-59,0 0 46,0 0-196,0 0-191</inkml:trace>
  <inkml:trace contextRef="#ctx0" brushRef="#br0" timeOffset="187570.87">7689 14849 1872,'-10'-4'-12,"10"4"25,0 0 23,-9-2 25,9 2 20,0 0 15,-5-2 9,5 2 2,0 0 4,0 0-8,-6-3-5,6 3-8,0 0-10,0 0-14,0 0-6,0 0-1,0 0 9,8 20-2,-2-8 0,5 4 8,-2 0-9,-2 5 2,7 1-4,-4 0-4,1 2-2,0 0-6,-1 2 3,0-2-11,-1 0-3,0-4-7,-2 3 2,0-7-2,0 1 0,-1-3-4,-2-1 1,2-1 6,-3-3 12,1-2 18,0 1 15,-1-3 12,-1 0-14,-2-5-7,0 0-7,0 0-9,8-12-5,-6 2-3,2-1-10,-2-2 0,2 0-6,0-1-4,0-3-3,0 4 5,0 2-9,0-4-6,-2 6-5,2 2-4,-2-3-5,2 7-4,3-1 5,-2 4-2,-5 0-2,20 2 4,-7 3-2,-1 3 2,2 1 2,0 0-12,1 6 6,2-2-4,-2 0 1,-1-1 3,0-2 2,-4-1-1,0 2 1,1-7 6,-4 1 10,1 1 24,-2 0 19,1-3 16,-7-3-8,0 0-9,12-11-3,-8 6-4,-2-3-5,3-3-7,-4-2-3,-1-1-5,3-2-3,-3-2-3,-3-2-4,2 0-3,-4-6-2,1 0-9,0 0-4,-2 0-10,-1 2-6,1 2-6,2 4-11,0 3-27,0 1-37,1 1-42,-1 5-33,-1-1-23,1 5-36,4 4-44,-6 0-40,6 0-54,0 0-147,0 13-54,2-5 53,2 0-207,0 1-214</inkml:trace>
  <inkml:trace contextRef="#ctx0" brushRef="#br0" timeOffset="188421.61">8423 14804 1855,'-2'-9'-50,"2"9"32,-2-5 22,2 5 29,-2-4 22,2 4 25,0-7 18,0 7 11,-2-6 6,2 6-1,0 0 9,0-7-5,0 7 4,0 0-14,0 0-1,0 0-11,0 0-12,0 0-15,0 0 4,0 0 5,-7 20 13,2-12-4,4 5-3,-3 1-10,2 3 1,-1 0-3,1 3-6,0-2-1,2 2-11,0 3-5,0-3 1,2 3-4,0-2-4,3-1-4,-1 1-2,2-3-5,3 3-5,-1-6-17,0-1-24,3 1-32,2-4-29,-1-2-44,4-7-57,1 0-71,-1-4-56,2 0-152,-1-4-72,2 1 43,-1-4-166,1-3-146</inkml:trace>
  <inkml:trace contextRef="#ctx0" brushRef="#br0" timeOffset="188834.62">8843 14825 1853,'-14'-2'68,"0"0"16,6-2 16,-3 2 14,4-1 7,7 3 5,-10 0-3,10 0-3,-9-3-15,9 3-9,-6-2-8,6 2-12,0 0-2,0 0-10,19-12 0,-4 11-5,0-7 1,3 5-4,2-3-2,1 2 2,-2-3-9,-2 5-1,0-3-10,-2 4-1,-3 0-3,-1-5-6,0 6-4,-3 0 4,-8 0 2,11 7 10,-8 1 7,-3-1-1,-1 0 1,-1 7-5,-6-1 0,3 1 2,-1 1-4,-3 0 0,-2 1-4,2 0-12,2-2 1,-1-1-2,0-2-3,1 1-3,2 0 0,0-5-7,4 3 7,-1-3 6,4 0 11,-1 0 5,8-2 3,-1-2-2,4-3-7,-1 0-3,7 0 1,-1 0-9,2-3-17,1 1-39,-2-4-33,1 1-46,3-3-71,-2-1-69,0-4-76,1 4-176,-2-6-48,-1 1 47,0-3-212,1-1-213</inkml:trace>
  <inkml:trace contextRef="#ctx0" brushRef="#br0" timeOffset="189102.56">9348 14567 1987,'-4'-4'66,"-3"0"22,4 0 17,3 4 8,-8-5 4,8 5-1,-8-6-3,6 5-13,2 1 1,0 0 32,0 0 17,0 0 8,26 7 6,-15-3 1,6 1-4,2 1-5,-1-1-10,4 5-11,-1-3-11,0 2-9,0 2-8,-1 0-7,-2 4-3,0 2-9,-6-3 0,-1 5-6,-7 2-8,-2-2-6,-6 4-3,-4 4-8,-7 0-20,-5 2-35,0-3-56,-8 2-63,3-1-56,-7-1-90,6-6-100,-3-3-195,1-2-78,2-3 93,4-3-366,0-1-389</inkml:trace>
  <inkml:trace contextRef="#ctx0" brushRef="#br0" timeOffset="189737.5">9872 13571 2707,'0'0'89,"-3"6"8,3-6 5,0 0 10,0 0 15,0 0 4,3 7-1,-3-7-9,0 0-12,0 0-10,0 0-14,0 0-11,0 6-12,0-6-32,0 0-49,0 0-54,0 0-42,4 6-71,-1-5-64,-3-1-82,10 0-187,-10 0 8,17-3 80,-9-1-127,0 0-59</inkml:trace>
  <inkml:trace contextRef="#ctx0" brushRef="#br0" timeOffset="190410.86">10555 13116 1670,'-4'-6'65,"0"0"18,2 3 13,-2-3 12,2 2 4,2 4 1,-4-7 2,4 7-9,-5-5-10,5 5-11,0 0-5,0 0-11,0 0-2,0 0 2,15 18 6,-7-7 4,3 6-5,0 5 5,3-4-5,-1 5-1,0-3 0,0 4-9,1 2 3,-3-2-7,2-2-4,-3-2 1,1 0-9,-2-5-1,-1 1-4,-2-4-2,0 2-1,1-2-4,-3-3 8,0-1 13,1-1 12,-1-1 10,-2-2-6,-2-4-10,0 0-1,0 0-12,0 0-5,0 0-5,4-17-3,-4 5-6,0 1-4,3-2 3,-3-1-8,2 1 0,0 0-6,-2 2-2,2 1-4,0 1-2,-2-1-6,4 2-3,-3 4 0,8 0 1,1 3 0,0 1-1,1 3 1,7 1 0,-3 1 1,3 2-1,5 3 0,-7-5 2,3 3-2,1 1 2,-4-3 0,2-1-2,-4 1 2,-1 1 7,-2-4 11,-3 1 20,0-3 19,1 3 17,-4-1 7,-5-3-9,0 0-6,16-8-10,-13 1-4,-1 2-5,0-3-6,-2-1-6,0-2-1,-2-4-4,-3 0-6,1-3-2,-1-2-3,1 0-4,-2-3-9,2 0-8,-3 4 0,3 2-8,0 0-13,0 3-23,0 1-28,-1 2-42,3 0-29,0 3-25,0-3-31,2 4-42,-3 0-17,6 3-19,-3 4-25,2-6-55,2 4-137,-4 2-63,9-3 73,-9 3-170,8 0-150</inkml:trace>
  <inkml:trace contextRef="#ctx0" brushRef="#br0" timeOffset="190724.27">11337 12955 1831,'0'0'33,"-6"-7"28,2 3 25,2 0 25,2 4 21,-7-6 4,7 6 3,-4-3-7,4 3-7,0 0-14,-9-2-14,9 2 6,-8 11-14,1-3-1,3 3 2,0 3-10,-2 3-3,2-2-1,2 4 1,-3 0-4,5 2-6,0-1-7,0 2-1,0-1-7,5-1-2,-3 0-8,4 3-1,0-5-4,0 2-3,5-3-3,2 1-31,2-5-25,-3-2-38,4-3-50,0-3-65,1-1-58,0-4-73,4 0-165,-6-2-64,2-3 72,-1-1-153,2-2-116</inkml:trace>
  <inkml:trace contextRef="#ctx0" brushRef="#br0" timeOffset="191054.4">11568 13034 1780,'-7'-8'38,"3"3"25,-2 0 26,4 0 21,-2 1 8,4 4-3,-4-6-9,2 2-9,2 4-8,0 0-3,10-11-12,-2 8 0,3 0-5,0-1-2,5 1-2,-1 1-9,0-1-1,0 3-9,-3 0 1,2 3-6,-4-3-7,0 4 0,0 1 5,-3 3 3,-2 1 4,-5 3 2,0 0-3,-3 5-2,-3 0-1,2 0 0,-2 0-6,-1 2-8,1-2 0,-2 0-1,4-1-1,-5-1-3,6-2-8,1-2-3,0 0 8,2 0 0,2-4-2,3 1 1,6-3 1,-1-3-2,5 2-7,2-4-21,1 0-20,2-4-30,0 0-39,4-5-47,0 0-77,-2-5-79,0 2-163,-1-5-44,-2 0 59,2-4-138,-1-1-87</inkml:trace>
  <inkml:trace contextRef="#ctx0" brushRef="#br0" timeOffset="191298.46">11964 12746 1710,'-7'-9'97,"3"5"13,2-3 3,0 7 1,2 0-4,-2-7 3,2 7 9,0 0 9,19 2 12,-4 3 1,2-2-2,4 7-1,2-3-6,2 5-5,3 2-9,0 3-10,2-2-11,-5 5-11,0-1-5,-2 2-11,-1 0-2,-6 4-4,-2-4-9,-4 3-4,-6 1-22,-4-2-34,-2 3-40,-4 2-51,-9-1-64,0 3-68,-4-4-78,0 1-175,-11 2-77,1-4 76,-5 1-195,2-2-169</inkml:trace>
  <inkml:trace contextRef="#ctx0" brushRef="#br0" timeOffset="191678.43">10941 13803 1958,'-10'5'59,"-1"-5"17,4 3 18,3-1 18,-2 2 11,6-4 12,0 0-4,-11 0-2,11 0-2,0 0-1,0 0-11,-6 2-16,6-2 13,0 0-2,0 0 0,0 0 5,0 0-3,34-6-2,-21 1 7,5 2 1,8-2-1,2-4 1,23-6 2,27 1 7,6-8-4,16 0-9,6 1-8,5-1-7,4-4-11,0 3-8,-5 0-6,-6 0-6,-9 2-9,-8 4-5,-10 0-5,-21 4-9,-9 4-11,-11 2-10,-7-1-17,-3 1-21,-3 2-25,-4 1-23,0 0-30,-3 0-54,-6 1-38,-2 1-32,-2 0-45,-6 2-53,4-4-58,-4 1-160,0 3-56,0 0 83,0 0-267,0 0-266</inkml:trace>
  <inkml:trace contextRef="#ctx0" brushRef="#br0" timeOffset="192234.83">11413 14304 2143,'0'-7'19,"1"-1"22,-1 1 19,0 0 22,0-1 22,0 1 12,0 0 10,4 3 12,-4-2-5,0 1 5,0 5-1,0-9-7,0 9-12,2-4-7,-2 4-12,0 0-12,0 0-12,0 0-11,0 0 3,0 0-5,-9 22 2,5-7-9,0 0-8,-5 7-1,3-2-7,-5 4 3,3 0-4,-2 0-4,0 2-5,0-2-13,-2 5-34,1-4-29,0-3-44,3 2-47,-3-6-52,5 0-52,2-1-45,-4-7-126,2 1-130,4-8 59,-2 4-199,4-4-177</inkml:trace>
  <inkml:trace contextRef="#ctx0" brushRef="#br0" timeOffset="192488.71">11227 14343 2027,'-3'-10'81,"3"0"19,-1 5 8,1-1 9,-3 2 0,3 4-1,-2-7-14,2 7-12,0 0 12,0 0 2,0 0 2,20 7-8,-14-1-5,4 1-4,4 2-2,-2 4-13,5-2-8,0 2-3,0 3-7,1-1-5,2 0 0,-4 0-9,2 0-2,1 1-3,-3-1-10,1 2-22,0-4-31,-1-1-33,-4-1-48,1-1-52,-3-1-56,2-1-56,0-3-159,-2-2-94,1 0 62,2-1-149,1-2-110</inkml:trace>
  <inkml:trace contextRef="#ctx0" brushRef="#br0" timeOffset="192780.72">11939 14142 1753,'-9'-11'103,"0"2"21,1 1 13,0 2 13,4 1 14,-3 0 5,3 3-17,4 2-15,-9-7-13,9 7-6,0 0 9,-10 9-6,7-2-11,1 4 5,-2 0-3,2 4-1,2 1-4,-2 1-1,2 2-4,2-1-5,-2 4-12,0-1-5,2 1-6,2 3-8,-2 1-5,3-4-3,-1 1-7,2 0-3,1 0-4,1-5-4,1 4-4,1-7-13,6 2-28,-2-4-35,3-1-43,2-3-49,-2-5-59,2 0-71,2-4-76,-3-1-160,1-4-83,1-2 74,4-4-265,-4 0-260</inkml:trace>
  <inkml:trace contextRef="#ctx0" brushRef="#br0" timeOffset="193140.93">12294 14205 2141,'-8'-5'57,"-1"0"29,3 2 16,2 1 15,4 2 5,-7-2 7,7 2-8,-4-5-6,4 5-12,0 0-12,0 0-7,13-10-6,-5 8-9,1-3-2,2 5-7,0-5-7,-1 3-5,5 1-6,-5-1-2,0 2-13,1 0 3,-2 2-1,-1 1 7,-1 2-1,-3 4 8,0 0 4,-4 1 5,0 1 1,-2 3 2,-3 1-4,-1 2-4,1-1 1,0 1-6,-2 0-11,0-2-1,1-1 1,1 1-5,2 2-3,1-4-2,-2-2-3,4-1 3,0 2-2,2-5 9,2 0-1,2-1 0,2-2-4,4 0 3,-2-3-6,3-1-9,-1-1-30,4 1-35,0-6-37,-1-2-70,0 1-72,4-3-70,-5-4-114,6-1-162,-4-2 64,0 1-278,3-8-280</inkml:trace>
  <inkml:trace contextRef="#ctx0" brushRef="#br0" timeOffset="193403.02">12628 13912 2335,'-6'-8'86,"2"1"20,0 3 19,2-2 14,2 6 9,-4-4 9,4 4-3,0 0-4,0 0 13,0 0 22,10-3 6,-10 3 0,26 5-7,-7-1-6,4 4-5,1-1-6,5 3-8,2 5-6,-1 0-13,0 2-15,-2 2 3,-1 5-2,-1-2-16,-7 2-7,0 3-4,-9 1-7,-5 0-5,-8 0-14,-5 6-14,-5 0-46,-4-3-49,-9 4-78,4-1-94,-6-4-91,-1 2-114,-5-6-147,-1 0-137,-1-3 68,7-6-508,-1 0-605</inkml:trace>
  <inkml:trace contextRef="#ctx0" brushRef="#br0" timeOffset="197975.2">7593 13670 2747,'0'0'-223,"0"0"41,0 0 31,0 0 33,0 0 20,0 0 18,0 0 16,-5-10 18,5 10 12,0 0 3,0 0 12,0 0 0,0 0 6,0 0 7,0 0-2,0 0 0,0-5 9,0 5 6,0 0 4,0 0 1,-2-6 7,2 6 1,0 0 2,0 0-3,-2-6 8,2 6 0,-2-5-2,2 5 3,0 0 5,0 0 3,-2-6 1,2 6-1,0 0-1,-2-6 1,2 6 4,0 0-1,-2-5 0,2 5-4,0 0 7,0 0-6,-2-7-5,2 7 2,0 0 3,-2-5-3,2 5 1,-2-6 0,2 6 1,0 0-3,-2-6 4,2 6 0,-2-3-4,2 3-2,0 0-1,-4-4-3,4 4-1,0 0-2,0 0 2,-5-6 0,5 6 1,0 0 1,-2-4-3,2 4 3,0 0-4,0 0 1,0 0-3,0 0 1,0 0-1,0 0-2,0 0-3,-7-3 0,7 3-5,0 0-1,0 0-1,0 0 0,0 0-2,0 0-2,0 0-1,0 0 0,0 0 1,0 0 3,-2 13 3,0-7-3,2 1 0,0 2 1,0-2 3,0 3 0,2-1 1,-2 2 1,2-2-1,0 3-1,0 0 1,3 1 1,-3 2 0,1-2 3,1 2-1,-2 1-2,2-3 1,-2 0 0,0 3-1,2-4 2,-2 1-4,0-2-2,2 0-1,-3 0-1,3-2 0,-4 2-3,2-2 6,0-1-4,1-2 4,-3 1-3,2 1 0,-2-3-1,2 0-3,-2-5 2,0 9-1,2-5 2,-2-4 2,2 8 3,-2-8 0,0 5 1,0-5 2,0 0 0,0 6 0,0-6 1,0 0 2,2 4 4,-2-4 1,0 0 2,0 0 4,0 0-10,0 0 9,0 0 1,0 0-9,0-17-3,0 7-1,0 1-3,0-4 3,-2 2-11,2-2 9,0-1-8,0-3 3,0 0 2,-2 1-5,2-2-2,-2 1-8,2 0 12,0 2-2,-2-1 1,2 3-6,-2 0 0,2 2 3,0 1 0,-3 1-7,3-1 6,0 0-1,-2 5-8,2-3 8,0 2 1,0 1-4,-2-1-1,2 0 0,0 6-1,0-7-3,0 7 2,-4-7-4,4 7 2,0 0 5,0 0-7,0 0 7,0 0-1,0 0-5,-1 20-1,-1-12 9,4 1 1,-2 0-5,0 3 2,0 0 3,0 1-2,0 0-2,1 2 0,-1 0-3,4 3 4,-4-5-1,2 4 0,-2-5 2,2 1 1,-2-2 3,3 1-5,-3-3 1,2 2 6,-2-4-4,2 0-8,-2-1 14,0 0-6,2 1 0,-2-3 5,0-4-3,2 7 0,-2-3-10,0-4-15,0 0-29,0 0-40,0 0-49,0 0-53,0 0-78,0-17-202,-2 12-68,-2-4 85,-1 1-150,-3-1-105</inkml:trace>
  <inkml:trace contextRef="#ctx0" brushRef="#br0" timeOffset="200725.53">15162 10736 1643,'-4'-4'-9,"0"-1"11,-4 1 17,4-1 12,0 2 15,-2-1 24,2 1 13,0-4 14,0 4 9,-1-1 3,5 4-2,-6-5-8,3 1-5,3 4-11,-4-4-7,4 4-8,-6-4-15,6 4-4,0 0-7,0 0-5,-9 17-3,5-1-2,2 3-2,-2 8-1,0 1-2,0 7-4,-1 6 0,3-1-2,0 3-2,0 3 2,-3 6-4,5 1 2,-2-8-3,2 1 1,0-3-3,2-2-13,-2-2-17,2-9-24,1 1-24,-3-7-29,0-3-20,2-1-20,0-1-20,0-7-25,1-2-37,-1-5-96,0 0-346,-2-5-154</inkml:trace>
  <inkml:trace contextRef="#ctx0" brushRef="#br0" timeOffset="202338.87">15053 10686 1628,'-2'-3'-76,"2"3"19,0 0 20,-2-6 6,2 6 14,0 0 14,0 0 13,0-5-3,0 5 9,0 0 6,0 0 8,0 0 3,-2-6 2,2 6 4,0 0 4,0 0-3,2-6-2,-2 6-3,2-5-3,0 1 2,-2 4-1,7-8 0,-3 4 1,-1-2 1,1 1 2,0 1 0,2-2 1,-2 0 0,3 3 0,-1-1-1,0-2 5,3 1-2,0 1 4,1-1-1,4 0 3,4-1 3,5 0-1,7 1 1,20-5-4,29-4-3,14-3 4,17-3 4,13-1-2,12-6 0,14-1 4,37-9 0,9 0 10,6-1-4,9-1-6,-3 0-4,-4 4-2,-3-2 0,3 4 2,-4 0-5,-6 3-6,-7 2-6,-38 8 6,-13 1-9,-12 3-1,-18-1-4,-14 5-2,-24 2 0,-16 3 7,-9-1 1,-10 3-2,-1 1 5,-3 1-9,-2-1 3,-7 0-4,0 3-2,0-3-2,-4 2-5,0 0-1,-5 2-6,1-2 0,-2 2 0,-9 0-1,14 2 0,-10 0-1,1 1-2,-3 3 1,-2 0 6,0 4-9,-2 0 2,-3 8-1,1 5-2,-2 4 3,0 6 0,-3 8-2,0 7 4,3 4-8,2-1 8,0 4-1,4 1-2,0 2 4,0 0-1,2-2 0,2 1 4,0-1-5,2-1-2,-1-3 6,2-1-5,1-2 1,-2-2 1,0-4 0,-1-5-5,-1 0 5,-1-2-1,0-5-1,-1-1 0,-2-1-2,2-3-2,-2-3 10,0 1-6,0-6 1,0-1-1,0 1-4,0-5 4,0 0 0,0 0 3,0-4-3,0 2 5,0-2 5,0-1-5,0-1 2,0-1 3,0-1-8,0 2-1,0-7 6,-2 5-11,-3 0 2,5-5 5,-5 3-9,5-3 2,-9 2 2,3 0-2,6-2 1,-19 1-3,8 2 1,-1-2 5,-6 2-3,0 0-1,-5 1-3,-6 2-4,-1-1 2,-10 1-3,-2 1-2,-8 1 1,-9 1 0,-22 6-3,-4-1 2,-4 2 1,-4-1-8,-6 0 3,-8 2-1,-6 0 1,-6-2-1,-4 3-6,-2-1 5,5-2 2,-1 1 2,1-1-2,9-4 3,0 3 1,11-3-1,6 0 4,7-3-4,17-1 6,10-1 0,2-1-5,2 0 4,7-1 1,1-1 5,3 2-3,0-2 0,4 1 2,0 0 0,4-2 0,3 0-2,2 1 4,4-1-1,5-2 2,1 2 1,4 0 0,-1-2-1,2 2 3,4-2-3,1 2 1,-3-2-3,5 1 6,1-1-2,-2 3-4,0-3 0,-1 0 0,1 1-2,-1-1 2,-4 2 0,4-2 1,-3 2 2,-2 0-2,0 0-3,0 0 2,0 1 2,1 0-1,0-1 1,0 0-2,0-1-2,-1 1 3,3 0 5,0 1-4,-1-1 2,4-2-1,0 0 4,-2 0 1,5 3 3,-3-3-7,3 2 4,0-2 5,8 0 1,-18 2-1,10-2-3,0 0-1,8 0-2,-18 2 3,8-2-2,-1 2-3,1-2 2,-3 1-3,0-1-2,-1 3 3,1-2 2,-4 1-5,4 0 3,-2 0-1,2 0-2,1 0 1,0-2 4,-2 1-5,0 1 2,3-2-1,-1 3-1,-2-3 0,4 1 5,-2 1 2,-2-2-3,2 3 2,-3 0-4,0 0 0,0-1-2,-1 0 3,0 3-2,0-4 1,3 0 7,0 2-10,0 1 3,3-4 8,0 2 2,0 0 4,1-2 7,2 2 0,-1 0-2,8-2 4,-13 0 18,6 2-10,7-2 3,-10 1-7,10-1 0,-11 0-3,11 0-6,-10 2-1,10-2-2,-8 0-3,8 0-5,-10 2 4,10-2 1,0 0 1,-10-2-3,10 2 12,0 0 4,-6-3-4,4-3-3,0 1-3,2-5 0,0-3-4,0-1-3,2-3 0,2-2 0,-2-3-1,2-4-3,0-3-11,0 1-11,-2-3-20,0-1-19,2-1-31,-4 4-27,2-3-29,-4 4-44,2 1-53,0 5-40,-6-2-80,6 0-179,-2 2 34,2 5-128,0-1-128</inkml:trace>
  <inkml:trace contextRef="#ctx0" brushRef="#br0" timeOffset="202681.71">16308 11076 1837,'4'-7'46,"-2"5"24,2-4 18,0 4 16,-4 2 8,4-8 3,-4 8-13,7-4-8,-5 0-13,-2 4-8,0 0-11,0 0-7,0 0-3,11 8-6,-11 0-4,0 1-5,2 1 0,0 1-6,0 2-2,0 2-2,0 3-1,0-2-18,0 1-30,0 0-34,-2 3-40,5-5-48,-3 3-43,0-8-58,1 2-126,0-3-84,-1 1-89,2-4-46</inkml:trace>
  <inkml:trace contextRef="#ctx0" brushRef="#br0" timeOffset="202903.14">16508 11037 1579,'0'-9'61,"0"2"37,-3 0 18,3 2 13,0 5-1,3-8-10,-3 8-11,2-5-17,-2 5-7,0 0-9,0 0-7,0 0-5,11 15-6,-7-5-7,1-1-1,-1 4-4,2 0-3,1 0-2,-1 5-5,0-3 0,0 5-17,-1-3-35,-1-1-48,1 4-55,1-2-57,-4 0-76,-2-1-148,-2-2-50,2 0-87,-4-4-41</inkml:trace>
  <inkml:trace contextRef="#ctx0" brushRef="#br0" timeOffset="203085.65">16428 11269 1563,'-11'-5'58,"1"-1"26,4 3 18,2-1 11,-1 0-3,3 0-10,2 4-10,0-8-13,0 8-7,9-7-7,-3 1-27,6 1-34,3-1-40,2 0-41,6-2-45,0 1-60,3-1-137,2 1-265,-3 0-86</inkml:trace>
  <inkml:trace contextRef="#ctx0" brushRef="#br0" timeOffset="203295.1">16919 11078 1644,'0'0'63,"0"-9"38,0 9 29,0-5 20,0 5 8,0-5-1,0 5-15,0 0-22,0 0-8,0 0-19,0 0-5,0 0-7,0 0-9,0 0-8,9 14-6,-7-4-5,2 0-2,0-1 5,1 4-13,1 1-16,0-1-25,-2-2-35,5 1-47,-4-1-49,1 3-62,-2-7-78,4 5-164,-4-4-62,0-3-129,3 1-123</inkml:trace>
  <inkml:trace contextRef="#ctx0" brushRef="#br0" timeOffset="203563.37">17193 10917 1782,'-6'-7'41,"0"-1"44,0 0 30,2 4 19,0 1 10,0-2 0,4 5-14,-5-7-15,5 7-15,-5-3-5,5 3-14,0 0-5,-11 10-6,8-2-4,-1 2-1,2 0-8,-2 3-4,2 0-7,2 3-4,-2 1-3,4-2-3,0 4-2,0-1-5,4-2 0,-1 1-1,3-2-6,5 5-5,-3-5-21,4-4-40,0-1-42,1-4-61,4 2-67,-2-7-83,1-1-160,4 0-32,-3-1-170,2-2-155</inkml:trace>
  <inkml:trace contextRef="#ctx0" brushRef="#br0" timeOffset="203903.07">17537 10897 1890,'-10'-7'59,"0"4"22,3-2 24,3 3 16,0-3 3,4 5-10,-6-3-10,6 3-13,0 0-6,6-8-11,2 6-5,5 0-5,-1 0-4,8-2-7,-4 3-2,4 1-6,-3-2-5,-1 2-8,-3 0 2,2 0-7,-5 2-1,2 1 8,-2-1 1,-5 4 6,-2 2 18,-1 0 0,-4 2-1,-1 0-3,-2 5 1,-1-2-1,-3 2-7,2-3-9,-1 2-2,2-1-5,0 1-4,1-4-4,1 2 0,0-2-1,2-1 3,4 1-2,2-3 2,3-1-6,2 1 0,4-6-1,1 0-24,4 2-38,-2-6-46,4 2-52,-1-6-72,1 2-59,-2-4-109,4-1-116,-3-1-4,-3-2-196,0-3-191</inkml:trace>
  <inkml:trace contextRef="#ctx0" brushRef="#br0" timeOffset="204134.46">17921 10747 1984,'-2'-3'47,"0"-1"15,2 4 11,-4-5 7,4 5 7,0 0 6,6-8 14,0 8 6,-6 0 1,22 2 11,-9-1 0,5 5 1,3-2-11,2 3-4,1 2-8,-3-1-10,2 3-10,1 0-6,-7 0-6,-1 4-8,0-1-5,-10 2-2,-2 0-7,-4 3-5,-8 4-20,-1-2-34,-4 1-49,-5 0-62,-2 2-87,1-8-98,3 1-217,-4-2-8,4-1 66,0 2-168,2-10-130</inkml:trace>
  <inkml:trace contextRef="#ctx0" brushRef="#br0" timeOffset="204896.42">19105 10674 1681,'0'0'-22,"0"0"20,0 0 19,0 0 20,0 0 14,0 0 11,0 0 8,0 0-3,0 0-1,0 0-2,0 0-4,0 0-4,0 0-2,0 0 2,0 0 0,16 0 10,-16 0-4,12 0-1,-12 0 0,14 0 0,-6 0 0,1-2-4,2 2-1,2 0 5,1-3 2,6 2-6,0-1 0,2-2-4,3 0 9,1 1 4,3-4 5,1 2 1,10 0-4,0-2 6,3 0-1,9 0 0,3-3 9,5 0-12,22-2 0,3-1 7,6 0-14,3-2-2,-1 2 0,2-4-2,-2 1 0,-2 3-1,0-4 7,-2 3 9,4-1-1,-4-2-5,0 3-6,-4 1-3,-7 2-9,-18-1-2,-9 5-5,-11-1-4,0 3 0,-9-2-3,-1 2-4,-5 1 3,-3 0 1,-3 0 0,-3 1 1,2-1-3,-4 2-5,-1 0-4,-2 0-2,0-2-4,-3 3-2,0 1-9,1-2-10,-2 0-14,-1 0-16,2 0-17,-8 2-28,10-2-23,-10 2-36,9-3-46,-9 3-40,0-4-42,0 4-34,0 0-46,-15-11-104,9 9-116,-2-3 36,-5 3-184,1 0-205</inkml:trace>
  <inkml:trace contextRef="#ctx0" brushRef="#br0" timeOffset="205547.67">19787 9990 1835,'-1'-5'-29,"1"5"27,0-7 29,-2 3 21,2 4 14,0-7 14,0 7 6,-2-4-3,2 4-3,0 0-7,0 0-6,0-7-11,0 7-5,0 0 7,0 0 2,0 0-2,4 16 6,0-10-2,2 1-7,0 2-3,0 2-6,0 2 0,5-2-4,-3 0-2,1 4-3,4 2 0,-1-4-11,-2-2-29,4 1-48,-4-2-54,0 3-67,1-6-58,2 1-159,-5-5-72,-2 4-104,3-4-71</inkml:trace>
  <inkml:trace contextRef="#ctx0" brushRef="#br0" timeOffset="205862.4">20055 9951 1480,'-2'-7'-1,"2"2"26,0 0 18,0 5 12,-2-8 10,2 8 0,-2-4-6,2 4 4,0 0 10,0 0 11,0 0 7,-12 9 4,7-1 6,-1-1-1,-2 6-1,-3 5 1,2 2-5,-3 1-4,-1 6-7,-2 2-3,0 0-15,-1 4-6,0 0-2,0-1-8,1-1-1,0-1-4,0-2-5,3-1-4,1-4-7,-2-3 1,5 0-12,0-2-24,0-5-21,4 0-29,-2 0-22,2-6-28,0 3-29,4-4-33,0 0-35,2-4-46,-2-2-119,6 0-81,-6 0-90,16-7-42</inkml:trace>
  <inkml:trace contextRef="#ctx0" brushRef="#br0" timeOffset="206161.62">20107 10181 1511,'2'-5'24,"-2"5"26,2-7 21,-2 7 23,2-5 9,-2 5 3,0 0-6,2-3-10,-2 3-7,0 0-11,0 0 0,0 0-2,0 0-1,0 0-5,2 20-5,-2-13-3,0 2-4,-2 2-5,2 0-5,0 2-5,2 0-1,-2 0-5,0-2 0,0 2-10,0-1-31,0 0-40,2-3-46,-2 1-54,4 0-52,-4-2-93,2-3-165,1 0-128,-2-1-88</inkml:trace>
  <inkml:trace contextRef="#ctx0" brushRef="#br0" timeOffset="206529.64">20362 9915 1498,'-2'-5'-59,"0"1"15,0 0 16,2 4 11,-2-8 11,0 4 6,2 4 3,0-5 5,0 5 4,-4-7 9,4 7 1,0 0 0,0 0 2,0 0 12,0 0 16,0 0 12,0 0 4,0 0 3,-13 15 7,11-8 3,-2 0-5,0 5 3,-1 0-5,3 1-1,2 4-6,0-4-8,0 5-3,2-1-5,1 0-5,1 0 0,2 0-6,1 0-3,3 0-3,0-3-17,6 1-32,-4-3-33,3-3-43,4 3-49,-4-9-55,1 2-118,0-5-320,-2 2-129</inkml:trace>
  <inkml:trace contextRef="#ctx0" brushRef="#br0" timeOffset="206970.97">20642 9977 1705,'-2'-9'14,"2"4"27,0-1 25,0 0 14,-2 1 9,2 5-5,0-7-9,0 7-8,0 0 4,0 0 2,0 0 4,0 0 1,0 0-2,7 20-5,-3-11-2,0 1-2,-2-1-5,2 1-7,0 0-4,0 1-5,0 0-2,2 0-8,-2-3-3,-2 1-4,2 0 3,-2-1-3,0-3-3,0 1 0,0-2 1,-2-4-4,2 5-5,-2-5 1,0 0-5,0 0-9,0 0-4,0 0-9,0 0-1,-4-22-3,4 14 0,2-1 1,0-3-2,0 0 3,2 3-2,-1-2 1,1 1 1,0 1-3,0 2 4,3-4 0,1 5 3,-1-1 1,1 3 0,0-2 5,2 5 4,-2-1-1,-1 0 5,-7 2 0,20 2 3,-9 1-1,-3 2 4,1 0-2,-3 1-2,1-1 2,0 3 1,1-1-4,-3 0 2,0 4 2,-1-4-2,-3 3-26,-1-3-37,0 1-62,0 2-63,-1-4-65,-1 1-143,0 1-109,0-4-150,2-4-142</inkml:trace>
  <inkml:trace contextRef="#ctx0" brushRef="#br0" timeOffset="207231.27">20839 9784 1850,'0'-6'46,"-2"0"16,0 1 13,2 5 6,0-7 3,0 7 8,6-3 8,-6 3 7,16 3-2,-4-3 6,2 3 4,4 3-2,-1-1-1,1 3-9,6 3-7,-5 2-11,2-1-2,-4 2-10,0-2-8,-2 5-8,-5-2-1,-2 2-4,-3 0 2,-7-1-9,-3 4-26,-3 1-51,-4-1-80,-3 0-109,-6 2-110,0-1-221,-3 1 37,5-5 73,-2-3-115,2 1-58</inkml:trace>
  <inkml:trace contextRef="#ctx0" brushRef="#br0" timeOffset="208392.19">13451 11500 1527,'0'0'-10,"0"0"18,0 0 9,-9 4 14,9-4 10,0 0 12,0 0 2,-4 4-1,4-4 3,0 0-3,0 0-2,0 0-3,0 0 2,0 0-2,0 0 5,0 0 6,0 0 11,0 0 9,13 6 0,-7-5 3,-6-1 5,19 0 2,-4 0-6,4 0-4,4-1-3,4-3-1,11-2-2,5-1-4,8-3 4,27-6-4,3-2 0,8-1 3,8-3-2,9 0-5,0 1-10,1-1-1,-2 4-4,-9-3-10,-4 5-3,-7-1-3,-22 6 0,-7 2-5,-14 0-3,-2 2 0,-4-1-5,-8 3 1,-3 1-1,-2 0-4,-1 0-2,-4 1 1,-1-1-2,-1 2 2,-2-2 0,-2 3-4,0-2-2,-2 2-3,0-2 1,-1 2 0,2-1-9,-5 0-1,-6 2 3,13-3-11,-7 3-5,-6 0-5,10-3-14,-10 3-9,10 0-8,-10 0-7,6-2-6,-6 2-3,8-2-7,-8 2-1,0 0-6,0 0-4,8-2-3,-8 2-2,0 0-9,0 0-10,0 0-19,9-1-38,-9 1-37,-2-4-34,2 4-108,-9-3-106,9 3-102,-8-5-54</inkml:trace>
  <inkml:trace contextRef="#ctx0" brushRef="#br0" timeOffset="208735.27">15111 11102 1586,'-13'-4'50,"7"4"18,6 0 24,-11-4 20,7 3 23,4 1 12,-10-4 10,5 2 5,5 2-5,-9-2-7,9 2-7,0 0-24,0 0-10,-10 0-13,10 0-15,0 0-5,0 0-7,0 0-1,0 0-4,17 13-5,-8-11 4,1 3-7,3 1-3,1 0-9,2 2-4,-2-2 3,4 2-9,-3-1-4,1 0 4,-1-1-8,-2 3-4,1-2 3,-2 0-3,-1 1-1,-2 2 5,-5 1-5,-2 1 2,-4 3-3,-4 2 1,-4 1-19,-7 3-35,0 6-36,-9-1-53,-3 2-70,-5 0-72,-9-4-91,1 0-181,-18 5 10,7-7 69,5-5-146,-3 0-102</inkml:trace>
  <inkml:trace contextRef="#ctx0" brushRef="#br0" timeOffset="209448.24">12476 11714 1573,'-7'-6'11,"2"0"7,0 2 18,1 0 16,0-1 11,-1 1 16,3 0 0,2 4 1,-5-8-8,4 5-5,1-3-10,0 1-8,1-2-4,2 2-5,-1-1-2,3 2-6,-1 0-3,2 3-6,-6 1-2,15 3 4,-8 1-3,1 4-1,2 2 1,0 1-2,0 2 0,-2 2-2,0 4 1,4 1-1,-6-4-2,-2 4 0,0-3-2,0 2 0,-2-3-2,-2 0 1,3 2 1,-3-6-1,0-2 2,0 2-1,0-5-1,-3 1-4,3-5-2,0-3-5,0 0-1,0 0-6,0 0 2,-2-25 1,2 10-7,2 1 5,-2-5-4,0-5 3,3 4-1,-3-4 2,-3 2 0,3 1 4,0 1 0,0 0 12,0 3 8,0 0-2,0 3-2,0 3-5,0 2-6,-2 1 1,4 4-3,-2 4 3,3-4 4,-3 4-2,0 0 11,8 17 1,-4-7 1,0 1 1,1 2-1,-1 2-1,3-1-3,-1-1 0,0 5-2,2-5 3,0 2-5,2 0 1,-2-2-15,4-1-26,-2 0-30,4-3-37,-1-3-48,0-1-39,2-3-53,-1-2-128,-4-2-95,3 1-70,-2-5-31</inkml:trace>
  <inkml:trace contextRef="#ctx0" brushRef="#br0" timeOffset="209657.2">12792 11485 1406,'-4'-7'31,"0"1"22,0-1 5,3 6-6,1 1-1,0 0-8,-4-4 13,4 4 8,0 0-2,2 15 3,1-5-1,1 2-1,0 1-5,0 0-3,2 2-6,0 1-3,4-1-4,-4 2-2,4-2-4,-2-1-2,5 1-11,-2-2-27,2-2-41,-1 2-37,1-4-45,0-4-47,-3 1-125,1-4-286,-4-1-86</inkml:trace>
  <inkml:trace contextRef="#ctx0" brushRef="#br0" timeOffset="210081.06">13069 11472 1590,'0'-10'10,"0"2"21,0 2 9,0 6 2,0-6-3,0 6-4,0 0-2,2-6 10,-2 6 8,0 0 5,14 11 1,-8-4 1,-2 1 1,2 3-1,0 1-7,3 1-3,-3-1-3,1 1-3,-1-1-4,0-4-2,-1 3-3,-1-2-1,0-1-3,-2 1 0,0 0-4,-2-2 2,0-2-1,-2 0-3,0 0-2,2-5-4,-8 4 0,8-4-5,0 0-3,-17-10-3,8 2-4,0 0-1,3-6 0,-2-3-1,2 2 0,0-2-2,1-1 3,3 3 0,-3 0-1,5 1 4,0 1-1,5-1 1,-2 2 4,5-1-2,-2 4 2,4 2 2,-2-1 5,6 0 1,-4 7 2,1-2-1,1 6-3,1-2 3,2 3-1,-3 4-3,2-1 0,-2 4-2,-1-3 3,-1 4-1,-1 0-3,-1 0 3,-1 2-17,-1-2-32,-2-3-32,-3 0-50,2 3-54,-3-5-61,0 2-147,-3-2-78,0-4-68,-1 1-30</inkml:trace>
  <inkml:trace contextRef="#ctx0" brushRef="#br0" timeOffset="210312.44">13204 11230 1521,'-2'-7'42,"0"1"10,2 0-2,2 0 13,3 2 13,2 0 10,1 0 2,0 1 7,4 3 7,4 0 0,1 2-3,0-1-3,3 6-2,1 2-6,1 0-6,-3 3-9,3 5-5,-4-2-6,0 6-2,-6 0-2,-1 2-5,-3 1-4,-2 4-10,-6 0-38,-2 1-72,-2-1-92,-6 2-104,-1 2-244,-4-3 27,0-2-96,1-3-79</inkml:trace>
  <inkml:trace contextRef="#ctx0" brushRef="#br0" timeOffset="211851.73">21437 9924 1535,'-4'-5'-22,"1"1"23,3 4 18,-4-5 6,1 1 13,3 4 13,0 0 2,0 0-1,-4-6-6,4 6 1,0 0-5,-5-6-2,5 6 0,0 0-2,-1-4 1,1 4-3,0 0 0,0 0-1,0 0-1,-4-3-1,4 3 3,0 0 1,0 0 0,0 0 2,0 0 2,0 0 0,0 0-1,0 0-1,0 0-1,0 0-2,0 0-2,0 0-3,0 0 0,0 0-3,0 0 2,0 0-1,-6-4 2,6 4 0,0 0 0,0 0 1,0 0-3,0 0 0,0 0-3,0 0 0,0 0-2,0 0-2,0 0-2,0 0-1,0 0 1,0 0-4,0 0 1,0 0-1,0 0-4,0 0 0,0 0 0,0 0-2,0 0-1,0 0 1,0 0 0,0 0-1,0 0-3,0 0 3,0 0-3,0 0-3,0 0 4,0 0-1,0 0-1,0 0 3,0 0-3,0 0 1,0 0-1,0 0-1,0 0-1,0 0 1,0 0-2,0 0 1,0 0-3,0 0 0,0 0-2,0 0 2,0 0 0,0 0 1,0 0-1,0 0-2,0 0-2,0 0 6,0 0-4,0 0 3,0 0-2,0 0 6,0 0-3,0 0-3,0 0 2,0 0-1,0 0-24,0 0-44,0 0-47,0 0-48,0 0-48,0 0-119,0 0-163,0 0-166,0 0-154</inkml:trace>
  <inkml:trace contextRef="#ctx0" brushRef="#br0" timeOffset="212470.29">21312 10199 1715,'-3'-7'-50,"3"7"30,0-6 25,0 6 25,0 0 17,3-5 14,-3 5 14,-3-7 8,3 7 8,0 0 5,0 0-2,-2-5-1,2 5-3,0 0-2,0 0-1,0-5-1,0 5-10,0 0-3,0 0-9,0 0-4,0 0-8,0 0-6,0 0-8,0 0 3,0 0-4,0 0-1,0 0 1,25 7-2,-13-2 2,2 0 1,1 6 0,2-4-2,0 1-2,4 1-4,0-1-4,1 2 1,1-1-6,-5-1-2,2-1 2,-6-1-7,2-1 2,-2-1-4,-1 3-1,-5-2 1,3-1-1,-4-3 7,1 3-2,-2-1 0,-2 2-1,-2 1 1,-2 1 3,-4 1-1,0-3-2,-4 5 1,-3 0-5,0-1 3,-4 1-9,-2 3 7,0-2-5,-1 3-2,0-4-6,0 5-10,-2-2-19,5-4-23,0 0-22,1 2-30,1-4-31,0 1-35,3-5-52,0 1-42,-1 0-106,4-4-109,7 0-192,-12-5-165</inkml:trace>
  <inkml:trace contextRef="#ctx0" brushRef="#br0" timeOffset="212852.28">21612 9806 1722,'0'-3'2,"0"3"29,-2-8 18,2 8 15,-2-6 14,2 6 6,0 0-2,0-5-10,0 5-6,0 0 9,0 0 6,0 0 2,0 19 2,2-7 0,0 3-4,1 2 3,3 5-6,2 9 3,2 3 2,4 9-8,-2 2-1,3 5-4,6 18-4,-2-3-8,-4-6 5,-5-8 1,3 3-6,-2 1-6,-3-3-1,0 1-10,1-4-2,0 1 1,-3-10-10,-2-2 1,2-4-2,-1-5-2,0-2-12,-1-5-26,-1-3-17,2 0-12,-3-6-25,2-2-47,-2-4-37,2-1-41,1-5-46,-1-1-46,-4 0-125,7-12-83,-7 5-170,0-4-155</inkml:trace>
  <inkml:trace contextRef="#ctx0" brushRef="#br0" timeOffset="213742.9">21524 9634 1744,'0'0'-72,"0"0"17,0 0 36,0 0 14,0 0 11,0 0 16,0 0 18,16 7 13,-10-4 7,3 0 10,1 1 3,5-2 6,2-1 0,5 1 1,0-2-2,8 0-4,5-2 0,7-3 0,9-3-3,5-4-1,23-5-3,2-3-2,6-1-7,10-4-1,6-1-1,10-2-8,10-2-3,10-1-1,3 2-2,-1 1-8,-3-2-1,-5 5-5,-7 0 1,-6 4-3,-7 2-2,-8 0-6,-12 4-1,-9 1-2,-22 5-1,-12 0-3,-11 3 1,-3 0-3,-5 1 3,-3 1-1,-4 2-3,0-3 1,-2 5-2,-2-3-4,-2-1 4,1 4-1,-3-1-1,-1-2-2,0 3 0,-9 0-4,10 3 2,-4 0 1,-6-3-3,6 7 6,-4 2-3,0-2 0,0 3-6,2 1 4,-4 5-1,2 8 3,2 2-2,-2 7 5,4 5 3,0 4 3,0 8 0,3-1 7,0 5-7,3-1 7,3 19 0,-1-2-2,4 3 1,-3 2 1,5-3-1,-2 0-3,-2-4-1,0-12 6,-6-6 0,3-3-2,-2-1-4,-3-1 1,0-6-7,-1-3 9,-1 0-4,-2-5-3,0-3 2,-2-4-5,3 2 3,-3-8 0,1 1 4,-1-3-5,0-1-1,0-4 2,0 3 5,-2-2-3,2-3 9,-2 1 10,0-3 16,0 1 4,0-3-10,-4 2-5,0-5-2,-3 5-3,-4-3-8,-1 0 2,-7 1-4,-7 2 1,-4-1-3,-7 4-6,-17 0-1,-21 5-1,-12 0-7,-11 2 1,-14 2-2,-15 2-4,-9-4-2,-8 3-2,0 2 2,4-3-3,11 3 2,4-8-3,11 1 7,10-1-8,8-3 5,10-2 2,17-1-2,13 0-3,10-4 2,4 0-4,3 1-6,7-1-10,4-2 6,3 1-16,4 0-3,2-1 4,0 0-3,4-1-4,1 1-6,1-2-5,4 2-5,-2-2-21,3-2-25,8 2-22,-8-3-26,6-4-40,4 4-42,-2 3-116,3-15-171,2 7 62,-1-1-84,3-4-45</inkml:trace>
  <inkml:trace contextRef="#ctx0" brushRef="#br0" timeOffset="214034.63">22375 10164 1548,'-8'-15'42,"3"2"35,-1 4 20,1 0 22,1 1 14,2 1-3,-1 5-11,-2-5-12,4 3-15,1 4-11,0 0-9,-4-4-7,4 4-7,0 0-3,2 17-2,0-2-1,2-1-2,1 5-2,1 3-4,-1 2-4,1 1-4,-1 2-3,3-1 0,-2 1 0,1-1-4,0-1-17,0 0-30,-2-2-48,-1-4-52,2 0-61,-2-2-47,0-4-70,-1-3-132,2-2-228,0-1-151</inkml:trace>
  <inkml:trace contextRef="#ctx0" brushRef="#br0" timeOffset="214240.75">22498 10201 1785,'-7'-20'-7,"4"5"39,-1 2 38,2 2 30,0 1 16,0 3-1,0 0-7,2 0-14,-2 2-15,2 5-7,0-5-9,0 5-6,0 0-5,10 10-3,-1 0-6,0 4-3,-1 0 0,0 6-7,6 1-1,-4 1-3,5 5 2,-3-1-29,-1-1-41,0-1-55,-1 0-65,-3-2-68,6 0-158,-9-5-81,-2-1-101,-2 2-67</inkml:trace>
  <inkml:trace contextRef="#ctx0" brushRef="#br0" timeOffset="214421.65">22484 10472 1685,'-8'-11'60,"2"2"17,-1 0 17,2-1 7,4 1 0,-1-1-8,2-1-14,2 1-7,2-3-8,5 4-8,1-2-28,1 1-41,4 0-37,-1 0-42,6 1-45,-3 2-43,-3-3-97,4 3-322,-4 0-99</inkml:trace>
  <inkml:trace contextRef="#ctx0" brushRef="#br0" timeOffset="214732.39">22752 10245 1612,'10'-4'-2,"-10"4"30,7-2 23,-3-2 4,-4 4 8,8-3 2,-8 3 1,15 0 1,-8-3-3,3 6 4,-2-1-1,3-1 0,0 3-4,1 0-3,-1 2-1,1 1-1,-3 1 2,0 1 1,-1 5 3,-2-1 2,-2 1 0,-2 0 6,-2 3 2,-2-2 0,-2 3-6,-2-3-4,0 3-1,-2-1-10,0-2-5,0 1-1,0-1-6,2-4-6,-1 0-5,3 0 1,0-3-6,-1-1 0,3 2-4,2-1 4,2-3-2,3-3-6,1 2 2,5-4-2,-1 0 0,5 0-12,2-4-8,2 0-31,0-2-29,2-1-34,1-3-54,2-2-52,2-2-53,-1-3-112,-1-5-139,-2 3 55,-4-3-88,-3 2-44</inkml:trace>
  <inkml:trace contextRef="#ctx0" brushRef="#br0" timeOffset="-214544.93">23209 10045 1588,'-6'-10'56,"2"4"26,2 1 17,-4 1 10,4 0-3,2 4-9,-6-4-13,6 4 0,0 0 1,0 0-2,-14 10-3,10-3 0,2 1-8,-1 3-5,-1 3-7,4 1 0,-2 2-8,4 0-2,0 3-7,0-4-4,3 3-2,1-1-1,0-1-11,2-2-29,2 1-41,-2-5-53,2 0-57,5-3-55,-4-2-108,-1-5-134,2 1-192,1 0-140</inkml:trace>
  <inkml:trace contextRef="#ctx0" brushRef="#br0" timeOffset="-214239.75">23315 10110 1720,'-4'-9'15,"3"2"28,-1 2 21,2 1 18,0-2 11,0 6 0,0-7-9,0 7-7,7-8-3,-1 4 5,1 0-6,1 3-5,0-1-2,0-1-7,1 1-5,-9 2-2,20 0-5,-12 2-4,0 1 2,-2 0-1,1 1 1,0 2-2,-3 2-4,0 3 2,-2 0-4,-2 1-3,0 1-5,-2 2 1,-1 0-5,2-2-5,-1 1-2,0-2 1,0-3 1,-1 0-5,3 2-3,0-6-1,0 3-2,0-4 6,5 1-3,3-3 0,-2 0-20,5-2-30,-1-4-50,-1-2-53,6 0-64,-3-4-77,1-2-158,0-2-38,2-3-128,-2 2-105</inkml:trace>
  <inkml:trace contextRef="#ctx0" brushRef="#br0" timeOffset="-213979.94">23565 9939 1599,'-4'-7'28,"-1"6"29,-1-4 21,6 5 9,-8-4 12,8 4 7,-1-5 9,1 5-1,7-6-2,-7 6 4,15-1-3,-6 1 9,7 0-6,-3 1-1,1 1-8,3 2-5,-2 1-7,1 2-9,1 0-11,-4 3 0,2 1-2,-2 0-7,-2 3-5,-2 1 1,-3 2-4,-2 0-6,-4 0-3,-2 4-6,-4 2-11,-1-1-24,-1 0-45,-3-2-49,-3-2-68,3 0-79,1-5-64,-2-2-166,2-1-77,0-2 74,2-1-128,7-3-93</inkml:trace>
  <inkml:trace contextRef="#ctx0" brushRef="#br0" timeOffset="-213246.01">24333 9900 1555,'0'0'-41,"0"0"16,0 0 6,0 0 12,0 0 14,0 0 13,0 0 9,0 0 6,0 7 3,0-7 6,0 0 9,0 0 4,0 0 4,0 0 5,0 0 1,0 0 6,0 0 15,0 0 14,16-1 8,-9 1 3,6-2-3,4-2-10,2 0 1,7 1-8,1-3-2,11-5 0,2 4 2,10-4 5,2 0-11,-3-1 7,-1 0-5,2 4-2,-4-4 3,-3 2-8,0-1-6,-2 0-4,-5 3-7,-6 0-14,-4 3-3,-2-2-6,-4 2-3,-1 1-4,-5-2-3,4 3-4,-5 1-3,-2-2 1,-1 2-6,-1 0-2,2 1-11,-4-2-20,-7 3-15,10 0-21,-10 0-23,6-1-31,-6 1-36,0 0-48,0 0-50,0 0-65,0 0-130,-10-13-112,6 8 76,0 2-125,-1-4-92</inkml:trace>
  <inkml:trace contextRef="#ctx0" brushRef="#br0" timeOffset="-212901.91">25060 9523 1717,'-6'-5'64,"-1"5"21,0-5 24,7 5 14,-10-5 8,6 3-7,4 2-7,-6-3-7,6 3-14,0 0-8,0 0-7,0 0 7,-9 7-6,9-7 3,7 8 13,-1-1 2,0 0 2,4 1-2,4-1-9,-2 1-5,1 1-6,2 1-9,2-3-9,-3 4-3,0-4-8,0 2-3,-2 2-9,1-4-9,-3 3-1,1-2-7,-1 2 6,-3 0-7,2-1 6,-5 0-7,1 1 4,-5 0-1,0 2 1,-5-1-3,1 2-5,-5 1 1,-3-1-6,-1 0-33,-2 2-21,-3-2-33,1 1-43,-5-4-57,3 1-57,-2-2-70,2-3-153,-1-1-111,4-2 80,-3-1-166,4 0-148</inkml:trace>
  <inkml:trace contextRef="#ctx0" brushRef="#br0" timeOffset="-212543.87">24543 8664 1800,'0'0'22,"0"-8"20,0 8 17,0 0 21,0-6 5,0 6-7,0 0-11,0 0-4,0 0-11,0 0-1,0 0-3,0 0-4,0 0-4,10 14 2,-3-7-3,0 3 1,1-1-4,2 5-2,1-1-3,4 1-2,1 1-2,1-2-1,1 4-1,-2-4-7,2 0-26,-1 1-41,-5-4-39,3 1-35,0-4-55,-1-1-95,2-4-145,-4 1-174,-1-1-93</inkml:trace>
  <inkml:trace contextRef="#ctx0" brushRef="#br0" timeOffset="-212225.72">24808 8597 1593,'-2'-6'-26,"2"6"18,-2-9 7,2 4 4,0 5 8,0 0 7,2-5 7,-2 5 11,0 0 6,0 0 3,0 0 4,0 0 7,0 0 5,14 14 4,-12-9 4,0 1-5,-2 1-2,2 1 6,-2 3 0,3 1 1,-3 2-2,0 2-6,-3 4-2,1-1-3,0 1-3,0 7-5,-2-2-6,2 3-6,0 1 1,0 2-4,0-3-6,0 3 1,0-1-2,2-2-10,-3 1-15,3-3-25,-2-2-24,2-2-30,0-5-22,0 3-30,0-3-30,2-1-43,1-6-106,1 0-340,-2-2-145</inkml:trace>
  <inkml:trace contextRef="#ctx0" brushRef="#br0" timeOffset="-211884.09">25047 8622 1769,'-3'-10'-8,"3"1"26,-2-1 21,0 1 24,0 1 19,0 1 13,2-1 3,0 2-3,-2 0-10,0 0-12,2 6-8,-6-1-5,6 1-5,0 0 0,-10 13-4,2-6 1,5 5-4,-2 2-1,1-1-4,2 4-5,0 2-4,0 0-1,2 3-3,0-2-3,0 1-3,2 0 4,2 4-5,0-5-6,3 2-15,2-1-30,-3-6-30,2-1-40,2 1-45,4-4-54,-4-2-123,0-3-156,1-1-144,2-2-117</inkml:trace>
  <inkml:trace contextRef="#ctx0" brushRef="#br0" timeOffset="-211415.28">25163 8615 1569,'-2'-7'-27,"-1"2"17,2 1-1,1 4 10,-2-6 5,2 6 29,0 0 8,0 0 11,0 0 4,0 0 2,19 11 3,-15-3 1,3-2 0,-1 4-1,2-1-5,-1 1-3,1 1-5,-4 0 1,3 3-17,0-4-1,-3 1-3,-1-2-2,0 2-2,1-3-1,-2 0-2,-1-2 0,4 1-1,-3-1-2,1-2 4,-1 1-2,-2-5-1,2 6-1,-2-6-3,0 0-1,0 0-3,0 0-1,0 0-1,-11-18-3,11 10 0,-3 0 0,2-4-1,-1 1-1,0 1-1,2-1 0,-2 1 0,2 2-4,0-3 5,0 4-4,2-1-1,0 1 1,1 1-3,2 0 6,0 3-1,1 1 4,-6 2 2,14-3 1,-4 3 1,0 3 1,-2 1 3,4-1 3,-2 5 0,0-2 1,1 1-4,0 1 1,-3 1-4,-2-1 3,1 0-2,-1-1 0,0 1 0,-2-2-23,-3 1-40,-2 0-52,1 0-63,-2-2-68,0-1-154,-2 0-253,-2 0-139</inkml:trace>
  <inkml:trace contextRef="#ctx0" brushRef="#br0" timeOffset="-211179.9">25246 8393 1765,'-2'-5'11,"0"-1"10,-1 2 7,3 4 18,0 0 23,9-4 6,-9 4 9,0 0 1,30 9 8,-15-2-1,3 4-4,2 0-4,-1 2-10,2 3-6,-2 1-8,1 4-4,-2-1-4,-3 2-6,-2 4-4,-3-1-23,-7 2-40,-3 2-63,-1 1-76,-9 2-78,-5 2-177,-2 3-46,-2 1-76,-2 2-41</inkml:trace>
  <inkml:trace contextRef="#ctx0" brushRef="#br0" timeOffset="-210192.55">19971 9372 1437,'-9'-11'-57,"1"1"20,-3 0 8,1 5 12,-3 0 7,-2 0 13,-2 3 4,-3 2 9,2 2 1,-4 3 7,0 0 2,-4 7 8,-3 3 5,-3 2 5,-2 8 1,-2 3-2,0 3 2,-10 13-3,3 1 2,0 5-2,2 1 8,3 1-1,1 2-3,1 4 1,4 5 0,7 6 3,2 1-6,6-1 1,5-9 0,4-6-5,4-1 0,4-5 1,6 3 1,4 0-4,6-1 8,3-6 6,17 11 1,2-7 6,7-6-2,-1-12 0,18 1-1,6-7 2,6-7-1,8-5-2,10-7 0,6-2-4,4-6-1,3-5-3,-2-4-3,-1-3-3,-5-3-4,-1 0-5,-3-6-4,-4 2 3,-6-5-5,-4-1-1,-4-5-1,-7-4 2,-3-2-3,-7-3 0,1-6-6,-8-2 5,-5-3-7,-6 2 0,-1-4-3,-8-2-2,-3-2-1,-12 5 0,-2 5-2,-8-5-1,-5-3 1,-4-2-2,-8-17-5,-8 0 2,-4 1-1,-3 5-4,-4 1 5,-3 3-2,-1 5-2,0 6-2,6 9 4,-7-3 3,3 8-2,4 12-3,-1 0 2,-3 3-6,0 9 4,-2 2-1,-5 3-3,-4 7 1,-7 8 6,-29 8-7,-10 13-9,-2 9-21,-5 8-20,0 14-29,3 6-40,2 2-47,9 7-43,1 0-82,12-4-214,5 1 38,7-4-77,6-4-51</inkml:trace>
  <inkml:trace contextRef="#ctx0" brushRef="#br0" timeOffset="-204887.36">11138 13389 217,'0'0'65,"0"0"-23,0 0-12,0 0-9,0 0-3,0 0-3,0 0 2,0 0 0,0 0 3,0 0 6,0 0 4,0 0 7,0 0 2,0 0 3,0 0 7,0 0 4,0 0 7,0 0 1,0 0 6,0 0-6,0 0 3,0 0-6,-4-2 4,4 2 2,0 0-2,0 0-6,0 0 1,0 0-11,0 0 1,0 0-2,0 0-1,0 0 2,0 0-3,0 0-1,0 0 3,0 0-1,0 0-4,0 0 3,0 0-2,0 0 1,0 0 2,0 0-5,0 0 2,0 0 0,0 0-4,0 0 5,0 0 0,0 0-4,0 0 0,0 0-4,0 0-3,0 0 0,0 0-3,0 0-2,0 0-6,0 0-2,0 0-3,0 0-1,0 0-7,0 0 5,0 0-3,2 17 2,0-12-7,0 2 4,1 1-1,-3 1-3,1 1 4,2-3-1,1 4-1,-2-2-3,-1-2 2,2 4-1,-1-3 0,0-1-3,0-2 3,-2 0 0,1 4 1,2-6-2,-1 3 8,-2-6 10,2 8 10,-2-8 3,3 1-5,-3-1-1,0 0-3,0 0-3,0 0 1,0 0-4,2-18-3,-2 9 1,0 4-4,0-5-2,0 1 0,-2-1-1,2-1-4,-3 2 0,1-3 4,2 2-3,-2 1 1,2-1 2,-3 1 3,2 1 0,1 1 0,0 0 1,0 2-5,-2-1-1,2 2-5,0 4-2,0-7-2,0 7 2,0 0 1,0 0-1,0 0 0,0 0 1,10 15 0,-7-8-3,-1 0 2,3 0 0,-3 3 1,-1-3 0,4 3 0,-3-1-2,0-1-18,-1 0-23,2 0-34,-1-3-38,0 3-50,1-5-64,-1 3-147,0-1-107,2-2-76,-4-3-60</inkml:trace>
  <inkml:trace contextRef="#ctx0" brushRef="#br0" timeOffset="-203536.08">8279 15383 1490,'2'-4'-22,"-2"4"30,1-8 5,-1 8 14,3-5 3,-3 5 3,0-4 13,0 4 2,2-4 1,-2 4-1,0 0 2,0-8 2,0 8 3,0 0 3,0 0 0,0-6-2,0 6 3,0 0 2,0 0 4,0 0-7,3-6 5,-3 6-3,0 0-4,0 0 2,0 0-4,0 0-4,0 0-5,0 0-3,0 0-5,0 0-5,0 0-8,0 0-1,0 0-3,0 0 1,0 24-4,2-11 1,-2-2-3,1 8-2,2-4 0,-3 5 0,4-5-2,-2 5 0,3-4-4,-3 1 2,0 1 0,2-5 1,-2 0-4,1-2 0,-1 0 0,-1-1 5,-1-3 2,3 0 9,-3 0 14,2-3 6,-2-4-9,0 0-4,0 0-5,0 0 1,0 0 0,0-21-4,0 12-1,-2-5-3,2-1-4,-3-5-1,2 2-4,-1 1 1,-1-3 1,-2 0-1,4 5 2,-3-2 2,0 3 0,3 3-1,-1 1-7,2 1-1,-2 1 1,0 0-3,-1 7-2,3 1 4,0 0 1,0 0-5,0 0 1,-1 21-18,2-12-23,-1 1-37,3 0-42,-3 4-64,2-4-49,-2 1-111,-2 3-148,4-7 36,-2 3-85,0-2-44</inkml:trace>
  <inkml:trace contextRef="#ctx0" brushRef="#br0" timeOffset="-197533.61">14922 6322 1334,'-25'-11'-104,"-1"2"14,2 2 14,-2-1 13,0 1 17,-1 2 10,-3-1 11,2 0 10,-1 1 3,1-1 6,1 3 1,-2-1 3,2 1-2,4 2 1,0 2 0,0-1-3,-3 4 8,-1 2 0,0 3 6,-3 5 4,-1 1 0,-4 7 0,1 4 5,-1 4 2,0 2-1,-7 16-3,-3 0-2,1 5 3,1 5 1,4 2 4,-5 3-2,5 2 0,-1 0 2,4-1 1,-1-1 1,3 0 3,5 0-2,1-2 1,4 3 4,0 5 6,4 2-3,6 1 1,3 0-2,5-9-7,4-5 9,5 1-5,4-3-4,7 15 2,5-1-5,3-9 5,6-3 4,0-15 5,9 7-3,-3-10 1,-1-9-2,13 11-3,-6-12 0,-1-5-4,1-3-3,-3 2 1,4-3-2,-3-3 0,-2-1-6,0-3 1,-2-2 1,-1-1-3,4-2 0,-1 0-2,-4-4-1,2-3 1,5 1 2,-3-3-3,2 0 1,7 0-2,-4 0-2,1-2 0,0-1 1,1 1-5,-3-1 2,2 0-1,-1-1-1,-1 0 2,0 3-3,-2-5 2,2 4-1,-6-2 3,6 0-2,-5 3-4,1-3 4,-3 2-4,1-2 4,0 2-4,-1 0 5,1-1-3,2 3-2,1 0 4,-3-2-3,2 2 2,-5 2 1,2-2-4,0 3-1,-4 2 1,1 0 0,-2 0 1,-3 3-3,3 0 5,-2-1-5,-5 3 5,6 2-1,-3-1 0,1 2 2,0 2-4,1 4 5,-4-2-3,4 4 1,-2-1-4,-3 0 3,-1 1 3,0 1-2,-1-2 0,-2-1-1,2 5 0,-4-8 2,0 4-3,-1-2 2,2 1-1,-2-2 1,0 0-1,2 1-2,1-3 0,-3 2 3,2-4-1,0 3 1,3-3 4,-2 0 0,2-1 3,-1 0 1,2-3 0,2 2-1,-1-3 1,2-1 3,-1 1-3,5-1-4,-4 0 3,1-2 0,-2-1-1,2 2 3,1-2-1,-1-3 0,1 3-2,0-4 3,5 2 1,-1-2 2,3-2 0,3 0-2,2-1-2,3-1-4,0 0 4,1-3 0,1-2-1,1 0-2,2-2 1,3-3-3,-1 0 0,2-1-1,-3 1 1,-1-2-3,1 0 0,-1-1 1,-1 0 1,-2 3-2,-5-1-1,-2-2-1,1 5-1,-4-2 2,2 2 0,-1 0-2,0 0 0,-4 1 2,-2 1-2,1 1 0,2 0-1,-3 1 1,3 1-1,-2-2 1,-1 1 0,3 3 0,2 1-4,-3-1 4,1 3 0,2 0-1,1 0 0,-1 2 3,11 2-2,1 2 2,5-2 6,6 5-2,0-2-2,0 1 1,2 3-1,-1-2 2,0 0-3,4 3-1,16 5 4,-13-4-6,-7 2 8,20 1-2,-15-4-1,-8-1 1,0 1 0,0-5 5,-7-1-6,3-1 7,1 0-1,0-3 5,9 0-2,2 0 0,-1-3-1,-2 3-2,5-5 1,-4-1 0,2 3-1,-1-3-2,-2-1 0,4-1-1,-2 2-3,-1-3 2,-4 4-2,3-3-1,-6-2 1,-1 2-2,-6 1 0,-3 1-1,-2-1 2,3-1-3,-3 1-2,0-2 1,3 1 0,-4-1 2,1 0-4,3-1 4,-3 0-2,-2 2 1,3-3-1,-3 2 1,0 2-2,-2-1 2,-5 2-1,-1 1 0,-2-2-2,-5 2 2,-1 1-1,-2 0-1,2 0 1,-3 2 0,-3-1-2,2-1 1,0 2 0,0 0 1,-1 2 1,-3-1-3,2 1 2,2 0 1,-1 0-1,2 1 2,0 1-2,1 2-2,4 0 3,4 3 0,2-1 0,3 1 0,4 3 2,1-2 0,0 0-4,0 1 4,3-2 0,-6 4-1,5-3-3,-3 1 3,3 0 0,-2-1 0,0-1 2,1 1-2,-4-3 4,1 2-1,-2-2 1,-4-1-1,1 1 0,-1-2-1,1 0 0,-1-1 1,4 0 2,-2 0 2,2-2-1,3 2-1,0-2 2,-1 2 0,8-2 0,-1 0 0,1 0 0,1-2-2,-1 2 4,1 0 0,1 0-2,1 0-1,-1 0-1,3 0 0,-4 0 1,2-2-2,-1 2 2,-1 0 1,-3 0-2,-1-2 2,-6 0 1,1 0 8,-2 1 1,0-4 3,-3 4 2,3-3-2,-4-3 2,1 5-2,-1-5 4,2 3-4,-2-1-2,-1-1 2,3 1-4,3-3 0,3 2 1,-3-1 0,3-1-4,-2 3 0,1-2-2,1 0 0,-2 1-4,-1-1 3,-4 1 0,0 0 1,-1 0-3,0 1 0,-1 0 0,1-2-1,-3 1 1,1 1 1,-1-3-3,1 0 3,0 3-3,1-1 0,1-3-2,2 2 2,1-4 0,1 2-2,0 1 0,-2-1 0,4-2-2,-5 1 0,3 0-1,-1-1 1,-2-1 3,-1 1-2,-5 2 0,2-3-4,-2 0 0,-1 1 3,2 0-2,2-4 3,-8 3-1,4-2-1,1-1 0,-3 1 1,-1-1-5,4-3 2,-2 1 3,0-1-6,-2-3 2,-2 5 1,-1-3 2,-4-1 0,2 2-6,-2-2 4,-2-1 2,0-1-4,-4-2 3,2 1 0,-1 1-3,-2-5 0,3 3 1,-1-4-1,-3 2-2,2-1 2,-2 1 3,2-1-6,0 0 4,-2 3 0,-2-3-1,1 1 4,-2 1-4,1-2 2,-4 1 1,3 0-2,-3 4-3,-3-5-3,1-2 2,0 3 1,-1-1 1,2-2-3,-3 1 2,0-3 0,0-3-1,0 1 0,-4-4 2,3-1-5,0-1 5,1 1 0,0-2-3,0-1 3,-3 0-1,3 1 1,0-2-1,-1 2 1,-1 0 0,0-2-4,-3-2 1,1 5 0,-4-5-1,-4 0-1,-2 1-2,-4 0 1,-1 3 2,-5 0 0,-8-9-1,-4 3-3,-3 2 2,-4 3-3,-1 0 0,-5 5 0,1 0 0,-1 2-1,-5 2 0,1 1 0,0 0 0,9 6 0,2 3-1,-14-5 1,9 2 1,6 3-1,-14-7 0,-7 2 1,1-2-1,-6 5 1,0-3 3,-8 3-7,-3-1 1,-2 2-1,0 0 1,-1 4 1,-3 0-1,3 4 2,-2-1 0,0 1-4,0 5 0,5 1-1,0 1 0,6 3-2,12 1 2,-23 1 0,-4 3 0,-5-2-1,-1 2 2,-7 2-4,0-2-2,-4 5 0,3-3 1,-6 2 0,4 1 4,-2-1-2,2 2 3,-4-3-2,-4 3 6,-3 0-1,-3-1 2,1 2 1,2-2-2,3 3 3,3-2 0,6 1 1,2-1 3,7 3 2,4-1-2,2 1 1,0 3-1,4-1 2,0 1-1,0-1 1,-3-2 0,0 4 0,-4-2-1,1-2 2,-1 0 0,-4 1 0,-1 0-1,-5-3-1,8 0 2,5 0-2,2 1 2,3-3-1,16-1 0,4 1 0,1-3 1,-24 4 2,2 1-4,10-7 1,-12 4-1,15 1 1,11-2-1,-1 2 0,-18 0 3,10 2-2,-11 1 0,2 1 0,0 5 3,17-2 0,-13 1 0,16-2 2,1 0-4,-15 7-2,-4-1 2,13-6 0,11 0 2,2 1-2,-2 1 3,-17 5-2,-2-3 3,10-2-5,10 1 2,-1-4-1,-1 4 3,1-1-3,0-2 1,5 4 0,-2-2 0,3-2-2,4 2 5,5 0-1,3 0-4,1-2 6,2 0-2,0 2-2,3-2 2,1 1 0,4-2 0,-1-1 0,0 1 0,6-3 0,-3 0 0,0 1 2,3 0-2,-2-2 0,4 1 0,-2-2-1,4 0-2,-4-1 4,1-1-2,0 0 1,-4 0 2,3 1-1,-4-2 4,8 1-2,-6-3 3,3 0-5,1 0 2,0 2 3,1-2-4,0 0 0,-1-2 2,0 2-4,1 0 4,-3 0-3,-1 0-1,0 0 1,-1 0-1,1-3 1,-2 1 1,0 0-3,-3 0 2,-1 0-2,-2 1 3,-5-2-1,-5 2 0,1 1-1,-3-2 3,0 0-2,5 2 0,-5-2-1,6 0 6,5 0 0,-1 1 1,2-1 4,3-1-2,5 0 0,2 1 4,0 0-1,3 0 0,3-2-1,-4 1-4,8-2 1,0 2-3,0-2 3,0 0-2,2 1-2,1 1 1,-1 1 1,2-2-2,-1 0 0,1 2-4,6 2 0,-11-5-2,11 5-7,-8-2-11,8 2-12,0 0-23,0 0-19,0 0-31,0 0-22,0 9-21,0-9-28,8 10-59,-4-7-300,3 1-39</inkml:trace>
  <inkml:trace contextRef="#ctx0" brushRef="#br0" timeOffset="-190224.17">10572 13165 385,'-1'-3'118,"1"3"-23,0 0-16,-4-4 0,4 4-11,0 0-12,0 0-6,-6-4-2,6 4 7,0 0-6,-4-4 0,4 4-4,0 0-4,-4-3 5,4 3-4,0 0 2,0 0 5,-8-2 0,8 2-1,0 0 2,0 0 1,-8-5-2,8 5 1,0 0 1,-9-2 3,9 2 1,0 0 5,-7-1 4,7 1 9,0 0-1,-9-4 2,9 4-1,-3-3 2,3 3-2,-4-5 3,4 5-2,-5-4-3,5 4 0,-4-3 0,4 3-2,0 0-2,-5-6-4,5 6 0,-1-4-2,1 4-1,0 0-4,0 0-4,-2-5-4,2 5-10,0 0-1,0 0-6,0 0-2,0 0-2,0 0-3,0 0-7,0 0 1,0 0 0,0 0 3,8 15 0,-4-10-1,3 2 0,-2 1 9,4 1-2,0 3 11,0 0 2,1 1-3,1 0-2,0 3-1,1 1 10,1 0 1,0 0 2,-1 2-1,3-2-1,-2 0 4,0 3-5,1-3-1,-1-2-3,2 3-7,0-1 1,-3-3 0,1 1-4,-2-1 2,1 0-1,-1-1-3,0-2 1,-1 0-5,1-2 1,-3 2-4,1-2-1,-1 3-5,-1-5 0,-1 0-1,-1-3-2,2 2-1,-3-1 2,2 0-2,0 1-2,-4-3 0,2 1 0,-3 0-2,-1-4 3,7 6-4,-5-3 0,-2-3 1,4 4 2,-4-4 0,0 0 7,7 4 10,-7-4 8,0 0 7,4 4 8,-4-4-5,0 0-5,0 0-3,0 0-4,0-13-3,0 7-3,0 6-2,-4-15-3,2 6-5,-1-2 2,-1 0-3,2 0-3,-2-4-2,-1 2-1,0-3-2,0 1 0,2 2 0,-1-3 0,0 4-2,0 0 1,2 2-3,-1 0 1,2 1 0,-3 1-2,4 0 1,-5 1-3,5 1 1,-1 1-3,-1-1 1,-1 0-5,3 6 0,-2-7-2,2 7-1,0-6 1,0 6 0,0 0 4,0 0-1,0 0 1,0 0 1,21 10 0,-15-7-1,2 3 3,0 1 0,0-1 5,2 4-5,1-1 2,0 1-2,-1 0 1,1-1-1,1 2 3,0 0-2,0-1 1,-2 2-1,3-1 1,0 0 1,-2-1-2,0-3 2,1 2-2,-1-1 4,-1 1-1,-3-4-1,3 1 4,-1 0-2,-1-3 2,-2 1 4,1 1 1,-1-5 3,-1 3 2,-5-3-3,12 0 3,-12 0-1,8-3-1,-3-2-1,-1-1 0,-3 0-3,2 1 1,-3-4-3,2-1-1,-2-2 1,-2 2-2,2-4 0,-3 1-2,2-3 2,-3-1-3,2 2 0,-5-2 0,3 0 0,-1-1-2,-2 1 3,2-1 0,-1 1-4,-4-3 2,3 2 0,-2-4-3,-2 1 1,3 1 0,-4 0 0,1-1 0,-1-1 0,3 2 1,-2-1-2,1 1 2,3 6 2,-2-1-3,1 1 0,2 2 0,0 1 2,0 0-3,0 1-1,2 3 1,0 0-1,0-1 0,0 1-2,2 2 1,-2 0 0,2-2 0,-1 4-1,3 3 2,-5-9 0,2 7-1,3 2-1,-2-8 4,0 4-5,2 4 0,0 0 2,-5-5-1,5 5-3,-2-4 1,2 4-4,0 0 0,0 0-2,-2-6-2,2 6 1,0 0-1,0 0 1,0 0-1,0 0 2,0 0 2,-4-5-1,4 5 0,0 0 1,0 0 6,0 0-4,0 0-1,0 0 3,0 0-1,0 0 1,0 0-4,0-7-11,0 7-15,0 0-19,0 0-26,0 0-28,0 0-17,0 0-34,0 0-54,0 0-56,0 0-54,0 0-97,6 18-173,-6-14 38,0-4-229,-4 11-273</inkml:trace>
  <inkml:trace contextRef="#ctx0" brushRef="#br0" timeOffset="-188115.62">7564 14979 1994,'0'0'-102,"2"-8"18,-2 8 15,2-6 11,-2 6 13,0-6 11,0 6 10,2-3 9,-2 3 10,0 0 3,0 0 6,2-4 4,-2 4 6,0 0-1,0 0 5,0 0 1,2-7 6,-2 7 0,0 0 10,0 0 0,0 0 1,2-4 5,-2 4-1,0 0 2,0 0 3,0 0 3,0 0 1,0 0 1,0-5 1,0 5-5,0 0 4,0 0 4,0 0 1,0 0 2,-2-8-5,2 8 0,0 0 0,0 0-5,0 0-4,0 0 0,0 0-6,0 0 1,0 0 0,0-7 0,0 7-5,0 0 3,0 0 1,0 0-2,0 0 6,0 0-1,0 0 4,2-3-2,-2 3-2,0 0-2,0 0-3,0 0 1,2-8-5,-2 8 0,0 0-2,0 0-1,0 0-5,0 0-4,2-3-2,-2 3-4,0 0-2,0 0-1,0 0-3,0 0 0,0 0 2,0 0 1,0 0-6,0 0-2,0 0 0,0 0-4,0 0 7,0 0-2,0 0 0,0 0-1,13 11 4,-9-6-2,3 2 4,-1 1 3,0 6-1,3-4 9,1 3-2,1 3 14,2 4-5,-2 3 3,5 2 5,-2 2 0,2-1 2,1 3-2,-2 0 6,1 1-2,0-2-1,0 3-3,-1-2-1,0-1 0,0 0-5,-3 1 4,4-2-5,-6-4-3,0 1 0,1-3-2,-2-3-2,-1-2-5,-2-2 3,1-1-4,-1 1 2,-1-3-5,0-2 1,-1-1 2,2 0 5,-4-1 9,2-2 7,-2 2 12,0 0 3,2-3 4,-3 0-2,2 2-3,-3-6-1,2 4-3,0-1-1,-2-3-5,2 6 0,-2-6 2,0 0-2,0 0-7,0 0-3,0 0-4,0 0-2,-2-21-2,-2 12-4,0-5 0,0-3-4,0-2-3,0-3 1,-4-4-1,2 4-2,-2-13-4,-2 3-1,1 1 1,3 5-1,-4-1 0,5 4-1,-2 3 0,3 0-1,-2 3 0,2 2-1,2 2-2,-2 3-1,2-3-1,0 5-3,-2-3 6,2 0-6,0 6 2,2-2-1,-2-1-3,0 2 2,0 0 1,2 1-3,0 5 2,-2-8-2,2 8 4,4-8 2,0 7-3,-4 1 1,12-4 1,-6 1 2,2 3-2,-8 0 2,17 7 0,-6-3-2,1 3 3,1 1 1,-1 1 0,4 1-2,0 4 3,-1 1 0,1 2 0,2-1 3,2 6-1,-2 1-3,2-1 2,-2 3 0,1 0 0,1 0 3,-2-3 1,0 3 0,1 0-1,-6-6 3,6 2-1,-7-1 1,2-2 0,0-3-2,-4 3-1,1-7 1,-3 2-2,1-3 1,-3-1 1,1-2 3,-1 1 3,-1-2 11,0 0 8,-1 2 16,-2-4 14,2-1 14,-4-3-11,0 0-6,0 0 4,12-13-18,-12 5-2,-2-6-5,0 0-4,-2-4-3,-2 2-4,2-4-5,-2-4 4,-2 0-21,-3-10-4,1 5 2,1-4-3,-4 1 0,3-3 1,-2 2 1,-2 1-3,4-6-2,-3 4 0,-1-3 0,3 3 0,0 0 2,-1 0-2,0 0 0,2 3 5,2 5-8,0 1 2,0 2-2,2 1 2,2 5-2,-2 0 0,4 5-1,-2-2-5,-1 3 0,1 1-4,2 2 2,0-1 0,0-2-5,-1 7-1,2-4 2,-1 3 0,2-2 1,-2 4-1,2 3-1,-5-12 3,5 8-3,0 4-5,-4-5-3,4 5-7,-3-7-9,3 7-21,0-7-17,0 7-26,0 0-12,-2-3-13,2 3-14,0 0-8,-2-8-16,2 8-11,0 0-5,-2-6 1,2 6-8,0 0-8,2-4-16,-2 4-13,2-7-38,-2 5-166,0 2-76,0 0-126,-6-4-135</inkml:trace>
  <inkml:trace contextRef="#ctx0" brushRef="#br0" timeOffset="-180193.6">11371 13416 297,'-6'-3'178,"6"3"-59,0 0-30,-6-2-1,6 2-28,0 0-7,0 0-5,-8-2 2,8 2 5,0 0-4,0 0 16,-10 0 1,10 0 3,0 0 0,-10 0 3,10 0 4,0 0-1,-9 2 3,9-2-2,0 0 3,0 0 3,0 0-5,0 0 2,0 0-1,-8 2-4,8-2 5,0 0-2,0 0 0,0 0-2,0 0-1,0 0-3,0 0 1,0 0-5,0 0-2,0 0-3,0 0-3,0 0-4,0 0-1,0 0 3,0 0-6,0 0-7,0 0-1,-4-6-8,4 6 0,0 0-5,0 0 0,0 0-10,0 0-1,0 0-5,0 0-4,0 0 1,4 14-1,-4-14-1,6 12 1,1-5 2,-3 3 1,2-1-3,1 2 1,4 0 1,-3-1 0,0 2 3,0-2-6,1 4 2,-2-4-6,1 1 6,0-1 3,-1-2-10,-3 1 4,2-4-4,-2 3 1,-1-2-1,2 0 4,1-1 6,-2-1-1,-2-1 10,0 1 12,2 1 11,-4-5-1,0 0-12,0 0-1,0 0-3,0 0 0,0 0-3,0 0-5,-18-14-2,13 7-2,0-3-4,-1-1 0,0-2-2,-1 1-2,1-2 2,0 1-3,-1-1 0,0 4-5,1-2 0,0 2 0,2 1 0,0 1-1,2 1-6,-2 0-1,0 0-2,0 4-1,4 3-2,0 0 0,0 0 2,0 0 2,-7 10 2,7-10 2,3 12-5,-1-6 6,0 3-3,2-3-1,0 4 2,0-3 3,-2 1-5,2-3-1,0 4 5,0-2-2,-2 1-12,2-3-22,1 1-31,-1 0-32,-1-2-48,1-1-64,0 2-66,-4-5-118,2 5-166,0-1 59,-2-4-170,0 0-167</inkml:trace>
  <inkml:trace contextRef="#ctx0" brushRef="#br0" timeOffset="-178965.25">8618 15594 1774,'-7'-3'-52,"7"3"22,-8-5 12,8 5 1,-6-2 20,6 2 9,-7-5 7,7 5 10,-6-5 5,2 2 8,4 3 4,-6-6 3,6 6 9,-7-6 2,3 5 3,4 1 2,-7-6 6,7 6 8,-8-5 2,8 5 2,-6-4 1,4 0-1,2 4 2,-6-2 10,6 2-4,-7-7-7,7 7 5,-7-1 0,7 1 5,-4-6-3,4 6-1,0 0-6,-4-3-3,4 3-4,0 0 1,-4-4-4,4 4-2,0 0-1,0 0-6,0 0-8,-4-4-2,4 4-10,0 0-2,0 0-5,0 0-9,0 0-1,0 0-2,0 0-2,4 18-1,-2-5-2,4-2-1,0 6-1,1-4-3,0 8 1,3 0 0,-3 0-2,3 2-3,-1 2 2,1-4-7,1 0 2</inkml:trace>
  <inkml:trace contextRef="#ctx0" brushRef="#br0" timeOffset="-178712.19">8480 15366 5308,'-4'5'3,"4"3"-36,0-8-7,0 1-21,-2 2-40,2-2-10,-2 3-29,4 3 19,0-2-30,0 0-21,3 5-62,-1-2-37,0 3-54,4-1-161,-3 1-77,-1 4 77,2-3-200,0 3-180</inkml:trace>
  <inkml:trace contextRef="#ctx0" brushRef="#br0" timeOffset="-164243.45">7380 10131 1568,'0'0'185,"0"0"-86,-12 4-27,12-4-17,0 0-2,0 0 10,-10 0 12,10 0-2,0 0 3,0 0 2,0 0-6,0 0-7,0 0-5,0 0-6,-13-4-4,13 4-6,0 0-2,0 0-4,0 0 1,0 0-2,0 0-4,0 0-4,0 0-6,0 0-6,-4 7 16,4 1 4,2 5 2,0 6 2,1 10 1,-3 3 1,1 11 1,4 13 4,-3 4 1,4 23-4,1 3-2,4 2-10,-2 6 1,1 2 2,1-1-4,3 0-2,-4 1-6,3-7 0,-1-1 3,2-6-6,-7-7 4,2-14-5,-1-9-8,-3-9-2,1-5 3,-1-3-5,-1-4-5,-2-5-16,2-2-4,-2-3-8,0-5-9,-2 1-17,3-8-42,-3-1-32,0-5-21,0-3-17,0 0-22,0 0-43,0-19-84,0 1-127,-3-2-236,6-7-171</inkml:trace>
  <inkml:trace contextRef="#ctx0" brushRef="#br0" timeOffset="-163878.14">8008 10330 2028,'-4'-19'62,"0"5"15,-4 2 6,5 0 10,-5 4 9,3-1 11,-1 2 4,0 1 10,0-1-6,1 3-13,-2-1-17,2 4-12,5 1-3,-7 10-4,3 3-4,0 6 0,1 3-6,1 7 0,2 5-4,2 8 8,3 12-2,-1 2 0,5 26 0,3-1-8,-3 2 1,0 3-5,0 7-2,0-2 1,-3-5-8,-1 3-3,-1-4 0,-2-2-4,-2-17-3,2-7-3,-2-5-3,0-8-2,0-2-2,2-5-3,-2-6-2,1-3-4,-1-4-16,0-4-25,0-2-22,0-1-24,0-5-38,-1-7-52,-1 1-47,0-4-35,0-4-33,2 0-77,-12-8-125,4-1-17,-5 0-200,0-6-192</inkml:trace>
  <inkml:trace contextRef="#ctx0" brushRef="#br0" timeOffset="-163449.67">6841 11301 2148,'-8'-18'86,"-3"4"18,3 5 5,1 2 9,3 0 2,-1 0 7,1 1-4,0 1-3,1-1-11,2 2-17,1 4-15,0 0-1,4-6-5,-4 6-5,0 0-1,34 16-1,-6-1 1,3 4 6,7 11-2,18 8-4,3 4 0,2 5-3,0 5 0,-1-4-6,3 5-2,-1 1-6,-3-2-1,-2 0-3,-1-2-2,-3 1-2,-5-3-7,-4-4-3,-7-7 1,-8-9-4,-5-4-1,-1 0-1,-2-6 2,-4 0-4,0-5 13,-4-1 20,-1-3 21,2-3 7,-2-6-8,3-8-7,4-8-10,2-6-4,5-14-6,5-19-7,-1-14-10,1-11-20,-3-7-18,2-8-27,-2 1-31,0-3-30,2-1-31,0 5-37,-1 3-55,-2 11-73,0 3-92,-4 7-216,-3 15 15,-4 13 76,-1 0-266,0 11-263</inkml:trace>
  <inkml:trace contextRef="#ctx0" brushRef="#br0" timeOffset="-149037.07">11761 15567 2256,'-8'-4'32,"-2"-1"17,3 1 8,0 0 8,1-1 12,2 3 5,-3-2 6,3 2-3,-3-2 2,7 4 0,-6-4-2,6 4 8,-6-6-10,6 6 1,0 0-10,-7-2-7,7 2-9,0 0-7,0 0 7,0 0 14,-6 16 5,8-8-4,0 5-4,0 0-8,2 2-5,1 4-9,3 2-4,1 0-4,4-2 1,-3 2-7,4 0 0,2 0-10,-2 0-16,3-3-27,-3 1-25,4-4-25,-4 2-34,2-3-32,-4-5-34,-1 2-34,2-2-32,0-1-26,-5-1-47,2-5-130,2 3-42,-2-2-137,2-3-115</inkml:trace>
  <inkml:trace contextRef="#ctx0" brushRef="#br0" timeOffset="-148795.72">12118 15628 1755,'-1'-9'36,"-1"1"27,2 2 25,-3-1 13,1 0 10,2 2-4,0 5-8,-3-4-8,3 4-5,0 0-2,-14 9-4,6 5-2,-5 4-5,3 3-6,-8 9-6,2-2-8,-5 7 0,1 5-5,0-1-8,-2-2-2,0 1-4,4 0-1,-1-4-8,1-2-8,2-2-21,2-2-15,0-1-24,2-5-25,3-3-35,-2 3-30,5-9-36,0 2-30,1-4-46,3-2-96,0-2-338,6-1-175</inkml:trace>
  <inkml:trace contextRef="#ctx0" brushRef="#br0" timeOffset="-148549.28">12173 15979 1967,'3'-2'71,"-3"2"26,2-8 17,-2 8 6,2-6 4,-2 6-2,0 0-11,0 0-17,0 0-2,0 0-2,0 0-8,0 0-7,-4 24-4,1-13-16,3-1-3,0 1-9,-2 2-2,2 0-4,0 0-5,0 4-2,2 1-18,-2-3-20,3-2-26,-3-3-32,0 2-37,0-3-42,2 2-48,-2-3-81,2 0-149,0-3-51,2 2-143,0-7-114</inkml:trace>
  <inkml:trace contextRef="#ctx0" brushRef="#br0" timeOffset="-148241.19">12495 15644 1782,'-4'-12'73,"0"0"37,0 3 12,0 0 5,-1 1 14,0 2 10,4 2 12,-1-1-10,0 0-17,-3 2-7,5 3-20,-2-6-8,2 6 2,0 0 1,-8 10-2,3-1-8,0-2-5,2 7-2,-1 1-1,0 5-1,0 1-5,-1-1-8,1 7-5,-1-6-8,1 6-4,2-5-5,0 0-6,2 1-6,-3-1 1,3-1-4,3-3-5,1 1-9,0 0-21,1-7-34,4 4-27,1-3-37,2-5-36,1 0-59,2-3-63,2-5-53,-2 0-131,2-3-101,2-5 36,0 1-198,2-3-196</inkml:trace>
  <inkml:trace contextRef="#ctx0" brushRef="#br0" timeOffset="-147869.85">12824 15626 2107,'-8'-6'89,"-2"5"13,4-5 10,0 4 6,0-1 8,6 3 10,-9-6-6,5 3-12,4 3-17,-5-1-5,5 1-10,0 0-7,14-12-7,-4 10-7,2 0-11,2-3-4,0 2-7,-1 0-10,2 3-1,0 0-4,-3-4 1,2 4-8,-4 4-1,0-4 3,-3 6-2,3 1 12,-5 3 3,-1 1 4,-4 3-1,-2 1 0,-4 5 2,1 0-1,-4 1-2,-1 0-2,2-4-5,-4 6-4,4-9-4,0 3-1,2-2-3,-1 2-6,3-3 2,0-7 0,-1 6 2,5-5-3,3-1 5,3-1 2,0-1-2,5-3-7,1 1 0,2-3-19,-2 0-28,7-5-32,-2 0-42,2-1-41,5-5-52,-1-1-69,2 0-92,0-10-163,3 5-3,-2-4 66,-1-2-146,1 2-108</inkml:trace>
  <inkml:trace contextRef="#ctx0" brushRef="#br0" timeOffset="-147609.27">13349 15386 1889,'-4'-3'120,"-1"-1"12,3 0-1,2 4 3,-5-7-7,5 7-2,-1-6-1,1 6 0,0 0 10,15-4 4,-5 4 1,3 2-8,1 0-8,4 2-6,-1 1-11,4 4-11,-2 3-8,3 1-5,-4-1-9,2 5-6,-2 0-3,-2 7-8,3-2-3,-9 1-5,-2 4-1,-2 1-3,-6 2-9,-3-1-29,-4 3-38,-3 4-45,-3-1-56,-6 5-40,-4-4-80,-1 4-68,-6-6-147,-10 13-73,-5-2 41,-1 1-199,-3-5-191</inkml:trace>
  <inkml:trace contextRef="#ctx0" brushRef="#br0" timeOffset="-147191.47">11481 16908 2027,'-11'4'57,"3"2"8,4-4-1,-2-2 8,6 0 6,-6 2 15,6-2 5,-8 4-2,8-4-3,0 0-3,0 0-2,0 0 10,0 0-11,0 0 0,0 0 5,0 0 4,0 0 6,22 1 1,-12-1 8,5 0 1,2-1-3,6 1 2,9-6 2,21-6 11,28-5 6,8-2-2,12-9-8,14-5-5,14-1-8,13 0-12,33-8-9,2-1-6,2 2-9,-7 3-6,-33 8-6,-6 3-2,-5 4-9,-15-4-22,-13 6-15,-12 4-18,-25 4-16,-11 3-5,-14 3-18,-3-1-15,-7 2-25,-5 3-36,-8 1-16,-2 0-20,-9 2-42,-4 0-42,0 0-54,0 0-92,-11 9-167,-1-1 10,-4 3 64,-4-1-229,-8 3-204</inkml:trace>
  <inkml:trace contextRef="#ctx0" brushRef="#br0" timeOffset="-146449.27">11866 17507 1953,'0'-9'18,"0"4"28,0-2 21,0-1 13,-2 2 20,2 3 22,-2-3 2,2 6 8,0-11 0,2 8 0,-2 3-15,0-7-3,0 7 13,0-5-14,0 5-3,0 0-6,0-7-11,0 7-10,0 0-3,0 0 26,0 0 8,7 19 2,-5-5-4,2-1-1,2 2-6,-2 1-9,3 4-8,0 6-8,1-6-7,-2 1-6,0 1-4,1 4-8,2-6-5,-1 2-4,-2-3-5,0-4-4,1 0-4,-1-3 1,-1 3-3,-1-9-1,-2 3 3,2 2-2,2-11-4,-1 0-2,-5 0-3,11-7-3,-1-5 11,-3 3-5,-1-4-3,0-7-1,0 6-2,2-11-6,-3 4-1,2 5 2,-3-2-5,0 3 2,-2 1-2,2 0-2,0 7-2,-2-6-3,3 6-5,-4-1-1,8 3 2,-3 3 4,6 2-2,-2 0 4,4 7-1,2 1-1,0-3 2,3 2 0,3 3 0,-4 1 3,4-3-1,-3 4-1,-2-5 0,-2 1 0,-1-1 2,0-5 17,-2 2 18,-2 2 23,1-5 0,-2-1-7,-9 0-2,16-7-3,-9 1 2,-1-3-6,-2-2-5,0 1-4,-2-8-7,4 3-3,-6-4-4,-3 2-1,3-2-12,-5-1-4,1 0-12,2 1-14,-3 2-18,2 3-25,-1 1-35,-3 0-44,3 2-53,0 2-33,-2 6-40,-1-2-48,2 5-52,5 0-69,0 0-165,-8 5-14,8-5 79,0 10-329,2 3-348</inkml:trace>
  <inkml:trace contextRef="#ctx0" brushRef="#br0" timeOffset="-146227.4">12495 17498 2415,'9'0'70,"-9"0"23,5 5 1,-5-5 6,4 2 5,-4-2-13,2 7 10,0-4 18,0 6 2,0-2-8,2 1-3,-2 1-4,2 4-10,-2 1-4,2 3-10,1-2-8,-5 1-3,5 3-8,-1 0-6,-2-3-4,2 2-6,2-1-18,-4 1-40,3-3-36,-1 0-43,2 0-43,-4-4-49,4 3-65,-3-6-71,6-1-157,-3-3-28,0-2 37,4-2-167,1-6-129</inkml:trace>
  <inkml:trace contextRef="#ctx0" brushRef="#br0" timeOffset="-145968.28">12883 17278 1741,'-6'-13'97,"2"4"39,-3-3 20,1 4 12,1 2 21,-1 5-7,2-4 8,-1 4-2,5 1-13,-12-2 1,12 2 0,-8 8-2,4-1-8,-4 2-7,6 4-8,-2 2-10,0 3-11,4-3-5,-2 5-17,2 1-9,0-1-10,2 2-8,2-3-6,0 1-5,0 1-7,6-5-4,-2 2-10,2 2-24,3-11-38,0 5-53,6-7-55,-2-1-62,4-4-49,-1-4-64,7 0-60,-4-9-118,6 0-98,1-6 31,-2 2-304,-3-5-330</inkml:trace>
  <inkml:trace contextRef="#ctx0" brushRef="#br0" timeOffset="-145635.85">13254 17244 2430,'-9'0'67,"9"0"30,-17 0 26,9 0 31,8 0-6,-10-3 8,10 3-4,-12 0-10,12 0-11,0 0-17,0 0-12,0 0-5,0 0-11,18-11-10,-8 10-3,3-4-10,-1 4-6,4 1-7,-2-2-8,-3-2-2,2 2-7,-1 2-4,-4 0 0,0 6 1,1-3 1,-4 3 4,-1 2 4,-3 3 3,-1 3 1,-1 1-1,-3-2 0,-3 2 0,0 7 0,-1-3-6,0 1-1,2-5-6,0 5-3,0-7 3,-1 2-8,4-1 0,1-1 1,2-5-3,0 3-1,4-6 2,4-3-5,0 5-20,2-7-20,3-4-16,4 1-44,2-4-44,-1 0-61,1-7-57,3 1-62,-3-1-106,2-6-169,3 1 38,-3-3-336,2 0-366</inkml:trace>
  <inkml:trace contextRef="#ctx0" brushRef="#br0" timeOffset="-145353.68">13689 16996 2408,'-8'-8'44,"1"1"47,2 1 27,0 4 24,1-3 10,0 1 14,0 1 6,-1-2 0,5 5-4,-4-5 4,4 5 8,6-5 4,3 0-6,6 3-10,1-2 19,4 2-11,1-4-11,0 6-14,-2-1-29,5 2-15,-1 5-7,0 0-9,1 1-8,1 3-8,-2 2-6,-4 3-3,-2 4-6,-4-5-4,-2 6-7,-8 1-6,0-1-7,-7 2-23,0 1-28,-5-2-32,-2 2-42,1-3-53,-3-3-45,-2 3-47,-3-7-66,5 0-71,-7-4-113,6-2-159,1-2 40,0-2-434,2-6-511</inkml:trace>
  <inkml:trace contextRef="#ctx0" brushRef="#br0" timeOffset="-144987.13">14827 16097 2789,'-10'-2'23,"10"2"39,0 0 18,0 0 27,-9 0 9,9 0 27,0 0 8,0 0-2,0 0-8,0 0-9,0 0-12,0 0-11,0 0-7,0 0-12,0 0-7,30-8-11,-13 3-5,1-1-7,2 3-9,-1-4-27,-1-1-50,1 3-54,-1-1-65,-1 0-70,0 3-81,-5-1-102,-1 4-177,0 0 31,-5 4-270,-2 3-300</inkml:trace>
  <inkml:trace contextRef="#ctx0" brushRef="#br0" timeOffset="-144793.6">14865 16341 2448,'-7'7'107,"2"1"14,1-6 25,4 3 30,0-5 48,0 7 28,0-7 6,14 0-11,-1 0-19,6-9-21,4 4-18,5-3-10,4-5-46,-3 2-24,3 2-58,-2-6-70,0 5-76,-3 0-76,-5-1-116,-1-3-174,-1 4-185,-1 0 89,-4 0-409,-3 2-443</inkml:trace>
  <inkml:trace contextRef="#ctx0" brushRef="#br0" timeOffset="-130205.29">16392 15318 1827,'-2'-7'197,"2"-1"-58,-3 1-41,3 2-21,0 5-6,-3-8-4,2 7-6,1 1-2,-2-10-1,2 10-1,-2-4-5,2 4-3,0 0-3,0-7-5,0 7-5,0 0 0,0 0 3,0 0 20,0 0 6,-5 21 4,5-9-3,3 6-4,-3 3 4,2 6-14,-2 1 2,2 4-3,1 6-1,3-1-9,-1-2-5,1 6 3,0-4-8,0-1-1,0-4-3,3 1-11,-2-4-31,-1-2-22,2-2-22,-2-4-30,-1-3-37,-1-2-32,2 0-31,-2-3-34,1-6-90,-1-1-187,3-2 36,-2 0-98,-5-4-63</inkml:trace>
  <inkml:trace contextRef="#ctx0" brushRef="#br0" timeOffset="-129899.56">16886 15078 1638,'0'-9'53,"-4"-3"27,4 2 16,-2 4 3,2 1-1,0 5-4,-4-8-6,2 5-12,2 3 1,0 0 10,0 0 2,10 16 0,-6-3 0,2 2-4,0 5 0,2 0-3,1 6-5,4 4-5,0-1-6,-1 3-9,1-1-3,2 0-3,-3 1-5,2-1-7,-2 1 3,1-3-6,-1 0-7,1 0 1,-5-4-36,2-2-19,-1-4-34,0-2-52,-4-4-46,1 4-41,0-10-78,-2 1-156,-3-2-68,2-2-126,-3-4-124</inkml:trace>
  <inkml:trace contextRef="#ctx0" brushRef="#br0" timeOffset="-129679.24">16845 15475 1804,'-17'0'44,"6"0"20,3 0 12,0-5 11,2 3 8,6 2-5,-10 0-9,10 0-9,4-7-7,2-1-8,5 2-3,7-5-7,4 1-3,12-4-4,-1-3-5,9 1-1,5-1-11,-3-1-28,3 1-22,2-2-34,-3 5-45,3-4-70,-4 1-124,-1-1-172,-1 3-95,-8 2-67</inkml:trace>
  <inkml:trace contextRef="#ctx0" brushRef="#br0" timeOffset="-129402.05">17913 14907 1715,'-5'-10'60,"3"0"31,-4 1 19,2 1 15,-2 0 6,3 1 0,-1 1-5,1 0-13,-1 1-11,2 1-18,2 4-9,0 0-3,0 0-8,0 0-5,9 21-6,-3-9-3,1 4-2,1 2-11,3 2 0,-1 4-4,1-4-3,0 8 0,1 1-4,-1 0-19,0-4-29,-2 1-40,0-1-46,0 2-65,-1-2-75,1-4-188,-4-5-69,5 1-126,-4-3-129</inkml:trace>
  <inkml:trace contextRef="#ctx0" brushRef="#br0" timeOffset="-129131.57">18472 14851 1915,'-4'-8'77,"-1"6"7,1-3 8,4 5 13,-13 2 9,13-2 0,-16 9 2,4-1-5,0 5 5,-2 5 1,-2 6-2,-1 4-7,-3 10-1,-2 6-16,-10 16-1,-1 1-9,-1 3-6,2 3-9,-3-1-6,2 1-10,1 3-1,4-8-1,0-8-13,6-5-26,4-8-20,2 0-49,2-13-26,3 0-50,0-6-49,3 1-38,3-6-30,1-7-77,4-3-142,2-3-5,-2-4-106,13 0-82</inkml:trace>
  <inkml:trace contextRef="#ctx0" brushRef="#br0" timeOffset="-128833.35">18351 15453 1571,'1'-6'69,"-1"3"34,0 3 9,-1-8 5,1 8 6,-6-6 1,6 6-1,0 0-3,0 0-5,0 0-1,-18 17-1,13-6-9,2 1-8,-1 2-5,0 4 3,0 1-6,1 1-8,0 2-2,2-1-7,-1 0-6,2 0-8,0 0-2,2 1-8,-1-2-4,2-1 4,2 2-5,-2-6-4,4 2 0,1-1-4,4-6-3,1 1-5,3-4-2,3-4-18,0 0-28,3-3-31,-2-3-36,6-3-46,-3-2-49,3-2-54,-2-4-49,-2 2-111,-3-3-105,0-4 27,-3 0-94,-3 1-70</inkml:trace>
  <inkml:trace contextRef="#ctx0" brushRef="#br0" timeOffset="-128629.42">18605 15487 1507,'-13'-1'39,"3"1"29,-3 0 16,3 1 15,1 3 11,0 0 13,1 3 7,2-1 3,0 6 1,-1-2-1,5 7-5,-3-1-15,5 0-16,0 3-5,2 2-9,3 1-6,0 2-9,-1 0-5,2 3-7,-2-5 2,4 5-11,-2-2-26,4-2-29,-4 0-36,0-2-63,0 1-60,1-6-68,-3 0-132,2-4-146,-2-1 70,1-3-94,-1-6-41</inkml:trace>
  <inkml:trace contextRef="#ctx0" brushRef="#br0" timeOffset="-128167.83">18804 14897 1661,'-4'-11'111,"2"0"6,-2 4 18,-1 1 7,3 2 2,0 1-1,2 3-15,-2-8-9,2 8-10,4-9-10,1 3-10,5 3-8,6-3-7,2-2-8,5 0-9,3 1-3,1 1-4,-2-2-9,2 1-4,-1 1-4,-1 2-3,-3 1-6,-1-1-2,-2 1 2,-2 2-8,-2 1-3,-3 1 3,0 6 1,0 0-3,-6 3-2,1 1 3,-5 4-4,0 5 0,-4-4-2,0 7 3,-3 6-3,-1-3 2,0 3 6,-2 5-3,1-7-2,0 1 2,3 1-1,0 1-1,0-6-4,2-4 1,0 1 0,2-3-3,0-1 15,2-1 6,2-2 17,2-4 7,2-3-4,6 1-3,0-6-2,0-2-2,6 0-6,-1-2-4,5-6-3,-3 1-21,2-3-27,-2 0-50,1-3-52,-2 0-74,1-2-83,-3-5-133,-4 2-153,6-6 51,-6 0-198,-3 1-207</inkml:trace>
  <inkml:trace contextRef="#ctx0" brushRef="#br0" timeOffset="-127960.17">19610 14604 2120,'-10'-8'57,"2"2"23,-2-1 16,1 1 19,0-1 2,5 0-10,-2-1-13,4 1-10,2-2-8,4 2-10,2 0-9,5-2-3,2 1-15,1 0-26,3 3-41,2-3-48,0 3-56,1-1-58,-4 0-72,1-3-205,-2-3 3,-2 2-66,-3-3-32</inkml:trace>
  <inkml:trace contextRef="#ctx0" brushRef="#br0" timeOffset="-127754.2">19749 13846 1577,'-3'-14'77,"1"4"33,0 5 6,2-4-1,-2 4-7,2 5 21,0 0 26,0 0 14,19 23 6,-6 0-2,9 13-2,9 20-17,1 4-14,2 3-9,0 6-13,1-1-13,-3 3-6,-2-3-46,-1 3-44,-3-2-58,-10-3-88,4 3-105,-12-14-235,-4-5-73,-1 3 59,1-14-168,-4 6-156</inkml:trace>
  <inkml:trace contextRef="#ctx0" brushRef="#br0" timeOffset="-125070.44">16322 17070 1980,'-6'-8'62,"2"3"15,-2-1 7,4 0 13,-4 3 8,4-3 8,2 6-1,-4-5-2,4 5-5,-2-2-9,2 2-19,0 0-7,0 0-7,0 0-5,4 20-2,0-10 0,4 5-4,0 5-6,0 0 9,0 1-10,3-2 1,-2 5-3,-1-2-7,1-1-1,-2-1 1,2 2-7,0-5 1,-2 0-3,-3-2-3,2-3 4,-2-3 5,0 5 16,-2-9 19,3 5 14,-4-5 13,2 2-9,-3-7-10,4 0-7,-4 0-10,0 0-5,3-17-6,-3 7-8,2-1-2,0-6-4,0 2-8,0 2 1,-1-2-3,-1 4-4,3 2 1,-1-3-9,-2 4-7,4 2-1,3 5-2,1-4 0,-8 5 2,26 6-1,-10 0 3,2 2-2,3-1 2,0 5-1,0-5 0,1 1-1,-2 0-11,-3-1 2,1-1-7,-4-1 13,-2 2 21,0-6 20,-2 1 17,-2-4-3,3 2-6,-5-6 2,3 1-7,-5-3-3,3-1-4,-3-5-5,0 2-2,-4-2-3,0-6-4,-3 4-5,2-6-8,-3-2-11,2 2-10,-3 2-8,1-1-9,2 8-26,0-3-41,0 3-44,-1 1-40,1 3-44,2 4-21,0-2-31,0 7-29,7-5-94,-3 5-173,-4 0 38,0 0-262,25 4-282</inkml:trace>
  <inkml:trace contextRef="#ctx0" brushRef="#br0" timeOffset="-124844.08">16999 17024 2158,'0'0'44,"0"0"24,10 5 7,-10-5 2,0 0 3,6 7 15,-6-1 6,2 3 3,-2 2 6,2-1-1,-2 5-4,2 3-11,2-1 1,-3 1-13,7 4-7,-2 2-4,0 0-10,3-4-2,-2 6-5,1-6-4,-2 3-12,0-3-34,2-3-47,-3-1-50,2-1-57,-3 0-62,2-3-55,-2-4-141,0-1-91,1-1 52,1-1-128,0-5-76</inkml:trace>
  <inkml:trace contextRef="#ctx0" brushRef="#br0" timeOffset="-124601">17270 16915 1602,'-4'-10'95,"0"-2"31,0 6 19,2 2 3,-2-1-1,4 5-5,-2-6-11,2 6-12,0 0 2,0 0 0,-9 14 1,9-5-10,-2 3-4,2 1-3,2 8-9,-2-6-7,3 6-6,1-2-8,0 4-9,0 2-4,4-4-5,-2 1-6,4-3-2,-2 2-25,0-1-36,4-5-35,0-2-39,-4-2-50,5-2-59,-1-4-55,2-3-82,-3-4-132,2-3-23,3 0-189,-2 1-171</inkml:trace>
  <inkml:trace contextRef="#ctx0" brushRef="#br0" timeOffset="-124280.42">17535 16941 1835,'-4'-8'40,"0"1"29,2 1 19,-2 1 8,0 2 9,1-2-6,1-2-7,2 2-10,0 5-3,7-8-5,-1 7 2,2-2-4,3-2-4,0 5-4,1-4-3,-1 2-4,2 2-3,-3 0 1,1 2 16,-1 2 5,1-2 19,-2 5 10,-3 4 7,0-1 1,-4 8 2,0-3-6,-4 0 2,0 4-9,0 2-9,-4-1-9,2-3-8,-1 1-8,1 1-9,2-3-6,-2-3-4,1 0-6,1-3-6,2 1-2,0 3 0,5-7-1,-1-1-3,2 0-1,6-5-6,5 1-3,5-4-5,3 1-30,1-5-55,2-2-68,-3-4-70,5 4-51,0-6-65,-4-5-121,0-1-140,-3 0 55,-3-1-287,-4 2-302</inkml:trace>
  <inkml:trace contextRef="#ctx0" brushRef="#br0" timeOffset="-124024.11">17957 16636 2344,'-4'-12'49,"-2"5"26,4 2 15,-3-2 13,3 5 7,2 2 1,0-8-18,0 8 10,7-7 14,-1 3 17,2 3 6,2 1-1,4-4-1,-2 8 0,4-4-10,3 5-7,-1 0-10,4 5-6,-4 0-8,1 1-7,1 9-6,-4-3-8,0 2-7,0 7-5,-8-3-3,-1 8-6,-5-2-23,-2-1-34,-2 4-47,-2 5-56,-5-3-62,-3 0-71,-2 0-86,-2-3-114,-8 3-164,1-1 60,0-7-312,-1-3-338</inkml:trace>
  <inkml:trace contextRef="#ctx0" brushRef="#br0" timeOffset="-123512.35">16712 18042 2174,'-6'0'-18,"-5"0"22,11 0 13,-17 0 22,11 0 20,6 0 19,-15 0 14,15 0 4,-13 0-3,13 0 0,-11 0-4,11 0-5,-10 0-1,10 0-1,0 0-4,-10 0 1,10 0 0,-8 4 4,8-4-4,0 0 5,0 0 0,0 0 2,0 0-4,-8 0-3,8 0 3,0 0 8,0 0 1,0 0-4,28-6-5,-13 1-3,4 3-26,7-8 3,11 0-6,12-5-3,30-9 0,12-7-3,14-10-6,14 2 3,8-5-4,36-15-7,4 4 6,5 1-1,1 5-4,-3 0-3,-33 14-1,-5 3-6,-11 3-7,-18 7-20,-12 2-26,-14-1-18,-18 9-12,-17 4-8,-7 1-11,-8 0-17,-8 4-6,-5 0-17,-5 1-17,-2 2-33,-7 0-33,0 0-46,0 0-73,-2 8-170,2-8-26,-11 7 47,4 0-151,-1-2-120</inkml:trace>
  <inkml:trace contextRef="#ctx0" brushRef="#br0" timeOffset="-122602.44">17531 18253 1754,'0'0'21,"0"0"23,2-8 13,-2 8 15,0 0 10,2-5 9,-2 5-2,0 0 3,0-6 7,0 6-1,0 0 4,0 0-4,0-7-1,0 7-1,0 0-4,0 0-3,0 0 15,-4-5-9,4 5-3,0 0 3,0 0-5,0 0-8,0 0-8,0 0-6,0 0-5,0 0 0,-8 0-17,8 0-5,0 0-8,0 0 0,-4 12-5,-1-6-3,1-1-2,2 3-3,-2-1-2,-1 10 1,2-4 3,-4 2-6,0 8 0,1 0 3,-1-1-7,2 6-2,-4-2 5,0 3-3,3-5 1,-2 3 0,4-4 1,-6 4-4,5-5-3,0-3-15,1 2 1,-2-7-5,4 1-2,-1 2-8,1-8-9,-2 3 6,2-3-18,0-1-8,2 4-9,-2-7-12,-1 2-12,2-4-32,-1 3-28,2-6-17,0 0-26,-4 1-26,4-1-48,0 0-113,0 0-99,-9-10 49,9 10-114,-9-7-42</inkml:trace>
  <inkml:trace contextRef="#ctx0" brushRef="#br0" timeOffset="-121979.7">17335 18401 1564,'-5'-7'97,"5"7"21,-10-3 18,5-3 12,1 4 3,4 2 11,-9-5 8,7 0-6,2 5-23,-4-1-12,4 1-16,0 0-9,0 0-13,0 0-1,0 0 2,28 1-4,-15 5 0,3 1-6,8 1-3,-2 4-4,2-5-8,1 7-4,3-7-7,4 7-8,-3-3-1,3-1-3,-6 1-9,1-1-29,-1-3-46,0 5-45,-4-5-58,-2-1-55,1 0-67,-7-6-105,5 0-150,-6-4 20,2-1-224,0 1-215</inkml:trace>
  <inkml:trace contextRef="#ctx0" brushRef="#br0" timeOffset="-121700.29">17947 18103 2043,'-7'-13'98,"0"1"29,1 3 31,2 3 21,0-2 17,0 7 10,2-5-4,-3 4-17,5 2-21,-4-11-17,4 11-14,0 0 6,0 0 7,-4 20-10,4-6-8,0-2-6,2 8-8,0-3-9,-2 4-8,4 6-8,-2-3-8,5 1-5,-3 2-7,4 0-7,-1-2-1,2-3-9,-1 2-1,2-4-14,5-1-26,-3-4-38,4-1-53,3-3-66,-3-3-81,1-6-89,3-4-90,5-1-183,1-8 0,-4 2 67,8-9-333,0 4-338</inkml:trace>
  <inkml:trace contextRef="#ctx0" brushRef="#br0" timeOffset="-121354.47">18374 18020 2600,'-15'0'111,"5"-5"19,2 3-2,1 2 10,7 0-4,-9-2-10,9 2-11,-4-5-16,4 5-8,10-6-8,1 4-9,2-4-7,0 6-7,1-5-5,4 5-4,-6-2-8,4 2-5,-4 0-2,0 2-4,1 0 2,-4 3 7,-1 1 10,-1 5 9,-3-2 4,-4 6 5,0 4 3,-2-3 0,-3 4-7,-1 0-1,2 6-5,-2-4-3,1-3-9,1-2-1,-1 3-6,3-5-9,-2 1 3,4-1-3,0-6 2,2 4 2,5-5-4,2-3-3,1 1-4,7-4 0,2-2-5,2-6-26,7 3-45,-1-3-57,6-5-54,0-6-62,-1 5-79,-5-9-99,-1 1-197,-1 0 24,-4-1 71,0-1-275,-8 2-271</inkml:trace>
  <inkml:trace contextRef="#ctx0" brushRef="#br0" timeOffset="-121111.99">18777 17884 2238,'-13'-2'78,"4"-4"27,3 0 5,2 5 18,4 1 8,-4-4 0,4 4-20,0 0 5,0 0 2,16-4 10,-5-1 3,4 5 0,4 5-6,0-5-7,2 2-9,0 0-9,1 2-8,1 3-6,0 4-8,-1-1-2,-1 4-8,-3-1-2,-2 2-4,-4 4-3,-6-3-6,-2 2-7,-2 1-6,-4 3-26,0-6-41,-4 4-52,2 1-48,-2-6-58,-3 2-66,0-3-74,0-6-178,2 1-88,-2-6 71,3-1-303,6-2-305</inkml:trace>
  <inkml:trace contextRef="#ctx0" brushRef="#br0" timeOffset="-120843.34">19541 17099 2131,'-4'-2'29,"0"-1"32,4 3 18,-9-7 19,9 7 10,-5-3 1,5 3 1,-3-7 1,3 7-12,0 0-9,6-7 0,1 2-9,-1 2-2,2-2-13,3-1-5,1 0-6,6 5-25,-2-7-32,4 5-39,-6 1-58,3 2-53,2 0-70,-6 0-147,-1 5-138,1 3 57,-4-1-110,-3 7-61</inkml:trace>
  <inkml:trace contextRef="#ctx0" brushRef="#br0" timeOffset="-120652.73">19649 17312 1802,'-9'7'182,"5"2"25,0-4 12,-1 1 21,4 0 3,-1-4-6,2-2-17,0 0-22,0 0-21,0 0-20,0 0-16,25-2-15,-12-4-39,4 0-55,-1 1-47,8-4-63,-3 2-52,0-4-70,4 0-79,-1-1-179,-1-1-102,-1-3 78,-4-3-221,6 1-196</inkml:trace>
  <inkml:trace contextRef="#ctx0" brushRef="#br0" timeOffset="-120407.41">20738 16217 1959,'-2'-19'90,"2"3"26,-3 5 23,1 2 22,2 3 16,0-2 14,0 3-3,-2 1-15,2 4-18,0-10-22,0 10-16,0 0-9,0 0-4,0 0-3,17 19-1,-12-5-5,5 3-2,3 8-4,-1-1 4,3 7-5,-2 5-9,2 6-4,-2 0-7,4 3-6,-7 0-3,0 0-9,1 3-23,0-7-50,0 7-79,-3-8-52,-2-3-65,0-3-79,-4-3-135,0-1-177,0-4 65,-2-5-308,3-4-336</inkml:trace>
  <inkml:trace contextRef="#ctx0" brushRef="#br0" timeOffset="-120096.22">20403 17229 2569,'-25'1'91,"1"1"27,12 2 37,-1-4 25,4 0 6,1 2-5,8-2-10,-9 0-12,9 0-17,0 0-13,26-15-9,-1 7-10,19-12-11,23-2-10,2-8-7,9-1-21,9-7 5,5 0-1,18-2-2,8-2-9,13 0-6,35-5-4,-3 1-6,-27 9-2,-6 9 4,-2 0-2,-15 1-17,-10 6-26,-17 1-22,-12 0-21,-17 6-17,-12 7-25,-13 2-20,-7-2-13,-8 7-21,-6 0-24,-4 0-29,-7 0-39,2 8-42,-7-4-66,-2 2-154,-3 1-35,-5 1 73,-6 5-162,0 1-121</inkml:trace>
  <inkml:trace contextRef="#ctx0" brushRef="#br0" timeOffset="-119633.9">20519 17752 1856,'0'-7'72,"0"-1"32,0 1 17,-2 0 26,2 2 18,0-2 18,0 7-15,2-6-1,-2 0-4,0 6-4,1-4-11,-1 4-12,0-5-5,0 5-11,0 0-6,0-6-4,0 6-4,0 0-3,0 0-5,0 0-4,4-7-6,-4 7-6,0 0-11,0 0-4,0 0-7,0 0-10,0 0-3,0 0-1,0 0 9,0 0 5,10 14 0,-6-2-3,1-4-2,-1 4-9,-1 5-5,5-5 0,-5 7-1,4-2-5,-3 3-4,2 1 1,1 4-6,-1-5 0,1 3 1,-1-1-12,0-8-16,-1 5-30,1-4-45,-2 3-44,0-5-46,3 0-36,-3-4-37,-2-1-42,5-1-48,-1-7-114,0 0-156,-6 0 55,18-2-338,-8-4-364</inkml:trace>
  <inkml:trace contextRef="#ctx0" brushRef="#br0" timeOffset="-119362.21">20941 17616 2651,'-3'-7'90,"1"5"27,2 2 31,0-8 7,0 8 9,-2-5-5,2 5-10,0 0-14,0-7-14,0 7-12,0 0-17,0 0-2,0 0 4,0 0-1,7 15-6,-6-3 3,2-3-6,4 4 1,-5 0-10,4 7-6,-2-5-8,2 4-4,5-2 0,-4 3-8,1 0-4,-2-5-21,1 5-34,-1-7-51,0 6-55,0-5-58,-1 1-56,-1-2-63,-1-6-81,-3 1-180,2-1-20,-2-1 73,-2-1-269,2-5-259</inkml:trace>
  <inkml:trace contextRef="#ctx0" brushRef="#br0" timeOffset="-119167.61">20899 17821 2300,'-11'-6'89,"2"-1"26,1 5 24,4-4 27,-1 6-6,5 0-13,-3-12-16,3 10-15,3-9-9,6 7-11,3-3-11,2-5-8,1 0 0,7 4-31,2-1-36,4 2-36,3-4-43,3 1-66,0 1-75,-2 0-85,1 1-210,0-4 3,-3 6 74,-2-1-147,0 1-77</inkml:trace>
  <inkml:trace contextRef="#ctx0" brushRef="#br0" timeOffset="-117797.66">21651 17382 1510,'0'0'13,"-2"-3"18,2 3 14,-5-10 18,5 10 16,-1-4 25,1 4 12,-2-8 6,2 3 7,0 5 7,0 0 3,-2-5 14,2 5 4,0 0 4,0-8-5,0 8-6,0 0-7,0-6-11,0 6-13,0 0-12,0 0-11,0 0-11,0 0-11,0 0-12,0 0-7,0 0 6,0 0-16,0 0-2,0 0-4,12 19-4,-10-11-3,2 1-1,0 3-4,0-2-3,0 1-2,0 2-1,1-5-1,-1 6 0,-1-7-1,0 4 1,2-3-1,-1-1-2,0-1-2,-2 1 1,3 1 0,-3-1-5,0-2-1,0-1-1,-1 1 2,2-2-2,-1 0-3,0 3 1,0-3 1,-1 1-1,2 2-3,-1-2 2,0 1 0,-2-5 0,6 7-1,-6-2-1,0-5 0,4 8 0,-4-8-2,3 6 0,0-5 2,-3-1-2,2 6 2,-2-6-1,2 2-3,-2-2 2,2 6 0,-2-6-1,0 0 0,4 5-2,-4-5 4,2 2-18,0 3 5,-2-5-1,7 7 2,-3-6 0,0 8-1,-1-9 3,1 7 2,0-1-2,-2-1 2,2-3 1,1 4-5,-3 1-3,2-1-8,-3-4-7,4 3-8,-5-5-21,4 8-15,-2-6-19,-2-2-18,2 5-35,-2-5-59,0 0-52,0 0-87,-10 7-164,10-7-15,-8 2 57,1-2-174,1 5-135</inkml:trace>
  <inkml:trace contextRef="#ctx0" brushRef="#br0" timeOffset="-117541">21651 17876 1854,'-8'6'80,"8"-6"17,-6 2 7,2 4 9,4-6 11,-6 5 3,6-5-1,0 0-4,0 0 1,0 0-12,16 2 0,-16-2-9,28-7-9,-9 1-7,5-2-6,2 2-28,-1-1-2,2 0-2,0 0-5,-1-1-14,0 3-23,-1-1-26,-4 5-50,-4-5-58,2 4-64,-2 2-89,-4 0-192,-3 0-10,-1 8 55,0-3-119,-3 1-48</inkml:trace>
  <inkml:trace contextRef="#ctx0" brushRef="#br0" timeOffset="-117123.67">21881 18124 1702,'-10'5'113,"1"-3"11,0 4 9,1-6 9,-1 7 3,4-7-5,-1 3 0,6-3-1,-8 4-18,8-4-8,0 0-9,0 0 1,0 0-10,24-7 3,-16 2-1,3 3-7,0 2-6,-3 0-4,3 0-10,-3-1-8,-8 1-3,17 0-1,-10 1 7,-3 1 9,0 3 5,-2 4 1,-4-4-5,0 7-2,-4-1-3,-3 2-4,-2 5-2,-4-3 1,1 6-3,-1-7-1,0 6-4,-3-5-3,4 3-6,2-3-3,-2-5-1,4 1-5,0-2-1,3 3 3,-1-5 2,3-1 2,0 2 3,0-3-2,5-2 8,0-3-2,9 5-5,1-5-1,1-2-2,8-1-9,0-5 0,2 0-2,2 2-4,1-1-5,-1 1-3,-2-2-7,0 1-27,-4 1-36,2-2-46,0 3-68,-2 1-72,-2-6-76,-2 2-85,4 1-169,-7-1-56,3-3 57,-3 4-395,0-8-436</inkml:trace>
  <inkml:trace contextRef="#ctx0" brushRef="#br0" timeOffset="-116331.39">22569 17979 2463,'0'0'-79,"-10"0"33,10 0 29,0 0 20,0 0 18,-9 2 12,9-2 10,0 0 8,0 0 4,-10 0 2,10 0 8,0 0 3,0 0 10,0 0 1,0 0 7,0 0 1,0 0 11,0 0-15,0 0 1,-6 4 2,6-4 5,0 0 0,0 0 8,0 0 8,0 0-2,23-6 2,-13 6-7,5-5-3,4 3-4,1-5-4,4 0-3,2 1-11,-3-1-4,2 1-8,1 0-6,-2 3-8,-4-3-5,0 1-5,-2 5-6,-2-3-1,-4-2-7,-1 5 1,1 0-2,-3 1-5,-2 6 5,-3-2-5,0 1 3,-4 3-3,0-1 2,-2 3 0,-2 5 6,-2 2 6,-4 1 4,0 3 0,0-1 5,-3-1 0,-2 4 0,0 0 1,3-2-2,-4-2-2,2 3-1,3-4-2,1-3-1,-1-2-1,2-1-9,3-2 6,-3 3 1,4-4-1,-1 0 3,0-3-2,2 0 6,0 1-3,2-1 0,2-7 7,0 0 4,4 9 17,2-6 0,-6-3-9,16 0-8,-6-3-4,1 1-5,2 2 1,-1-2-7,3-3 3,2 0-5,0 3-7,0-4 4,0 1-8,0 3 1,-1-6-6,2 7-12,-2-3-11,0-2-26,-2 2-37,-1 1-41,-3-5-49,6 1-54,-4 5-55,-2-10-61,4 6-67,-4-3-59,0-2-151,3 1-8,0-3 58,0 4-367,1-2-406</inkml:trace>
  <inkml:trace contextRef="#ctx0" brushRef="#br0" timeOffset="-116121.21">23207 18042 2640,'-6'0'48,"6"0"29,-16-2 20,16 2 40,-8-5 19,8 5 10,-8 0-9,8 0-9,0 0-11,0 0-13,0 0-14,16-12-10,-6 9-12,0-2-10,4 1-19,3 1-37,-2-5-48,2 6-58,1-4-52,-4-1-66,1 1-70,-2-1-94,0 0-144,1 0 2,-4 1-254,2 1-252</inkml:trace>
  <inkml:trace contextRef="#ctx0" brushRef="#br0" timeOffset="-115903.61">23444 17874 2078,'0'-5'99,"0"5"47,0-8 26,0 8 34,4-5 2,-4 5 13,2-2-1,-2 2-8,0 0-17,4-5-17,-4 5 6,0 0 7,9 7-13,-2 0-10,-3 4-18,2-1-13,-2 5-9,2 2-11,1-2-12,2 4-10,-3 3-18,2-2-22,1 1-52,-3 1-59,1-2-74,3 1-63,-6-2-90,3-4-102,-3-1-244,0-1 25,-3 1 68,-1-5-385,3 1-401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369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94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8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92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56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3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214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54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31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30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4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00EFB-3DD7-4ACA-9DB7-24EB8E60B8C3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47C9E-405C-4F24-981C-559446F89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42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 /><Relationship Id="rId2" Type="http://schemas.openxmlformats.org/officeDocument/2006/relationships/customXml" Target="../ink/ink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 /><Relationship Id="rId2" Type="http://schemas.openxmlformats.org/officeDocument/2006/relationships/customXml" Target="../ink/ink11.xml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 /><Relationship Id="rId2" Type="http://schemas.openxmlformats.org/officeDocument/2006/relationships/customXml" Target="../ink/ink12.xml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 /><Relationship Id="rId2" Type="http://schemas.openxmlformats.org/officeDocument/2006/relationships/customXml" Target="../ink/ink13.xml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 /><Relationship Id="rId2" Type="http://schemas.openxmlformats.org/officeDocument/2006/relationships/customXml" Target="../ink/ink14.xml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 /><Relationship Id="rId2" Type="http://schemas.openxmlformats.org/officeDocument/2006/relationships/customXml" Target="../ink/ink15.xml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 /><Relationship Id="rId2" Type="http://schemas.openxmlformats.org/officeDocument/2006/relationships/customXml" Target="../ink/ink16.xml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 /><Relationship Id="rId2" Type="http://schemas.openxmlformats.org/officeDocument/2006/relationships/customXml" Target="../ink/ink17.xml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 /><Relationship Id="rId2" Type="http://schemas.openxmlformats.org/officeDocument/2006/relationships/customXml" Target="../ink/ink18.xml" /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 /><Relationship Id="rId2" Type="http://schemas.openxmlformats.org/officeDocument/2006/relationships/customXml" Target="../ink/ink19.xml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 /><Relationship Id="rId2" Type="http://schemas.openxmlformats.org/officeDocument/2006/relationships/customXml" Target="../ink/ink2.xml" /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 /><Relationship Id="rId2" Type="http://schemas.openxmlformats.org/officeDocument/2006/relationships/customXml" Target="../ink/ink3.xml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 /><Relationship Id="rId2" Type="http://schemas.openxmlformats.org/officeDocument/2006/relationships/customXml" Target="../ink/ink4.xml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 /><Relationship Id="rId2" Type="http://schemas.openxmlformats.org/officeDocument/2006/relationships/customXml" Target="../ink/ink5.xml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 /><Relationship Id="rId2" Type="http://schemas.openxmlformats.org/officeDocument/2006/relationships/customXml" Target="../ink/ink6.xml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 /><Relationship Id="rId2" Type="http://schemas.openxmlformats.org/officeDocument/2006/relationships/customXml" Target="../ink/ink7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8.emf" /><Relationship Id="rId4" Type="http://schemas.openxmlformats.org/officeDocument/2006/relationships/customXml" Target="../ink/ink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 /><Relationship Id="rId2" Type="http://schemas.openxmlformats.org/officeDocument/2006/relationships/customXml" Target="../ink/ink9.xml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 /><Relationship Id="rId2" Type="http://schemas.openxmlformats.org/officeDocument/2006/relationships/customXml" Target="../ink/ink10.xml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1600" y="313200"/>
              <a:ext cx="8691480" cy="5716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5480" y="306720"/>
                <a:ext cx="8706600" cy="572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7400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01720" y="329040"/>
              <a:ext cx="8341200" cy="6193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5240" y="321120"/>
                <a:ext cx="8359200" cy="621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4932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9240" y="47160"/>
              <a:ext cx="8830440" cy="6562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680" y="41400"/>
                <a:ext cx="8846640" cy="657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9771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1760" y="238680"/>
              <a:ext cx="8991360" cy="5284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360" y="230040"/>
                <a:ext cx="9005400" cy="530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3224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3520" y="214920"/>
              <a:ext cx="8092800" cy="6119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4880" y="207720"/>
                <a:ext cx="8111520" cy="613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5334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5280" y="419400"/>
              <a:ext cx="7365600" cy="614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6280" y="409320"/>
                <a:ext cx="7385400" cy="616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4827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7720" y="385560"/>
              <a:ext cx="9249480" cy="6169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3040" y="377280"/>
                <a:ext cx="9261720" cy="618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6478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160560" y="101160"/>
              <a:ext cx="9294480" cy="6648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8840" y="91800"/>
                <a:ext cx="9312840" cy="667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8922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3440" y="70560"/>
              <a:ext cx="8836200" cy="6775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8040" y="63720"/>
                <a:ext cx="8853120" cy="679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078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24800" y="686160"/>
              <a:ext cx="4165200" cy="2188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6880" y="677160"/>
                <a:ext cx="4186440" cy="220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5428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24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13320" y="189360"/>
              <a:ext cx="8946000" cy="5371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1600" y="182880"/>
                <a:ext cx="8962920" cy="538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43112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015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1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301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051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621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148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32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5280" y="2160"/>
              <a:ext cx="8726040" cy="5394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8440" y="-2520"/>
                <a:ext cx="8742960" cy="541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297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5760" y="118440"/>
              <a:ext cx="8449200" cy="5456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8560" y="111240"/>
                <a:ext cx="8469000" cy="547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8268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98560" y="294840"/>
              <a:ext cx="8197200" cy="6038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9920" y="287640"/>
                <a:ext cx="8212680" cy="605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9099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40520" y="257400"/>
              <a:ext cx="7950600" cy="4904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4400" y="254160"/>
                <a:ext cx="7966800" cy="491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1516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92320" y="885960"/>
              <a:ext cx="6120" cy="7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86920" y="880560"/>
                <a:ext cx="162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36520" y="335160"/>
              <a:ext cx="8997120" cy="3705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6440" y="326880"/>
                <a:ext cx="9015840" cy="371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5864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5080" y="4680"/>
              <a:ext cx="8844120" cy="6741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7880" y="-2520"/>
                <a:ext cx="8858880" cy="675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2611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08760" y="240120"/>
              <a:ext cx="6569280" cy="6233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3720" y="231480"/>
                <a:ext cx="6586560" cy="624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4436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0</Words>
  <Application>Microsoft Office PowerPoint</Application>
  <PresentationFormat>On-screen Show (4:3)</PresentationFormat>
  <Paragraphs>0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Rahul Karthik</cp:lastModifiedBy>
  <cp:revision>5</cp:revision>
  <dcterms:created xsi:type="dcterms:W3CDTF">2020-09-14T10:01:18Z</dcterms:created>
  <dcterms:modified xsi:type="dcterms:W3CDTF">2023-07-28T01:57:09Z</dcterms:modified>
</cp:coreProperties>
</file>

<file path=docProps/thumbnail.jpeg>
</file>